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notesSlides/notesSlide3.xml" ContentType="application/vnd.openxmlformats-officedocument.presentationml.notesSlide+xml"/>
  <Override PartName="/ppt/ink/ink235.xml" ContentType="application/inkml+xml"/>
  <Override PartName="/ppt/ink/ink236.xml" ContentType="application/inkml+xml"/>
  <Override PartName="/ppt/ink/ink237.xml" ContentType="application/inkml+xml"/>
  <Override PartName="/ppt/notesSlides/notesSlide4.xml" ContentType="application/vnd.openxmlformats-officedocument.presentationml.notesSlide+xml"/>
  <Override PartName="/ppt/ink/ink238.xml" ContentType="application/inkml+xml"/>
  <Override PartName="/ppt/ink/ink239.xml" ContentType="application/inkml+xml"/>
  <Override PartName="/ppt/notesSlides/notesSlide5.xml" ContentType="application/vnd.openxmlformats-officedocument.presentationml.notesSlide+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76" r:id="rId2"/>
    <p:sldId id="4122" r:id="rId3"/>
    <p:sldId id="278" r:id="rId4"/>
    <p:sldId id="277" r:id="rId5"/>
    <p:sldId id="4712" r:id="rId6"/>
    <p:sldId id="4713" r:id="rId7"/>
    <p:sldId id="4779" r:id="rId8"/>
    <p:sldId id="4715" r:id="rId9"/>
    <p:sldId id="4716" r:id="rId10"/>
    <p:sldId id="4717" r:id="rId11"/>
    <p:sldId id="4714" r:id="rId12"/>
    <p:sldId id="4718" r:id="rId13"/>
    <p:sldId id="4741" r:id="rId14"/>
    <p:sldId id="4719" r:id="rId15"/>
    <p:sldId id="4720" r:id="rId16"/>
    <p:sldId id="4721" r:id="rId17"/>
    <p:sldId id="4722" r:id="rId18"/>
    <p:sldId id="320" r:id="rId19"/>
    <p:sldId id="4723" r:id="rId20"/>
    <p:sldId id="4724" r:id="rId21"/>
    <p:sldId id="4737" r:id="rId22"/>
    <p:sldId id="4738" r:id="rId23"/>
    <p:sldId id="4739" r:id="rId24"/>
    <p:sldId id="4740" r:id="rId25"/>
    <p:sldId id="4726" r:id="rId26"/>
    <p:sldId id="4725" r:id="rId27"/>
    <p:sldId id="4742" r:id="rId28"/>
    <p:sldId id="4727" r:id="rId29"/>
    <p:sldId id="4728" r:id="rId30"/>
    <p:sldId id="4778" r:id="rId31"/>
    <p:sldId id="4729" r:id="rId32"/>
    <p:sldId id="4730" r:id="rId33"/>
    <p:sldId id="4773" r:id="rId34"/>
    <p:sldId id="4777" r:id="rId35"/>
    <p:sldId id="282" r:id="rId36"/>
    <p:sldId id="280" r:id="rId37"/>
    <p:sldId id="4711" r:id="rId3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13" autoAdjust="0"/>
    <p:restoredTop sz="96236" autoAdjust="0"/>
  </p:normalViewPr>
  <p:slideViewPr>
    <p:cSldViewPr>
      <p:cViewPr varScale="1">
        <p:scale>
          <a:sx n="102" d="100"/>
          <a:sy n="102" d="100"/>
        </p:scale>
        <p:origin x="772" y="28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3:44.256"/>
    </inkml:context>
    <inkml:brush xml:id="br0">
      <inkml:brushProperty name="width" value="0.05" units="cm"/>
      <inkml:brushProperty name="height" value="0.05" units="cm"/>
      <inkml:brushProperty name="color" value="#FFC11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10.063"/>
    </inkml:context>
    <inkml:brush xml:id="br0">
      <inkml:brushProperty name="width" value="0.05" units="cm"/>
      <inkml:brushProperty name="height" value="0.05" units="cm"/>
      <inkml:brushProperty name="color" value="#FFC114"/>
    </inkml:brush>
  </inkml:definitions>
  <inkml:trace contextRef="#ctx0" brushRef="#br0">8 151 24575,'-3'0'0,"-1"-3"0,4-4 0,6-1 0,10-1 0,7-3 0,11-2 0,10-2 0,8-1 0,5 0 0,1 2 0,0 1 0,-7 3 0,-13 3-8191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8.107"/>
    </inkml:context>
    <inkml:brush xml:id="br0">
      <inkml:brushProperty name="width" value="0.05" units="cm"/>
      <inkml:brushProperty name="height" value="0.05" units="cm"/>
      <inkml:brushProperty name="color" value="#FFC114"/>
    </inkml:brush>
  </inkml:definitions>
  <inkml:trace contextRef="#ctx0" brushRef="#br0">19 47 24575,'-1'-1'0,"0"1"0,0 0 0,0 0 0,0 0 0,0 0 0,0 1 0,0-1 0,0 0 0,0 0 0,0 1 0,0-1 0,0 0 0,0 1 0,0-1 0,-1 2 0,2-2 0,-1 0 0,1 1 0,0-1 0,0 0 0,0 1 0,0-1 0,0 0 0,0 1 0,0-1 0,0 0 0,0 1 0,0-1 0,0 1 0,0-1 0,0 0 0,0 1 0,0-1 0,0 0 0,0 1 0,0-1 0,0 0 0,0 1 0,0-1 0,1 0 0,-1 1 0,0-1 0,0 0 0,1 1 0,1 2 0,1-1 0,-1 1 0,1-1 0,-1 1 0,1-1 0,0 0 0,5 3 0,28 13 0,0-1 0,2-2 0,0-2 0,72 16 0,-94-26 0,1 0 0,0-2 0,0 0 0,0 0 0,0-2 0,31-4 0,-39 3 0,0 0 0,0-1 0,-1 0 0,1 0 0,0-1 0,-1 0 0,0 0 0,0-1 0,0 0 0,-1-1 0,0 1 0,0-1 0,0-1 0,6-7 0,-3 2 0,-1-1 0,-1 0 0,0 0 0,11-27 0,-17 29 0,-6 8 0,-17 13 0,-69 56-1365,32-23-5461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1.572"/>
    </inkml:context>
    <inkml:brush xml:id="br0">
      <inkml:brushProperty name="width" value="0.05" units="cm"/>
      <inkml:brushProperty name="height" value="0.05" units="cm"/>
      <inkml:brushProperty name="color" value="#FFC114"/>
    </inkml:brush>
  </inkml:definitions>
  <inkml:trace contextRef="#ctx0" brushRef="#br0">1 8 24575,'0'-3'0,"3"-1"0,4 4 0,1 6 0,-1 10 0,1 10 0,2 12 0,0 12 0,1 10 0,1 8 0,2 9 0,-2 5 0,1 0 0,-3-1 0,-2-6 0,0-6 0,-1-10 0,-3-15-8191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1.911"/>
    </inkml:context>
    <inkml:brush xml:id="br0">
      <inkml:brushProperty name="width" value="0.05" units="cm"/>
      <inkml:brushProperty name="height" value="0.05" units="cm"/>
      <inkml:brushProperty name="color" value="#FFC114"/>
    </inkml:brush>
  </inkml:definitions>
  <inkml:trace contextRef="#ctx0" brushRef="#br0">8 40 24575,'0'0'0,"0"0"0,0 0 0,-1 0 0,1 0 0,0 0 0,-1 0 0,1 0 0,0 0 0,0 0 0,-1 0 0,1 0 0,0 0 0,-1 0 0,1 0 0,0 0 0,0 1 0,-1-1 0,1 0 0,0 0 0,0 0 0,-1 0 0,1 1 0,0-1 0,0 0 0,0 0 0,-1 0 0,1 1 0,0-1 0,0 0 0,0 0 0,0 1 0,0-1 0,0 0 0,-1 0 0,1 1 0,0-1 0,0 0 0,0 1 0,0-1 0,0 0 0,0 0 0,0 1 0,0-1 0,0 0 0,0 1 0,0-1 0,0 0 0,0 0 0,1 1 0,-1-1 0,0 0 0,0 0 0,0 1 0,0-1 0,0 0 0,1 0 0,-1 1 0,0-1 0,0 0 0,0 0 0,1 0 0,-1 1 0,14 14 0,1-5 0,0-1 0,1-1 0,0 0 0,18 5 0,71 19 0,-74-23 0,6 2 0,-22-5 0,-1-1 0,1-1 0,0-1 0,0 0 0,1-1 0,-1 0 0,26-1 0,-35-2 0,0 0 0,-1-1 0,1 0 0,-1 0 0,1 0 0,-1-1 0,0 1 0,0-1 0,0 0 0,0-1 0,0 1 0,-1-1 0,8-8 0,1-4 0,0 0 0,17-30 0,-18 28 0,19-25 0,-21 34 0,-8 13 0,-13 19 0,-5 2-1365,0 1-5461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2.369"/>
    </inkml:context>
    <inkml:brush xml:id="br0">
      <inkml:brushProperty name="width" value="0.05" units="cm"/>
      <inkml:brushProperty name="height" value="0.05" units="cm"/>
      <inkml:brushProperty name="color" value="#FFC114"/>
    </inkml:brush>
  </inkml:definitions>
  <inkml:trace contextRef="#ctx0" brushRef="#br0">9 26 24575,'-3'-6'0,"-1"-5"0,3 3 0,2 8 0,3 10 0,2 13 0,2 10 0,3 13 0,3 9 0,-2 11 0,1 5 0,1 6 0,-2 2 0,-1-4 0,2-6 0,-2-15-8191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2.680"/>
    </inkml:context>
    <inkml:brush xml:id="br0">
      <inkml:brushProperty name="width" value="0.05" units="cm"/>
      <inkml:brushProperty name="height" value="0.05" units="cm"/>
      <inkml:brushProperty name="color" value="#FFC114"/>
    </inkml:brush>
  </inkml:definitions>
  <inkml:trace contextRef="#ctx0" brushRef="#br0">1 0 24575,'34'34'0,"-4"-13"0,2-2 0,0-1 0,41 16 0,-42-20 0,-18-8 0,0 0 0,0-1 0,0-1 0,1 0 0,-1-1 0,1-1 0,0 0 0,22 0 0,-29-2 0,1 0 0,-1-1 0,1-1 0,-1 1 0,0-1 0,0 0 0,0-1 0,0 0 0,0 0 0,0 0 0,-1-1 0,0 0 0,1 0 0,-1 0 0,-1-1 0,1 0 0,7-9 0,17-28 0,-27 39 0,-1-1 0,0 0 0,-1 1 0,1-1 0,-1 0 0,0 0 0,0 0 0,0 0 0,0 0 0,0-4 0,-1 7 8,0 0 0,0 1 1,0-1-1,0 1 0,-1-1 0,1 0 0,0 1 0,0-1 0,-1 1 0,1-1 0,0 1 0,0-1 0,-1 1 0,1-1 1,-1 1-1,1-1 0,0 1 0,-1 0 0,1-1 0,-1 1 0,1-1 0,-1 1 0,1 0 0,-1 0 0,1-1 0,-1 1 1,1 0-1,-1 0 0,0 0 0,1-1 0,-1 1 0,1 0 0,-1 0 0,0 0 0,1 0 0,-1 0 0,1 0 1,-1 0-1,0 1 0,1-1 0,-2 0 0,-24 8-1394,25-8 1067,-27 12-6507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3.400"/>
    </inkml:context>
    <inkml:brush xml:id="br0">
      <inkml:brushProperty name="width" value="0.05" units="cm"/>
      <inkml:brushProperty name="height" value="0.05" units="cm"/>
      <inkml:brushProperty name="color" value="#FFC114"/>
    </inkml:brush>
  </inkml:definitions>
  <inkml:trace contextRef="#ctx0" brushRef="#br0">37 30 24575,'-3'-3'0,"-4"-4"0,-1-3 0,1 2 0,2 6 0,2 9 0,1 13 0,1 11 0,1 12 0,3 14 0,1 12 0,0 9 0,-1 6 0,-1 3 0,0-1 0,-2-3 0,1-7 0,-1-16-8191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3.700"/>
    </inkml:context>
    <inkml:brush xml:id="br0">
      <inkml:brushProperty name="width" value="0.05" units="cm"/>
      <inkml:brushProperty name="height" value="0.05" units="cm"/>
      <inkml:brushProperty name="color" value="#FFC114"/>
    </inkml:brush>
  </inkml:definitions>
  <inkml:trace contextRef="#ctx0" brushRef="#br0">20 16 24575,'-15'-12'0,"10"8"0,14 10 0,17 8 0,2 0 0,0-2 0,1 0 0,0-2 0,47 9 0,-42-12 0,-1-1 0,1-2 0,37 0 0,-57-4 0,0 0 0,1-1 0,-1-1 0,0 0 0,0-1 0,-1-1 0,1 0 0,0-1 0,-1 0 0,13-8 0,-3-6 0,-23 19 0,1-1 0,-1 1 0,1-1 0,-1 1 0,1-1 0,-1 1 0,0-1 0,1 1 0,-1-1 0,1 1 0,-1-1 0,0 0 0,0 1 0,1-1 0,-1 1 0,0-1 0,0 0 0,0 1 0,0-1 0,0 0 0,0 1 0,0-1 0,0 0 0,0 1 0,0-1 0,0 0 0,0 1 0,0-1 0,0 0 0,-1 1 0,1-1 0,0 1 0,0-1 0,-1 0 0,1 1 0,0-1 0,-1 1 0,1-1 0,-2 0 0,1 0-44,-1 1-1,0-1 0,1 1 1,-1 0-1,0 0 1,0-1-1,1 1 0,-1 0 1,0 0-1,0 1 1,1-1-1,-1 0 0,0 1 1,0-1-1,1 1 1,-1-1-1,-2 2 0,2-1-517,-23 8-6264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4.232"/>
    </inkml:context>
    <inkml:brush xml:id="br0">
      <inkml:brushProperty name="width" value="0.05" units="cm"/>
      <inkml:brushProperty name="height" value="0.05" units="cm"/>
      <inkml:brushProperty name="color" value="#FFC114"/>
    </inkml:brush>
  </inkml:definitions>
  <inkml:trace contextRef="#ctx0" brushRef="#br0">69 38 24575,'-3'-3'0,"-4"-4"0,-1-4 0,-2 0 0,1 5 0,2 7 0,2 8 0,2 9 0,1 11 0,1 11 0,1 14 0,1 13 0,-4 10 0,0 6 0,-1 5 0,1 1 0,1-15-8191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4.591"/>
    </inkml:context>
    <inkml:brush xml:id="br0">
      <inkml:brushProperty name="width" value="0.05" units="cm"/>
      <inkml:brushProperty name="height" value="0.05" units="cm"/>
      <inkml:brushProperty name="color" value="#FFC114"/>
    </inkml:brush>
  </inkml:definitions>
  <inkml:trace contextRef="#ctx0" brushRef="#br0">18 53 24575,'-15'-11'0,"15"11"0,0 0 0,0 0 0,0 0 0,0 0 0,0 0 0,0 0 0,-1 0 0,1 0 0,0 0 0,0 0 0,0 0 0,0 0 0,0 0 0,0 0 0,0 0 0,0 0 0,0 0 0,-1 0 0,1 0 0,0 1 0,0-1 0,0 0 0,0 0 0,0 0 0,0 0 0,0 0 0,0 0 0,0 0 0,0 0 0,0 1 0,0-1 0,0 0 0,0 0 0,0 0 0,0 0 0,0 0 0,0 0 0,0 0 0,0 1 0,0-1 0,0 0 0,0 0 0,0 0 0,0 0 0,0 0 0,0 0 0,0 0 0,0 1 0,0-1 0,0 0 0,0 0 0,0 0 0,0 0 0,1 0 0,-1 0 0,0 0 0,0 0 0,0 0 0,0 0 0,2 5 0,0-1 0,1 0 0,-1 0 0,1 0 0,4 5 0,12 10 0,1 0 0,0-1 0,1 0 0,2-2 0,25 14 0,-29-19 0,1 0 0,1-2 0,-1 0 0,2-2 0,-1 0 0,38 6 0,-51-13 0,0 0 0,0 0 0,1 0 0,-1-1 0,0-1 0,0 1 0,0-1 0,0-1 0,0 1 0,-1-1 0,1-1 0,-1 0 0,0 0 0,0 0 0,0 0 0,0-1 0,-1-1 0,0 1 0,6-7 0,3-4 0,-1 0 0,-1 0 0,-1-1 0,0-1 0,-1 0 0,11-25 0,-20 38 0,0 1 0,0-1 0,0 0 0,-1 1 0,0-1 0,0 0 0,0 0 0,0-5 0,-1 9 0,0 1 0,0 0 0,0-1 0,0 1 0,0 0 0,0-1 0,0 1 0,0 0 0,0-1 0,-1 1 0,1 0 0,0 0 0,0-1 0,0 1 0,0 0 0,-1-1 0,1 1 0,0 0 0,0 0 0,-1-1 0,1 1 0,0 0 0,0 0 0,-1 0 0,1 0 0,0-1 0,-1 1 0,1 0 0,0 0 0,-1 0 0,1 0 0,-1 0 0,-14 2 0,-17 15 0,29-15 0,-41 25-1365,-3 3-5461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26.418"/>
    </inkml:context>
    <inkml:brush xml:id="br0">
      <inkml:brushProperty name="width" value="0.05" units="cm"/>
      <inkml:brushProperty name="height" value="0.05" units="cm"/>
      <inkml:brushProperty name="color" value="#FFC114"/>
    </inkml:brush>
  </inkml:definitions>
  <inkml:trace contextRef="#ctx0" brushRef="#br0">0 8 24575,'3'-3'0,"5"-1"0,-1 3 0,0 5 0,1 5 0,0 6 0,0 7 0,0 9 0,2 7 0,1 7 0,-1 4 0,1 3 0,-1-2 0,0-3 0,-1-10-8191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10.736"/>
    </inkml:context>
    <inkml:brush xml:id="br0">
      <inkml:brushProperty name="width" value="0.05" units="cm"/>
      <inkml:brushProperty name="height" value="0.05" units="cm"/>
      <inkml:brushProperty name="color" value="#FFC114"/>
    </inkml:brush>
  </inkml:definitions>
  <inkml:trace contextRef="#ctx0" brushRef="#br0">468 99 24575,'0'-4'0,"0"0"0,-1 0 0,1 0 0,-1 0 0,0 0 0,-1 1 0,1-1 0,-1 0 0,1 1 0,-1-1 0,0 1 0,0-1 0,-1 1 0,1 0 0,-1 0 0,1 0 0,-1 0 0,0 1 0,0-1 0,0 1 0,0 0 0,-1-1 0,1 1 0,-1 1 0,1-1 0,-1 0 0,-5 0 0,-1-2 0,0 2 0,1-1 0,-1 1 0,0 1 0,0 0 0,0 0 0,-1 1 0,1 1 0,-18 2 0,16 0 0,0 0 0,0 1 0,0 0 0,1 1 0,-1 0 0,1 1 0,0 0 0,1 0 0,-1 2 0,-8 7 0,6-3 0,1 0 0,0 1 0,1 0 0,1 0 0,0 1 0,-14 29 0,14-22 0,1 1 0,0 0 0,2 0 0,1 1 0,0 0 0,2 0 0,1 1 0,1-1 0,0 1 0,4 43 0,0-55 0,0-1 0,0 1 0,1 0 0,0-1 0,1 0 0,0 1 0,1-1 0,8 14 0,-9-20 0,-1 0 0,1 0 0,0 0 0,0 0 0,1-1 0,-1 0 0,1 0 0,0 0 0,0-1 0,0 1 0,0-1 0,1 0 0,-1-1 0,1 1 0,0-1 0,0 0 0,0-1 0,6 2 0,1-2 0,0 0 0,0-1 0,0-1 0,0 0 0,0-1 0,0 0 0,0-1 0,-1 0 0,1-1 0,-1 0 0,0-1 0,0-1 0,-1 1 0,1-2 0,-1 0 0,20-16 0,-16 10 0,0-1 0,-1 0 0,0-1 0,-1 0 0,-1-1 0,0 0 0,-1-1 0,-1-1 0,-1 0 0,11-26 0,-15 30-105,0-2 0,-1 1 0,0 0 0,-2-1 0,1 1 0,-2-1 0,0 0 0,-1 0 0,-1 0 0,0 1 0,-1-1 0,-8-29 0,-6 3-6721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26.791"/>
    </inkml:context>
    <inkml:brush xml:id="br0">
      <inkml:brushProperty name="width" value="0.05" units="cm"/>
      <inkml:brushProperty name="height" value="0.05" units="cm"/>
      <inkml:brushProperty name="color" value="#FFC114"/>
    </inkml:brush>
  </inkml:definitions>
  <inkml:trace contextRef="#ctx0" brushRef="#br0">81 53 24575,'0'-5'0,"0"0"0,-1 0 0,0 0 0,0 0 0,0 0 0,-4-8 0,5 13 0,0-1 0,0 1 0,-1-1 0,1 1 0,0-1 0,-1 1 0,1-1 0,0 0 0,-1 1 0,1 0 0,-1-1 0,1 1 0,-1-1 0,1 1 0,-1 0 0,1-1 0,-1 1 0,1 0 0,-1-1 0,1 1 0,-1 0 0,0 0 0,0-1 0,0 2 0,0-1 0,0 0 0,0 1 0,0-1 0,0 1 0,0-1 0,0 1 0,1 0 0,-1-1 0,0 1 0,0 0 0,1 0 0,-1-1 0,0 1 0,1 0 0,-1 0 0,1 0 0,-1 0 0,1 0 0,-1 1 0,-7 17 0,0 1 0,1 0 0,2 0 0,0 1 0,1-1 0,-2 38 0,5-41 0,0-1 0,1 1 0,1 0 0,1 0 0,0 0 0,2-1 0,6 23 0,-8-33 0,1 0 0,-1 0 0,1 0 0,1 0 0,-1-1 0,1 1 0,0-1 0,0 0 0,8 7 0,-9-9 0,1 0 0,0-1 0,0 0 0,0 1 0,0-1 0,0 0 0,0-1 0,0 1 0,1-1 0,-1 0 0,1 0 0,-1 0 0,1-1 0,-1 1 0,6-1 0,-1-1 0,-1 0 0,1 0 0,0-1 0,-1 0 0,1 0 0,-1-1 0,0 0 0,0 0 0,0-1 0,11-7 0,-8 3 0,-1 1 0,0-2 0,0 1 0,-1-1 0,0-1 0,0 0 0,7-10 0,-9 9 0,-1 1 0,0-1 0,0 0 0,-1-1 0,0 0 0,-1 1 0,3-17 0,-5 19 0,-1 1 0,0 0 0,0 0 0,-1-1 0,0 1 0,-1 0 0,0-1 0,0 1 0,-1 0 0,0 0 0,-3-10 0,2 12 0,-1-1 0,1 1 0,-1 0 0,0 1 0,0-1 0,-1 1 0,0 0 0,0 0 0,0 0 0,0 0 0,-1 1 0,0 0 0,0 0 0,0 1 0,0 0 0,-1 0 0,-6-3 0,8 5 0,0-1 0,1 1 0,-1-1 0,0 2 0,0-1 0,0 0 0,0 1 0,1 0 0,-1 0 0,0 0 0,0 1 0,0 0 0,0 0 0,0 0 0,1 0 0,-1 1 0,0 0 0,1 0 0,0 0 0,-1 0 0,1 1 0,0-1 0,0 1 0,0 0 0,-4 5 0,6-5-105,0-1 0,0 1 0,0-1 0,1 1 0,-1 0 0,1 0 0,0 0 0,-1 0 0,1 0 0,1 0 0,-1 0 0,0 5 0,0 13-6721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27.151"/>
    </inkml:context>
    <inkml:brush xml:id="br0">
      <inkml:brushProperty name="width" value="0.05" units="cm"/>
      <inkml:brushProperty name="height" value="0.05" units="cm"/>
      <inkml:brushProperty name="color" value="#FFC114"/>
    </inkml:brush>
  </inkml:definitions>
  <inkml:trace contextRef="#ctx0" brushRef="#br0">57 72 24575,'0'-3'0,"-1"0"0,1 1 0,-1-1 0,0 1 0,0-1 0,0 1 0,0-1 0,0 1 0,-1-1 0,1 1 0,-1 0 0,1 0 0,-4-3 0,5 4 0,-1 1 0,1-1 0,-1 1 0,1-1 0,-1 1 0,1-1 0,-1 1 0,1 0 0,-1-1 0,1 1 0,-1 0 0,1-1 0,-1 1 0,0 0 0,1 0 0,-1-1 0,0 1 0,1 0 0,-1 0 0,0 0 0,1 0 0,-1 0 0,0 0 0,1 0 0,-1 0 0,0 0 0,1 0 0,-1 0 0,0 1 0,1-1 0,-1 0 0,1 0 0,-1 1 0,0-1 0,1 0 0,-1 1 0,1-1 0,-1 1 0,1-1 0,-1 0 0,1 1 0,-1-1 0,1 1 0,0-1 0,-1 1 0,1 0 0,0-1 0,-1 1 0,1-1 0,0 1 0,-1 0 0,1-1 0,0 1 0,0 0 0,0-1 0,0 2 0,-3 10 0,0 0 0,1 0 0,1 0 0,0 1 0,1-1 0,0 0 0,1 1 0,0-1 0,1 0 0,0 0 0,1 0 0,1 0 0,0 0 0,0 0 0,10 17 0,-11-23 0,1-1 0,0 1 0,0-1 0,1 0 0,0 0 0,0 0 0,0-1 0,0 1 0,0-1 0,1-1 0,0 1 0,0-1 0,12 5 0,-8-4 0,-1-1 0,1-1 0,0 0 0,0 0 0,0-1 0,0 0 0,0-1 0,0 0 0,12-2 0,-12 1 0,0-1 0,0-1 0,0 1 0,0-1 0,-1-1 0,1 0 0,-1 0 0,17-12 0,-20 12 0,0 0 0,-1-1 0,0 1 0,0-1 0,0 0 0,0-1 0,-1 1 0,0-1 0,0 0 0,-1 0 0,1 0 0,-1-1 0,3-9 0,-5 9 0,1 0 0,-1 0 0,0 0 0,-1 0 0,0-1 0,0 1 0,-1 0 0,1 0 0,-2 0 0,1 0 0,-1 0 0,0 0 0,0 0 0,-1 1 0,0-1 0,0 1 0,0-1 0,-1 1 0,-7-9 0,7 9 0,-1 1 0,1 0 0,-1 0 0,0 1 0,0-1 0,-1 1 0,1 0 0,-1 1 0,0-1 0,0 1 0,0 0 0,0 0 0,0 1 0,-1 0 0,1 0 0,-1 1 0,0-1 0,1 1 0,-1 1 0,-12-1 0,17 2 15,-1-1 0,1 0 0,-1 1 0,1-1-1,0 1 1,-1 0 0,1-1 0,0 1 0,-1 1 0,1-1-1,0 0 1,0 0 0,0 1 0,0-1 0,0 1 0,0 0 0,0-1-1,1 1 1,-1 0 0,1 0 0,-1 0 0,-1 3 0,3-3-81,-1 0 0,0 0 1,1 0-1,-1 0 0,1 0 1,0 1-1,-1-1 0,1 0 1,0 0-1,1 0 1,-1 0-1,0 0 0,0 1 1,1-1-1,0 0 0,-1 0 1,1 0-1,0 0 0,0 0 1,0 0-1,0-1 1,0 1-1,0 0 0,1 0 1,1 1-1,13 14-6760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27.493"/>
    </inkml:context>
    <inkml:brush xml:id="br0">
      <inkml:brushProperty name="width" value="0.05" units="cm"/>
      <inkml:brushProperty name="height" value="0.05" units="cm"/>
      <inkml:brushProperty name="color" value="#FFC114"/>
    </inkml:brush>
  </inkml:definitions>
  <inkml:trace contextRef="#ctx0" brushRef="#br0">0 104 24575,'2'0'0,"-1"-1"0,1 1 0,-1-1 0,0 1 0,1-1 0,-1 1 0,0-1 0,0 0 0,1 0 0,-1 1 0,0-1 0,0 0 0,0 0 0,0 0 0,0 0 0,0 0 0,0-1 0,-1 1 0,1 0 0,0 0 0,0-1 0,-1 1 0,1 0 0,0-2 0,-1 4 0,-4 19 0,2-9 0,1 0 0,0 0 0,1 0 0,0 0 0,1 1 0,0-1 0,0 0 0,2-1 0,4 17 0,-5-21 0,1 0 0,0 0 0,0-1 0,0 1 0,1-1 0,0 0 0,0 0 0,0 0 0,0 0 0,1-1 0,0 0 0,0 0 0,0 0 0,1-1 0,-1 1 0,1-1 0,10 4 0,-7-4 0,0 0 0,0 0 0,0-1 0,0-1 0,1 1 0,-1-1 0,0-1 0,1 0 0,-1 0 0,0-1 0,1 0 0,-1-1 0,0 0 0,0 0 0,9-4 0,-13 4 0,-1 0 0,1 0 0,-1 0 0,1-1 0,-1 0 0,0 0 0,0 0 0,0 0 0,-1-1 0,1 0 0,-1 1 0,0-1 0,0 0 0,0-1 0,-1 1 0,1 0 0,-1-1 0,0 0 0,0 1 0,-1-1 0,1 0 0,-1 0 0,0 0 0,0 0 0,-1 0 0,0 0 0,1 0 0,-2 0 0,0-6 0,0-1 0,-1 1 0,-1-1 0,0 0 0,0 1 0,-1 0 0,-1 0 0,-8-16 0,9 20 0,0 1 0,0 0 0,0 0 0,-1 0 0,0 0 0,0 1 0,-1-1 0,1 1 0,-1 1 0,0-1 0,0 1 0,-14-7 0,19 11-42,-1-1-1,0 0 0,0 0 1,1 1-1,-1-1 0,0 1 1,0-1-1,0 1 0,0 0 1,1 0-1,-1 0 0,0 0 1,0 0-1,0 0 0,0 0 1,0 1-1,0-1 0,1 1 1,-1-1-1,0 1 0,0 0 1,1-1-1,-1 1 0,0 0 1,1 0-1,-1 0 0,1 1 1,-1-1-1,1 0 0,0 1 1,-2 1-1,-2 7-6783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27.867"/>
    </inkml:context>
    <inkml:brush xml:id="br0">
      <inkml:brushProperty name="width" value="0.05" units="cm"/>
      <inkml:brushProperty name="height" value="0.05" units="cm"/>
      <inkml:brushProperty name="color" value="#FFC114"/>
    </inkml:brush>
  </inkml:definitions>
  <inkml:trace contextRef="#ctx0" brushRef="#br0">108 162 24575,'2'-2'0,"1"0"0,-1 0 0,0 0 0,-1-1 0,1 1 0,0 0 0,-1-1 0,1 0 0,-1 1 0,0-1 0,0 0 0,0 0 0,0 1 0,-1-1 0,1 0 0,-1 0 0,1 0 0,-1 0 0,0 0 0,0 0 0,0 0 0,-1 0 0,1 0 0,-1 0 0,0 1 0,1-1 0,-1 0 0,-1 0 0,1 1 0,0-1 0,-1 0 0,1 1 0,-1-1 0,0 1 0,1 0 0,-1 0 0,0-1 0,-1 1 0,1 0 0,0 1 0,-1-1 0,1 0 0,-1 1 0,1-1 0,-5-1 0,5 2 0,0 0 0,0 1 0,0-1 0,0 0 0,0 1 0,0-1 0,0 1 0,0-1 0,0 1 0,0 0 0,0 0 0,0 0 0,0 0 0,0 0 0,0 1 0,0-1 0,0 0 0,0 1 0,0 0 0,0-1 0,-3 3 0,3-2 0,-1 1 0,1 0 0,0 0 0,0 1 0,0-1 0,0 0 0,0 1 0,0 0 0,1-1 0,-1 1 0,1 0 0,-3 5 0,1 3 0,0 0 0,1 1 0,0-1 0,0 0 0,1 1 0,1 18 0,0-24 0,1 0 0,-1-1 0,1 1 0,0-1 0,1 0 0,0 1 0,-1-1 0,1 0 0,1 0 0,-1 0 0,1 0 0,0 0 0,0-1 0,1 1 0,6 6 0,-5-7 0,1 1 0,-1-1 0,1 0 0,0 0 0,1-1 0,-1 0 0,1 0 0,-1-1 0,1 1 0,14 2 0,-6-3 0,-1 0 0,1-2 0,0 1 0,0-2 0,-1 0 0,1 0 0,0-1 0,-1-1 0,1-1 0,-1 0 0,17-7 0,-22 6 0,0 0 0,-1 0 0,1-1 0,-1 0 0,0 0 0,-1-1 0,1 0 0,-1 0 0,-1-1 0,1 0 0,-1 0 0,-1 0 0,7-12 0,-10 15 0,1 0 0,-1 0 0,0 0 0,-1 0 0,1-1 0,-1 1 0,0 0 0,0-1 0,0 1 0,-1-1 0,0 1 0,0-1 0,-1 1 0,1-1 0,-1 1 0,0-1 0,-1 1 0,1 0 0,-1-1 0,0 1 0,0 0 0,-1 0 0,1 0 0,-1 1 0,-6-8 0,5 8 22,0 1-1,0-1 0,0 1 1,0 0-1,-1 0 0,0 0 1,1 1-1,-1 0 0,0 0 1,0 0-1,0 0 0,0 1 1,-1 0-1,1 0 0,-7-1 1,9 2-76,0 0 1,1 0 0,-1-1-1,0 1 1,1 1 0,-1-1-1,0 0 1,1 1 0,-1-1-1,1 1 1,-1 0 0,1 0-1,-1 0 1,1 0 0,-1 1-1,1-1 1,0 0 0,0 1-1,0 0 1,0-1 0,0 1-1,0 0 1,0 0 0,0 0-1,1 0 1,-1 1 0,1-1-1,0 0 1,-1 1 0,1-1-1,-1 4 1,-1 12-6773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28.242"/>
    </inkml:context>
    <inkml:brush xml:id="br0">
      <inkml:brushProperty name="width" value="0.05" units="cm"/>
      <inkml:brushProperty name="height" value="0.05" units="cm"/>
      <inkml:brushProperty name="color" value="#FFC114"/>
    </inkml:brush>
  </inkml:definitions>
  <inkml:trace contextRef="#ctx0" brushRef="#br0">283 131 24575,'-1'-4'0,"0"0"0,1 0 0,-1 0 0,-1 1 0,1-1 0,0 0 0,-1 1 0,0 0 0,0-1 0,0 1 0,0 0 0,0 0 0,-1 0 0,1 0 0,-7-5 0,-4-3 0,0 0 0,-16-10 0,24 18 0,-1-1 0,1 1 0,-1 0 0,0 1 0,0-1 0,0 1 0,0 0 0,0 0 0,0 1 0,0 0 0,-1 0 0,-5 0 0,8 1 0,0 1 0,1-1 0,-1 1 0,0 0 0,1 0 0,-1 0 0,1 1 0,-1-1 0,1 1 0,0 0 0,0 0 0,0 0 0,0 0 0,0 0 0,0 1 0,0-1 0,1 1 0,-1 0 0,1-1 0,0 1 0,0 1 0,-2 2 0,-3 6 0,2 1 0,-1-1 0,2 1 0,0 0 0,0 0 0,1 0 0,0 1 0,2-1 0,-1 19 0,1-23 0,1 0 0,1 1 0,-1-1 0,2 0 0,-1 0 0,1 0 0,0 0 0,1-1 0,0 1 0,1-1 0,0 1 0,0-1 0,0 0 0,11 13 0,-11-16 0,1-1 0,0 1 0,0-1 0,0 0 0,0 0 0,1 0 0,-1-1 0,1 0 0,0 0 0,0 0 0,1-1 0,-1 0 0,0 0 0,1-1 0,6 2 0,-4-3 0,0 0 0,0 0 0,0 0 0,-1-1 0,1 0 0,0-1 0,0 0 0,-1-1 0,1 1 0,10-6 0,-8 2 0,0 1 0,0-2 0,0 1 0,-1-2 0,0 1 0,0-1 0,-1-1 0,0 0 0,0 0 0,-1-1 0,0 0 0,-1 0 0,0-1 0,-1 0 0,9-20 0,-7 12 0,-8 38 0,-1-1 0,0-7-195,1 1 0,1-1 0,0 0 0,0 1 0,1-1 0,4 14 0,5 3-6631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28.760"/>
    </inkml:context>
    <inkml:brush xml:id="br0">
      <inkml:brushProperty name="width" value="0.05" units="cm"/>
      <inkml:brushProperty name="height" value="0.05" units="cm"/>
      <inkml:brushProperty name="color" value="#FFC114"/>
    </inkml:brush>
  </inkml:definitions>
  <inkml:trace contextRef="#ctx0" brushRef="#br0">3 247 24575,'0'-82'0,"-1"128"0,0-24 0,0 1 0,2-1 0,0 0 0,2 0 0,9 38 0,-12-59 0,0 1 0,0-1 0,1 0 0,-1 1 0,1-1 0,-1 0 0,1 0 0,0 0 0,-1 0 0,1 1 0,0-1 0,0 0 0,0 0 0,1 1 0,-2-2 0,1 0 0,-1-1 0,0 1 0,1 0 0,-1 0 0,0 0 0,1 0 0,-1 0 0,0-1 0,1 1 0,-1 0 0,0 0 0,0 0 0,1-1 0,-1 1 0,0 0 0,0-1 0,0 1 0,1 0 0,-1 0 0,0-1 0,0 1 0,0 0 0,0-1 0,1 1 0,-1 0 0,0-1 0,0 1 0,0 0 0,0-1 0,0 0 0,5-39 0,-5 1 0,3 1 0,12-69 0,-14 97 0,2 0 0,-1 1 0,1-1 0,1 1 0,0 0 0,0 0 0,1 0 0,0 1 0,0-1 0,1 1 0,0 0 0,0 1 0,1 0 0,0 0 0,1 0 0,11-8 0,-14 13 0,0-1 0,1 1 0,-1 0 0,1 0 0,-1 1 0,1-1 0,-1 1 0,1 0 0,0 1 0,0 0 0,0 0 0,-1 0 0,12 2 0,-15-2 0,0 0 0,0 1 0,0 0 0,0-1 0,0 1 0,0 0 0,0 0 0,0 0 0,0 0 0,0 0 0,-1 0 0,1 0 0,0 1 0,-1-1 0,1 1 0,-1-1 0,0 1 0,1 0 0,-1 0 0,0-1 0,0 1 0,0 0 0,0 0 0,0 0 0,0 0 0,-1 0 0,1 0 0,-1 0 0,0 0 0,1 0 0,-1 1 0,0-1 0,0 0 0,0 0 0,0 0 0,-1 0 0,1 0 0,0 0 0,-2 4 0,0 1 0,-1 0 0,1-1 0,-1 1 0,-1-1 0,-6 12 0,6-13 0,0 1 0,1 0 0,0 0 0,0 0 0,0 1 0,1-1 0,-2 11 0,3-11 0,0 0 0,1 0 0,0 0 0,0 1 0,1-1 0,0 0 0,0 0 0,0 0 0,1 0 0,0 0 0,4 10 0,3 2 0,1-1 0,17 22 0,-16-25 0,-1 1 0,-1 0 0,9 19 0,-17-32 10,0-1 0,-1 0 0,1 0-1,-1 1 1,1-1 0,-1 0 0,1 1-1,-1-1 1,0 0 0,0 1 0,1-1-1,-1 0 1,0 1 0,0-1 0,-1 1-1,1-1 1,0 0 0,0 1 0,-1-1-1,1 0 1,-1 1 0,1-1 0,-1 0-1,1 1 1,-1-1 0,0 0 0,0 0-1,1 0 1,-1 0 0,0 0 0,0 0-1,0 0 1,0 0 0,-2 1 0,-1 0-200,-1 0 0,1 0 1,-1-1-1,0 0 0,1 0 1,-1 0-1,0 0 1,-8-1-1,-30 1-6636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29.551"/>
    </inkml:context>
    <inkml:brush xml:id="br0">
      <inkml:brushProperty name="width" value="0.05" units="cm"/>
      <inkml:brushProperty name="height" value="0.05" units="cm"/>
      <inkml:brushProperty name="color" value="#FFC114"/>
    </inkml:brush>
  </inkml:definitions>
  <inkml:trace contextRef="#ctx0" brushRef="#br0">1097 494 24575,'0'0'0,"1"0"0,-1 0 0,1 0 0,-1 0 0,1 0 0,-1-1 0,0 1 0,1 0 0,-1 0 0,0 0 0,1 0 0,-1 0 0,1-1 0,-1 1 0,0 0 0,1 0 0,-1-1 0,0 1 0,1 0 0,-1 0 0,0-1 0,0 1 0,1 0 0,-1-1 0,0 1 0,0 0 0,0-1 0,1 1 0,-1-1 0,0 0 0,0-16 0,-11-16 0,1 10 0,-1 0 0,-2 1 0,0 0 0,-1 1 0,-1 1 0,-1 0 0,-1 1 0,-36-31 0,26 28 0,0 2 0,-2 1 0,0 2 0,-1 0 0,-63-23 0,31 20 0,-1 3 0,-1 3 0,0 2 0,0 3 0,-1 3 0,-97 4 0,148 1-151,1 2-1,-1 0 0,1 0 0,-1 1 1,1 1-1,0 0 0,0 1 1,-14 5-1,7 3-6674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29.831"/>
    </inkml:context>
    <inkml:brush xml:id="br0">
      <inkml:brushProperty name="width" value="0.05" units="cm"/>
      <inkml:brushProperty name="height" value="0.05" units="cm"/>
      <inkml:brushProperty name="color" value="#FFC114"/>
    </inkml:brush>
  </inkml:definitions>
  <inkml:trace contextRef="#ctx0" brushRef="#br0">223 112 24575,'40'-96'0,"-40"95"0,0 1 0,1-1 0,-1 1 0,0-1 0,0 0 0,0 1 0,0-1 0,1 1 0,-1-1 0,0 0 0,0 1 0,0-1 0,0 0 0,0 1 0,0-1 0,-1 0 0,1 1 0,0-1 0,0 1 0,-1-2 0,1 2 0,-1-1 0,1 1 0,0 0 0,-1 0 0,1 0 0,-1 0 0,1 0 0,0-1 0,-1 1 0,1 0 0,-1 0 0,1 0 0,-1 0 0,1 0 0,-1 0 0,1 0 0,0 0 0,-1 1 0,1-1 0,-1 0 0,1 0 0,-1 0 0,-30 16 0,25-12 0,-21 10 0,-34 12 0,34-16 0,-38 22 0,63-31 16,-1 1-1,1-1 1,-1 1-1,1 0 1,0 0-1,0 0 1,0 1-1,0-1 0,0 0 1,0 1-1,0 0 1,1-1-1,0 1 1,-1 0-1,1-1 1,0 1-1,0 0 1,0 0-1,1 0 1,-1 0-1,0 6 0,2 2-304,-1 0 0,1-1 0,1 1 0,5 17 0,-6-23 29,10 37-6566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31.177"/>
    </inkml:context>
    <inkml:brush xml:id="br0">
      <inkml:brushProperty name="width" value="0.05" units="cm"/>
      <inkml:brushProperty name="height" value="0.05" units="cm"/>
      <inkml:brushProperty name="color" value="#FFC114"/>
    </inkml:brush>
  </inkml:definitions>
  <inkml:trace contextRef="#ctx0" brushRef="#br0">192 307 24575,'0'63'0,"1"194"0,-1-247 0,1 1 0,0-1 0,1 1 0,0-1 0,1 0 0,0 0 0,0 0 0,8 16 0,-7-20 0,0 0 0,0-1 0,0 1 0,1 0 0,0-1 0,0 0 0,0-1 0,0 1 0,1-1 0,0 0 0,0 0 0,0 0 0,12 4 0,2 0 0,0-2 0,1 0 0,0-1 0,26 2 0,89 2 0,-82-7 0,1007 28-767,-1020-30 767,36 3 0,1-5 0,139-19 0,-212 20 35,0 0 0,0 0 0,0 0 0,0-1 0,0 0 0,-1 0-1,1 0 1,0-1 0,-1 1 0,7-6 0,-10 6-20,1 0 1,-1 0-1,1 1 0,-1-1 1,0 0-1,0-1 0,0 1 1,0 0-1,0 0 0,0 0 1,-1 0-1,1-1 0,-1 1 1,1 0-1,-1-1 0,0 1 1,0 0-1,0-1 0,0 1 1,-1 0-1,1-1 0,-1 1 1,1 0-1,-2-4 0,-3-11-15,0 1 0,2-1 0,0 0 0,-1-23 0,4 31 0,1 1 0,0-1 0,0 1 0,0 0 0,1 0 0,1 0 0,-1 0 0,1 0 0,1 0 0,-1 0 0,6-7 0,42-64 0,-23 37 0,27-52 0,-48 79 0,0-1 0,-1 0 0,0 0 0,-2-1 0,0 0 0,0 0 0,0-23 0,-3 26 0,0 0 0,-1 0 0,-1 0 0,-4-24 0,4 34 0,0-1 0,-1 1 0,1 0 0,-1 1 0,0-1 0,0 0 0,0 0 0,-1 1 0,1-1 0,-1 1 0,0 0 0,0 0 0,0 0 0,0 0 0,0 0 0,-1 1 0,1-1 0,-1 1 0,0 0 0,-4-2 0,-13-3 0,-1 1 0,0 1 0,0 1 0,0 1 0,-39-1 0,34 3 0,-456 0-203,-1 38-103,265-18 255,35-3 114,-516 27 434,680-43-497,29 0 0,32-1 0,5 4-1365,-27 1-5461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32.202"/>
    </inkml:context>
    <inkml:brush xml:id="br0">
      <inkml:brushProperty name="width" value="0.05" units="cm"/>
      <inkml:brushProperty name="height" value="0.05" units="cm"/>
      <inkml:brushProperty name="color" value="#FFC114"/>
    </inkml:brush>
  </inkml:definitions>
  <inkml:trace contextRef="#ctx0" brushRef="#br0">15 5 24575,'-3'0'0,"-1"-3"0,0 2 0,1 4 0,4 4 0,1 8 0,2 6 0,-2 6 0,3 5 0,1 4 0,-2 4 0,3 0 0,2-1 0,3-1 0,2-4 0,2-8 0,4-8 0,-1-7-8191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11.237"/>
    </inkml:context>
    <inkml:brush xml:id="br0">
      <inkml:brushProperty name="width" value="0.05" units="cm"/>
      <inkml:brushProperty name="height" value="0.05" units="cm"/>
      <inkml:brushProperty name="color" value="#FFC114"/>
    </inkml:brush>
  </inkml:definitions>
  <inkml:trace contextRef="#ctx0" brushRef="#br0">147 0 24575,'4'5'0,"-1"-1"0,0 1 0,0 0 0,0-1 0,0 1 0,-1 1 0,0-1 0,0 0 0,0 1 0,-1-1 0,2 11 0,0 5 0,-1 38 0,-4-20 0,-1 0 0,-2 0 0,-1-1 0,-2 0 0,-2 0 0,-1-1 0,-2 0 0,-2-1 0,-1 0 0,-2-1 0,-43 62 0,59-94 0,-10 19 0,11-22 0,1 1 0,0-1 0,0 1 0,0-1 0,0 1 0,0-1 0,0 1 0,0-1 0,0 1 0,0-1 0,1 1 0,-1-1 0,0 1 0,0-1 0,0 1 0,0-1 0,1 1 0,-1-1 0,0 0 0,0 1 0,1-1 0,-1 1 0,0-1 0,1 0 0,-1 1 0,1-1 0,-1 0 0,0 1 0,1-1 0,-1 0 0,1 0 0,-1 0 0,1 1 0,-1-1 0,0 0 0,1 0 0,-1 0 0,1 0 0,-1 0 0,1 0 0,-1 0 0,1 0 0,0 0 0,15 1 0,-1-1 0,1-1 0,-1 0 0,0-1 0,1-1 0,15-4 0,10-2 0,106-16 0,123-24 0,-265 48 0,0 0 0,0-1 0,0 1 0,0-1 0,0 0 0,0 0 0,7-5 0,-11 6 0,1 0 0,-1 0 0,0-1 0,0 1 0,0 0 0,0-1 0,0 1 0,0 0 0,0-1 0,0 0 0,-1 1 0,1-1 0,-1 1 0,1-1 0,-1 0 0,1 1 0,-1-1 0,0 0 0,0 0 0,0 1 0,0-1 0,0 0 0,0 1 0,-1-1 0,1 0 0,-1-2 0,-9-30 0,-18-44 0,0 4 0,10 17-455,-2 1 0,-41-77 0,54 120-6371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32.381"/>
    </inkml:context>
    <inkml:brush xml:id="br0">
      <inkml:brushProperty name="width" value="0.05" units="cm"/>
      <inkml:brushProperty name="height" value="0.05" units="cm"/>
      <inkml:brushProperty name="color" value="#FFC114"/>
    </inkml:brush>
  </inkml:definitions>
  <inkml:trace contextRef="#ctx0" brushRef="#br0">30 0 24575,'-3'0'0,"-4"0"0,0 3 0,0 4 0,2 7 0,4 3 0,3 3 0,4 0 0,0 3 0,3 1 0,3-2 0,-1 0 0,-2-5-8191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33.100"/>
    </inkml:context>
    <inkml:brush xml:id="br0">
      <inkml:brushProperty name="width" value="0.05" units="cm"/>
      <inkml:brushProperty name="height" value="0.05" units="cm"/>
      <inkml:brushProperty name="color" value="#FFC114"/>
    </inkml:brush>
  </inkml:definitions>
  <inkml:trace contextRef="#ctx0" brushRef="#br0">36 0 24575,'-18'11'0,"17"-11"0,0 1 0,0-1 0,1 0 0,-1 0 0,0 1 0,0-1 0,0 1 0,1-1 0,-1 1 0,0-1 0,0 1 0,1-1 0,-1 1 0,0-1 0,1 1 0,-1 0 0,1-1 0,-1 1 0,1 0 0,-1 0 0,1 0 0,-1-1 0,1 1 0,0 0 0,-1 0 0,1 0 0,0 0 0,0 0 0,0-1 0,0 1 0,0 0 0,0 0 0,0 0 0,0 0 0,0 0 0,0 0 0,0 0 0,0-1 0,1 2 0,5 25 0,-1 0 0,-2-1 0,1 41 0,22-107 0,-20 30 0,-2 3 0,0 1 0,0-1 0,0 1 0,1 0 0,6-6 0,-11 11 0,1 1 0,0-1 0,0 0 0,-1 1 0,1-1 0,0 1 0,0-1 0,0 1 0,0-1 0,0 1 0,0 0 0,-1-1 0,1 1 0,0 0 0,0 0 0,0 0 0,0 0 0,0 0 0,0 0 0,0 0 0,0 0 0,0 0 0,0 0 0,0 0 0,0 1 0,0-1 0,0 0 0,0 1 0,0-1 0,0 1 0,0-1 0,-1 1 0,1-1 0,0 1 0,0 0 0,-1-1 0,1 1 0,0 0 0,-1-1 0,1 1 0,0 0 0,-1 0 0,1 0 0,-1 0 0,0 0 0,1 0 0,-1 1 0,13 26 0,-12-24 0,1 0 0,0 1 0,-1-1 0,2 0 0,-1 0 0,0 0 0,1 0 0,0 0 0,5 5 0,-7-8 0,-1-1 0,1 0 0,0 0 0,-1 0 0,1 0 0,-1 1 0,1-1 0,0 0 0,-1 0 0,1 0 0,0 0 0,-1-1 0,1 1 0,-1 0 0,1 0 0,0 0 0,-1 0 0,1-1 0,-1 1 0,1 0 0,0 0 0,-1-1 0,1 1 0,-1 0 0,1-1 0,-1 1 0,0-1 0,1 1 0,-1-1 0,1 1 0,0-1 0,14-19 0,-13 17 0,0 0 0,0 0 0,1 0 0,-1 0 0,1 0 0,0 0 0,0 0 0,0 1 0,6-5 0,-7 6 0,-1 1 0,0-1 0,1 1 0,-1-1 0,1 1 0,-1 0 0,1 0 0,-1 0 0,1-1 0,0 1 0,-1 1 0,1-1 0,-1 0 0,1 0 0,-1 0 0,1 1 0,-1-1 0,1 1 0,-1-1 0,0 1 0,1 0 0,-1 0 0,0-1 0,1 1 0,-1 0 0,1 1 0,4 3 16,0 0-131,0 0 0,0 0 0,1 0 0,-1-1 0,1 0 0,0-1 0,0 1-1,0-1 1,0-1 0,1 1 0,10 1 0,-3-3-6711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34.132"/>
    </inkml:context>
    <inkml:brush xml:id="br0">
      <inkml:brushProperty name="width" value="0.05" units="cm"/>
      <inkml:brushProperty name="height" value="0.05" units="cm"/>
      <inkml:brushProperty name="color" value="#FFC114"/>
    </inkml:brush>
  </inkml:definitions>
  <inkml:trace contextRef="#ctx0" brushRef="#br0">109 80 24575,'-1'0'0,"0"0"0,0 0 0,0 0 0,0 0 0,0 0 0,0 0 0,0 0 0,0 0 0,0 0 0,0 0 0,0-1 0,0 1 0,0 0 0,0-1 0,0 1 0,0-1 0,0 1 0,0-1 0,1 1 0,-1-1 0,0 1 0,0-1 0,1 0 0,-1 0 0,0 1 0,1-1 0,-1 0 0,1 0 0,-1 0 0,1 0 0,-1 1 0,1-1 0,-1 0 0,1 0 0,0 0 0,0 0 0,-1 0 0,1 0 0,0 0 0,0 0 0,0 0 0,0 0 0,0 0 0,1-2 0,-1 1 0,1-1 0,0 0 0,0 1 0,0-1 0,0 1 0,0 0 0,1-1 0,-1 1 0,1 0 0,-1-1 0,1 1 0,0 0 0,0 0 0,0 1 0,4-4 0,-3 3 0,1 0 0,-1 1 0,1-1 0,0 1 0,-1-1 0,1 1 0,0 1 0,0-1 0,0 0 0,0 1 0,5 0 0,-8 0 0,0 0 0,1 0 0,-1 0 0,0 1 0,0-1 0,0 0 0,0 0 0,0 1 0,0-1 0,0 1 0,0-1 0,0 1 0,0-1 0,0 1 0,0 0 0,0 0 0,0-1 0,-1 1 0,1 0 0,0 0 0,-1 0 0,1 0 0,0 0 0,-1 0 0,1 0 0,-1 0 0,1 0 0,-1 0 0,0 0 0,1 0 0,-1 0 0,0 0 0,0 0 0,0 0 0,0 0 0,0 0 0,0 1 0,0-1 0,0 0 0,0 0 0,0 0 0,-1 0 0,1 0 0,-1 2 0,-1 3 0,0 0 0,0 1 0,-1-1 0,0 0 0,0 0 0,0 0 0,-1 0 0,0-1 0,0 0 0,-7 7 0,-6 5 0,-32 23 0,32-27 0,1 1 0,-15 15 0,30-28 0,0 0 0,0-1 0,1 1 0,-1 0 0,0 0 0,1 0 0,-1 0 0,0 0 0,1 0 0,-1 0 0,1 0 0,0 0 0,-1 0 0,1 0 0,0 1 0,-1 1 0,2-3 0,-1 1 0,0-1 0,0 0 0,0 1 0,1-1 0,-1 1 0,0-1 0,1 0 0,-1 1 0,0-1 0,1 0 0,-1 1 0,0-1 0,1 0 0,-1 0 0,1 1 0,-1-1 0,1 0 0,-1 0 0,0 0 0,1 0 0,-1 1 0,1-1 0,-1 0 0,1 0 0,0 0 0,7 0 0,0 0 0,0 0 0,14-3 0,-8 1 0,7 2 0,0 0 0,-1 2 0,1 0 0,-1 2 0,1 0 0,32 12 0,-16-6 0,-16-5-1365,-2-2-5461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34.356"/>
    </inkml:context>
    <inkml:brush xml:id="br0">
      <inkml:brushProperty name="width" value="0.05" units="cm"/>
      <inkml:brushProperty name="height" value="0.05" units="cm"/>
      <inkml:brushProperty name="color" value="#FFC114"/>
    </inkml:brush>
  </inkml:definitions>
  <inkml:trace contextRef="#ctx0" brushRef="#br0">24 34 24575,'0'-2'0,"-1"0"0,0 0 0,0 0 0,1 0 0,-1 0 0,-1 0 0,1 0 0,0 0 0,0 1 0,-1-1 0,1 0 0,-1 1 0,1-1 0,-3 0 0,0-3 0,18 18 0,26 24 0,-15-5-341,-1 0 0,-2 2-1,20 40 1,-34-56-6485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34.464"/>
    </inkml:context>
    <inkml:brush xml:id="br0">
      <inkml:brushProperty name="width" value="0.05" units="cm"/>
      <inkml:brushProperty name="height" value="0.05" units="cm"/>
      <inkml:brushProperty name="color" value="#FFC114"/>
    </inkml:brush>
  </inkml:definitions>
  <inkml:trace contextRef="#ctx0" brushRef="#br0">1 138 24575,'6'-3'0,"8"-6"0,7-6 0,6-5 0,2 0 0,1 1 0,2 1 0,-1 2 0,-4 6 0,-6 3-8191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34.779"/>
    </inkml:context>
    <inkml:brush xml:id="br0">
      <inkml:brushProperty name="width" value="0.05" units="cm"/>
      <inkml:brushProperty name="height" value="0.05" units="cm"/>
      <inkml:brushProperty name="color" value="#FFC114"/>
    </inkml:brush>
  </inkml:definitions>
  <inkml:trace contextRef="#ctx0" brushRef="#br0">99 1 24575,'-2'0'0,"-1"1"0,1-1 0,-1 1 0,1 0 0,0 0 0,0 0 0,0 0 0,-1 0 0,1 0 0,0 1 0,0-1 0,1 1 0,-1-1 0,-2 4 0,-22 26 0,20-23 0,1 1 0,1-1 0,0 1 0,0 1 0,0-1 0,2 0 0,-1 1 0,1 0 0,0 0 0,1-1 0,0 1 0,1 0 0,0 0 0,0 0 0,1 0 0,0 0 0,5 14 0,-4-15 0,0-1 0,1 0 0,0 0 0,1-1 0,0 1 0,0-1 0,0 0 0,1 0 0,8 9 0,-9-12 0,0 1 0,1-1 0,0-1 0,0 1 0,0-1 0,0 1 0,0-2 0,1 1 0,-1 0 0,1-1 0,0 0 0,-1 0 0,12 1 0,-11-2 0,1-1 0,-1 0 0,0 0 0,1 0 0,-1-1 0,0 0 0,0 0 0,0-1 0,0 1 0,0-1 0,0-1 0,0 1 0,0-1 0,-1 0 0,1 0 0,-1-1 0,0 1 0,0-1 0,0-1 0,-1 1 0,1 0 0,-1-1 0,0 0 0,-1 0 0,1 0 0,-1-1 0,4-7 0,-3 5 0,-1 1 0,1-1 0,-2 0 0,1 1 0,-1-1 0,-1 0 0,1 0 0,-1-1 0,0 1 0,-1 0 0,0 0 0,-1 0 0,1 0 0,-1-1 0,-1 1 0,0 0 0,0 0 0,0 1 0,-1-1 0,-7-13 0,6 15 34,-1 0 1,0 0-1,0 0 0,-1 0 0,1 1 0,-1 0 0,0 0 0,-1 0 0,-6-3 1,10 6-104,0 0 1,1 1 0,-1-1 0,0 1-1,0 0 1,0 0 0,0 0-1,0 0 1,-1 1 0,1-1 0,0 1-1,0-1 1,0 1 0,0 0 0,-1 1-1,1-1 1,0 0 0,0 1 0,0 0-1,0 0 1,0 0 0,0 0-1,0 0 1,-5 3 0,-1 4-6758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35.105"/>
    </inkml:context>
    <inkml:brush xml:id="br0">
      <inkml:brushProperty name="width" value="0.05" units="cm"/>
      <inkml:brushProperty name="height" value="0.05" units="cm"/>
      <inkml:brushProperty name="color" value="#FFC114"/>
    </inkml:brush>
  </inkml:definitions>
  <inkml:trace contextRef="#ctx0" brushRef="#br0">56 12 24575,'0'-1'0,"0"1"0,0 0 0,0-1 0,0 1 0,0-1 0,0 1 0,0 0 0,0-1 0,0 1 0,0 0 0,0-1 0,0 1 0,0-1 0,-1 1 0,1 0 0,0-1 0,0 1 0,0 0 0,0-1 0,-1 1 0,1 0 0,0-1 0,0 1 0,-1 0 0,1 0 0,0-1 0,0 1 0,-1 0 0,1 0 0,0-1 0,-1 1 0,1 0 0,0 0 0,-1 0 0,1 0 0,0 0 0,-1 0 0,1-1 0,-1 1 0,1 0 0,0 0 0,-1 0 0,1 0 0,0 0 0,-1 0 0,1 0 0,-1 1 0,1-1 0,0 0 0,-1 0 0,1 0 0,0 0 0,-1 0 0,1 1 0,0-1 0,-1 0 0,0 1 0,0 0 0,-1 0 0,0 0 0,0 0 0,1 0 0,-1 1 0,1-1 0,-1 1 0,1-1 0,-2 3 0,-1 5 0,0 0 0,1 0 0,0 0 0,1 0 0,0 0 0,0 0 0,1 0 0,-1 14 0,2-19 0,0 0 0,0-1 0,0 1 0,0 0 0,1 0 0,-1 0 0,1-1 0,0 1 0,0 0 0,1-1 0,-1 1 0,1-1 0,0 1 0,-1-1 0,1 0 0,1 1 0,-1-1 0,0 0 0,1-1 0,0 1 0,0 0 0,-1-1 0,5 3 0,-4-4 0,1 1 0,-1-1 0,1 0 0,0-1 0,-1 1 0,1-1 0,0 1 0,-1-1 0,1 0 0,0 0 0,0-1 0,-1 1 0,1-1 0,0 0 0,-1 0 0,1 0 0,-1 0 0,1-1 0,-1 1 0,0-1 0,0 0 0,5-3 0,6-5 0,0-1 0,0 0 0,14-17 0,-28 28 0,1-1 8,0 0 0,-1 0 0,1 0-1,0 1 1,0-1 0,-1 0 0,1 1-1,0-1 1,0 0 0,0 1 0,0-1-1,0 1 1,0-1 0,0 1 0,0 0-1,0-1 1,0 1 0,0 0 0,0 0-1,0 0 1,1 0 0,-1 0-1,-1 0 1,1 1-1,-1-1 1,1 1-1,-1-1 0,1 1 1,-1-1-1,1 1 1,-1 0-1,0-1 1,1 1-1,-1-1 0,0 1 1,1 0-1,-1-1 1,0 1-1,0 0 0,0-1 1,1 1-1,-1 0 1,0 0-1,0 0 1,0 8-435,0 0 0,-1 0 1,-2 13-1,-3 15-6399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48.343"/>
    </inkml:context>
    <inkml:brush xml:id="br0">
      <inkml:brushProperty name="width" value="0.05" units="cm"/>
      <inkml:brushProperty name="height" value="0.05" units="cm"/>
      <inkml:brushProperty name="color" value="#FFC114"/>
    </inkml:brush>
  </inkml:definitions>
  <inkml:trace contextRef="#ctx0" brushRef="#br0">49 140 24575,'0'-7'0,"0"-10"0,0 0 0,1 1 0,1-1 0,6-28 0,-8 44 0,0 0 0,0 0 0,0 1 0,0-1 0,1 0 0,-1 0 0,0 0 0,1 0 0,-1 0 0,0 0 0,1 0 0,-1 1 0,1-1 0,-1 0 0,1 0 0,0 1 0,-1-1 0,1 0 0,0 1 0,0-1 0,-1 1 0,1-1 0,0 1 0,0-1 0,0 1 0,-1-1 0,1 1 0,0 0 0,2-1 0,-2 2 0,0 0 0,0-1 0,1 1 0,-1 0 0,0 0 0,0 0 0,0 0 0,0 0 0,0 1 0,0-1 0,0 0 0,0 0 0,-1 1 0,1-1 0,0 0 0,-1 1 0,1-1 0,-1 1 0,0-1 0,1 2 0,6 23 0,-2 0 0,-1 1 0,-1-1 0,-1 48 0,-1-36 0,-12 538-248,-35 1-336,-10 180-289,51-547 624,34 336 0,9-302-144,-26-187 433,2 0 0,27 66 0,-37-114 75,-1-1-1,1 1 1,1-1 0,0 0 0,0 0 0,8 10 0,-11-16-65,0 0 0,0 0 0,1 0-1,-1 0 1,0-1 0,1 1 0,0-1 0,-1 1-1,1-1 1,-1 0 0,1 0 0,0 0 0,0-1-1,0 1 1,0 0 0,0-1 0,-1 0-1,1 0 1,0 0 0,0 0 0,0 0 0,0-1-1,0 1 1,3-2 0,15-5 26,-1-1 1,1-1-1,-2 0 1,35-23-1,-8 4-31,43-21-173,2 3 0,2 5 0,2 4 0,1 3-1,2 5 1,115-18 0,-78 29-68,1 6 0,264 11 0,269 66-717,-330-26 734,-328-38 178,311 25-348,-257-24 239,0-3 0,123-18 0,-169 15 311,0 0 0,0-1 0,-1 0 1,0-2-1,20-9 0,-34 14-143,1-1 1,0 0-1,-1 1 1,0-2-1,1 1 0,-1 0 1,-1-1-1,1 0 1,0 0-1,-1 0 1,0 0-1,0 0 0,0-1 1,0 0-1,-1 1 1,0-1-1,0 0 0,0 0 1,-1 0-1,1 0 1,-1 0-1,0-1 0,0-5 1,-1 1-27,-1 0 0,0 0 0,-1 0 1,0 1-1,0-1 0,-1 1 0,0-1 0,-1 1 0,-9-17 1,-5-5 99,-32-41 0,6 10-70,27 34-62,0-2 0,2 0 0,2-1 0,1-1 0,1 0 0,-12-63 0,15 45 0,3 1 0,2-1 0,2 0 0,6-53 0,111-663-609,-15 153 170,-98 593 438,4-30-3,-3 1 0,-1-1-1,-6-68 1,1 102 3,-1 1 0,0 0 1,-1 0-1,-1 0 0,0 0 0,-9-17 0,9 22 2,-1 1-1,0 0 0,0 1 0,-1-1 0,0 1 1,0 0-1,-1 1 0,0 0 0,0 0 1,-12-6-1,1 1 119,-1 2 0,-1 1 1,0 0-1,0 2 0,0 0 1,-44-7-1,-140-5 47,190 18-231,-416-18-806,-222-16-471,195-11 1563,-209-15-1416,533 53-3676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48.832"/>
    </inkml:context>
    <inkml:brush xml:id="br0">
      <inkml:brushProperty name="width" value="0.05" units="cm"/>
      <inkml:brushProperty name="height" value="0.05" units="cm"/>
      <inkml:brushProperty name="color" value="#FFC114"/>
    </inkml:brush>
  </inkml:definitions>
  <inkml:trace contextRef="#ctx0" brushRef="#br0">325 20 24575,'0'-1'0,"0"0"0,0 1 0,0-1 0,0 0 0,0 0 0,0 1 0,0-1 0,-1 0 0,1 1 0,0-1 0,0 0 0,0 1 0,-1-1 0,1 0 0,0 1 0,-1-1 0,1 1 0,-1-1 0,1 0 0,0 1 0,-1-1 0,1 1 0,-1-1 0,0 1 0,1 0 0,-1-1 0,1 1 0,-1 0 0,0-1 0,1 1 0,-1 0 0,0-1 0,1 1 0,-1 0 0,0 0 0,1 0 0,-1 0 0,0 0 0,1 0 0,-1 0 0,0 0 0,1 0 0,-1 0 0,0 0 0,0 0 0,1 0 0,-1 1 0,0-1 0,1 0 0,-1 1 0,1-1 0,-2 1 0,-3 1 0,0 0 0,1 1 0,-1-1 0,1 1 0,-9 6 0,-14 19 0,1 0 0,1 1 0,2 2 0,1 1 0,1 0 0,1 1 0,3 2 0,0 0 0,2 0 0,-10 41 0,18-54 0,2 1 0,0 0 0,2 0 0,0 0 0,2 0 0,0 0 0,2 1 0,6 42 0,-4-52 0,0 0 0,1-1 0,0 0 0,2 0 0,-1-1 0,1 1 0,1-1 0,0 0 0,1-1 0,0 0 0,1 0 0,0 0 0,0-1 0,1-1 0,1 0 0,13 10 0,-13-12 0,1 0 0,-1-1 0,1-1 0,0 0 0,0 0 0,1-1 0,-1 0 0,1-2 0,0 1 0,0-1 0,0-1 0,0-1 0,0 1 0,0-2 0,20-3 0,-21 2 0,-1 0 0,0-1 0,-1-1 0,1 0 0,0 0 0,-1-1 0,0 0 0,0-1 0,-1 0 0,1 0 0,-1-1 0,-1-1 0,1 1 0,-1-1 0,-1-1 0,0 0 0,0 0 0,7-11 0,-4 1 0,-1-1 0,0 1 0,-2-2 0,0 1 0,6-32 0,8-110 0,-10 66 0,-10 90 0,0-1 0,0 0 0,1 0 0,0 1 0,4-10 0,-6 15 0,0 1 0,1-1 0,-1 0 0,1 0 0,-1 1 0,1-1 0,-1 0 0,1 1 0,-1-1 0,1 1 0,0-1 0,-1 1 0,1-1 0,0 1 0,-1-1 0,1 1 0,0 0 0,0-1 0,-1 1 0,1 0 0,1-1 0,-1 2 0,1-1 0,-1 0 0,0 0 0,0 1 0,1-1 0,-1 1 0,0-1 0,0 1 0,0 0 0,1-1 0,-1 1 0,0 0 0,0 0 0,0 0 0,0 0 0,0 0 0,-1 0 0,2 1 0,8 10 0,-2 0 0,1 1 0,-1 0 0,-1 0 0,8 22 0,24 77 0,-37-104 0,85 368-1365,-71-286-5461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49.962"/>
    </inkml:context>
    <inkml:brush xml:id="br0">
      <inkml:brushProperty name="width" value="0.05" units="cm"/>
      <inkml:brushProperty name="height" value="0.05" units="cm"/>
      <inkml:brushProperty name="color" value="#FFC114"/>
    </inkml:brush>
  </inkml:definitions>
  <inkml:trace contextRef="#ctx0" brushRef="#br0">161 276 24575,'-1'-35'0,"0"22"0,1 0 0,0 1 0,1-1 0,0 1 0,3-15 0,-4 27 0,0-1 0,0 1 0,0-1 0,1 1 0,-1 0 0,0-1 0,0 1 0,0-1 0,0 1 0,1-1 0,-1 1 0,0 0 0,0-1 0,1 1 0,-1-1 0,0 1 0,1 0 0,-1-1 0,0 1 0,1 0 0,-1 0 0,1-1 0,5 7 0,2 20 0,0 48 0,-4 136 0,-4-153 0,-35 703-434,3-124-209,50-2 252,12-420 329,-25-190 62,1-1 1,1 0 0,1-1 0,1 1-1,0-1 1,26 39 0,-30-53 40,1-1 0,0 0 0,1-1 0,0 1 0,0-1 0,0 0 0,1-1 0,-1 0 0,1 0 0,1 0 0,-1-1 0,0-1 0,1 1 0,0-1 1,0-1-1,16 3 0,8-1 162,0-2 0,-1-1 1,48-6-1,-59 4-189,173-10-416,360 25-1,121 78-691,-172-19 745,3-27 413,-343-41-76,1-6 1,-1-8-1,175-32 0,-287 32-106,80-26 0,-115 30 132,0-1-1,-1-1 1,0-1 0,0 0-1,0-1 1,-1 0 0,0-1-1,21-20 1,-31 25 37,1-1-1,-1 1 1,0 0-1,-1-1 1,1 0 0,-1 0-1,0 0 1,-1 0-1,1-1 1,-1 1-1,0-1 1,-1 1 0,0-1-1,0 0 1,0 0-1,-1 1 1,0-1-1,0 0 1,-1 0 0,0 1-1,0-1 1,0 0-1,-1 1 1,-4-12-1,-4-5 130,-1 0 0,-1 0 0,-1 1 0,0 1 0,-22-25 0,-37-46-180,-68-93 0,121 155 0,1 0 0,2-2 0,0 0 0,-16-54 0,19 37 4,3 0-1,2 0 0,1-1 1,4 0-1,1 0 0,5-54 1,9-24-63,34-145 0,43-87-443,-2 8 534,-81 327-32,-2 0 0,-1 0 0,-1-1 0,-1 1 0,-4-40 0,2 53 0,-1 1 0,-1 0 0,0 0 0,0 0 0,-1 1 0,-1-1 0,1 1 0,-2 0 0,0 0 0,0 0 0,0 1 0,-1 0 0,-1 0 0,-15-14 0,2 7 2,0 0 0,-1 2 0,-1 0 0,0 1 0,-1 2 0,-50-18 0,-163-31-179,-304-25-1181,-9 32-600,486 48 1810,-1565-71 148,1048 107-1803,449-13-394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11.659"/>
    </inkml:context>
    <inkml:brush xml:id="br0">
      <inkml:brushProperty name="width" value="0.05" units="cm"/>
      <inkml:brushProperty name="height" value="0.05" units="cm"/>
      <inkml:brushProperty name="color" value="#FFC114"/>
    </inkml:brush>
  </inkml:definitions>
  <inkml:trace contextRef="#ctx0" brushRef="#br0">223 25 24575,'-7'-4'0,"-1"0"0,1 1 0,-1 0 0,0 0 0,1 1 0,-1 0 0,0 1 0,-13-2 0,17 3 0,0 0 0,0 1 0,0-1 0,0 1 0,0 0 0,0 0 0,1 0 0,-1 1 0,0-1 0,1 1 0,-1 0 0,1 0 0,0 0 0,-1 1 0,1-1 0,0 1 0,0-1 0,1 1 0,-5 6 0,0 1 0,0 0 0,1 0 0,1 1 0,0 0 0,0 0 0,1 1 0,-5 19 0,3-1 0,-5 56 0,10-63 0,1 1 0,1-1 0,0 0 0,2 1 0,1-1 0,1 0 0,1-1 0,1 1 0,18 40 0,-20-53 0,1 0 0,0-1 0,0 1 0,1-1 0,0-1 0,1 1 0,0-1 0,0-1 0,17 13 0,-17-15 0,-1-1 0,1 0 0,0-1 0,1 1 0,-1-1 0,1-1 0,-1 0 0,1 0 0,0 0 0,0-1 0,0-1 0,0 0 0,15-1 0,-10-1 0,-1 0 0,0-1 0,0 0 0,0-1 0,0-1 0,0 0 0,-1-1 0,0 0 0,0-1 0,0 0 0,-1-1 0,11-10 0,-8 6 0,-1-1 0,-1 0 0,0-1 0,-1 0 0,-1-1 0,0 0 0,0-1 0,12-30 0,-16 31 0,-1-1 0,0 0 0,-1 0 0,-1 0 0,0-1 0,-1 1 0,-1-1 0,0 0 0,-3-26 0,0 30 0,0 1 0,-1 0 0,0 0 0,-1 0 0,0 0 0,-1 1 0,0 0 0,-1 0 0,0 0 0,-1 1 0,0 0 0,0 0 0,-15-14 0,14 16-170,0 2-1,-1-1 0,0 1 1,0 0-1,0 1 0,-1 0 1,-12-5-1,-16-2-6655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0.572"/>
    </inkml:context>
    <inkml:brush xml:id="br0">
      <inkml:brushProperty name="width" value="0.05" units="cm"/>
      <inkml:brushProperty name="height" value="0.05" units="cm"/>
      <inkml:brushProperty name="color" value="#FFC114"/>
    </inkml:brush>
  </inkml:definitions>
  <inkml:trace contextRef="#ctx0" brushRef="#br0">278 409 24575,'12'-43'0,"9"-56"0,-9 40 0,-5 19 0,-5 26 0,0-1 0,1 0 0,1 1 0,1-1 0,7-16 0,-15 59 0,-40 145 0,-69 174 0,56-185 0,34-95 0,-93 244 0,109-302 0,5-14 0,7-20 0,47-122 0,82-161 0,-88 206 0,75-147 0,-81 176 0,64-87 0,-97 149 0,0 0 0,0 1 0,1 0 0,0 1 0,1 0 0,20-15 0,-29 23 0,1 0 0,-1 0 0,1 1 0,-1-1 0,1 0 0,-1 1 0,1-1 0,0 1 0,-1-1 0,1 1 0,0 0 0,0-1 0,-1 1 0,1 0 0,0 0 0,-1 1 0,1-1 0,0 0 0,0 0 0,-1 1 0,3 0 0,-2 0 0,0 1 0,0-1 0,-1 0 0,1 1 0,0-1 0,-1 1 0,1 0 0,-1 0 0,1 0 0,-1 0 0,0-1 0,0 2 0,2 2 0,2 8 0,-1 0 0,-1 0 0,0 0 0,1 18 0,-3-30 0,17 347 0,-15-204 0,-3-143 0,5 130-682,30 194-1,-23-267-6143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1.075"/>
    </inkml:context>
    <inkml:brush xml:id="br0">
      <inkml:brushProperty name="width" value="0.05" units="cm"/>
      <inkml:brushProperty name="height" value="0.05" units="cm"/>
      <inkml:brushProperty name="color" value="#FFC114"/>
    </inkml:brush>
  </inkml:definitions>
  <inkml:trace contextRef="#ctx0" brushRef="#br0">166 540 24575,'-97'-106'0,"88"94"0,0 0 0,1-1 0,1 0 0,0 0 0,0 0 0,2-1 0,-7-21 0,11 31 0,0 1 0,0-1 0,0 0 0,1 0 0,0 1 0,0-1 0,0 0 0,0 0 0,1 0 0,-1 1 0,1-1 0,0 0 0,0 1 0,0-1 0,0 1 0,1-1 0,2-4 0,-1 4 0,0 0 0,1 0 0,-1 1 0,1-1 0,0 1 0,0 0 0,0 0 0,0 1 0,0-1 0,1 1 0,7-4 0,8 0 0,0 1 0,1 0 0,-1 1 0,1 1 0,22 0 0,31 1 0,108 10 0,74 24 0,1 0 0,-242-30 0,26 1 0,-39-3 0,1 0 0,0-1 0,-1 1 0,1 0 0,-1-1 0,1 1 0,-1-1 0,0 0 0,1 0 0,-1 0 0,0 0 0,3-2 0,-4 2 0,0 0 0,-1 0 0,1 0 0,0 0 0,-1 0 0,1 0 0,-1 0 0,0 0 0,1 0 0,-1 0 0,0 0 0,0 0 0,1 0 0,-1 0 0,0 0 0,0 0 0,0-1 0,0 1 0,-1 0 0,1 0 0,0 0 0,0 0 0,-1 0 0,1 0 0,0 0 0,-1 0 0,1 0 0,-1 0 0,0 0 0,1 0 0,-1 0 0,0-1 0,-26-31 0,26 31 0,-24-23 0,13 13 0,1 0 0,0-1 0,0 0 0,-15-25 0,25 36 0,1 1 0,-1-1 0,0 1 0,1-1 0,-1 1 0,0-1 0,1 0 0,0 1 0,-1-1 0,1 1 0,0-1 0,0 0 0,0 1 0,0-1 0,0 0 0,0 1 0,1-1 0,-1 0 0,1-2 0,0 3 0,0 0 0,0 0 0,0-1 0,0 1 0,0 0 0,0 0 0,0 0 0,0 0 0,0 1 0,1-1 0,-1 0 0,0 0 0,1 1 0,-1-1 0,0 1 0,1-1 0,2 0 0,2 0 0,0 1 0,0-1 0,0 1 0,0 0 0,0 0 0,0 1 0,0 0 0,0 0 0,9 3 0,-7-1 0,-1-1 0,1 2 0,0-1 0,-1 1 0,0 0 0,0 1 0,0 0 0,0 0 0,-1 0 0,0 1 0,0 0 0,-1 0 0,1 0 0,-1 1 0,-1 0 0,1 0 0,-1 0 0,0 0 0,-1 1 0,0 0 0,0 0 0,0 0 0,-1 0 0,-1 0 0,1 0 0,-1 0 0,0 1 0,-1-1 0,0 0 0,-1 0 0,1 1 0,-3 7 0,-1 2 0,0 0 0,-1-1 0,-1 1 0,-1-1 0,-14 25 0,-54 79 0,47-79 0,-7 10 0,-39 64 0,65-99 0,0 0 0,1 1 0,1 0 0,-9 34 0,15-47 0,0 1 0,0 0 0,0-1 0,1 1 0,0 0 0,0-1 0,1 1 0,-1 0 0,1-1 0,1 1 0,-1-1 0,1 1 0,0-1 0,0 1 0,0-1 0,1 0 0,-1 0 0,1 0 0,1 0 0,3 4 0,-1-3 0,0-1 0,0 0 0,0 1 0,1-2 0,0 1 0,0-1 0,0 0 0,0-1 0,1 1 0,-1-2 0,1 1 0,0-1 0,11 2 0,30 1-1365,-3-5-5461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1.210"/>
    </inkml:context>
    <inkml:brush xml:id="br0">
      <inkml:brushProperty name="width" value="0.05" units="cm"/>
      <inkml:brushProperty name="height" value="0.05" units="cm"/>
      <inkml:brushProperty name="color" value="#FFC114"/>
    </inkml:brush>
  </inkml:definitions>
  <inkml:trace contextRef="#ctx0" brushRef="#br0">84 251 24575,'-9'-6'0,"-8"-8"0,-5-10 0,1-7 0,8-4 0,11 0 0,19 1 0,17 6 0,22 8 0,15 7 0,14 6 0,-8 4-8191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9.777"/>
    </inkml:context>
    <inkml:brush xml:id="br0">
      <inkml:brushProperty name="width" value="0.05" units="cm"/>
      <inkml:brushProperty name="height" value="0.05" units="cm"/>
      <inkml:brushProperty name="color" value="#FFC114"/>
    </inkml:brush>
  </inkml:definitions>
  <inkml:trace contextRef="#ctx0" brushRef="#br0">8497 785 24575,'-2'0'0,"0"-1"0,0 1 0,0-1 0,0 1 0,1-1 0,-1 0 0,0 0 0,0 0 0,0 0 0,0 0 0,1 0 0,-1 0 0,1-1 0,-1 1 0,1 0 0,-1-1 0,1 1 0,0-1 0,0 0 0,0 1 0,0-1 0,-2-3 0,-2-7 0,0 0 0,-6-19 0,6 15 0,-4-7 0,-1 0 0,-1 0 0,-1 1 0,-1 0 0,0 1 0,-2 1 0,-1 0 0,0 1 0,-1 1 0,-1 0 0,-1 2 0,-1 0 0,0 1 0,-33-19 0,-13-3-152,-3 3 0,0 3 0,-120-36-1,-232-31-455,128 52-406,-2 13 0,-319 5 0,-594 97-47,-216 167-142,25 115 0,699-132 671,499-144 250,-267 141 0,376-166 480,3 4-1,-125 99 1,175-120 66,2 1 1,1 1 0,2 2-1,1 2 1,2 0 0,2 3-1,-30 55 1,48-76-209,2 0 1,0 1-1,2 0 1,0 0-1,1 1 1,1 0-1,-2 31 1,6-35-66,1 0 0,1 0 0,1 0 0,0 0 0,1-1-1,1 1 1,1-1 0,1 0 0,11 26 0,-2-15 80,2-1 0,0 0-1,2-1 1,1-1-1,1-1 1,2-1 0,0 0-1,1-2 1,35 24 0,15 6 188,3-3 1,93 43-1,2-11-387,3-8 0,190 51 0,384 56-2337,553-9 232,13-114 39,66-93 1861,-1043 3 16,-3-14-1,353-96 1,-512 94 335,-3-7 1,282-134 0,-353 137 4,162-114 0,-193 114-24,-3-3-1,109-117 0,-136 127 151,-2-3 1,-2-1-1,-3-2 0,-1-1 1,-3-1-1,33-83 0,-50 100-127,0-1-1,-3 0 0,-1 0 1,-1-1-1,-3 0 0,-1-1 1,-2 1-1,-1 0 1,-2-1-1,-2 1 0,-10-46 1,5 49-3,-2 0 1,-2 1 0,-1 1 0,-2 0-1,-1 0 1,-1 2 0,-43-60 0,29 53 38,-2 1 0,-2 1 0,-2 2 0,0 2 0,-52-35 0,19 21 58,-3 3 0,-110-49 0,-161-37 42,100 60-98,-384-61 0,-264 32 60,-283 71-51,1157 29-30,-201 15-58,182-11 456,-1 2 0,2 1 0,-59 22 0,29 1-289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11.129"/>
    </inkml:context>
    <inkml:brush xml:id="br0">
      <inkml:brushProperty name="width" value="0.05" units="cm"/>
      <inkml:brushProperty name="height" value="0.05" units="cm"/>
      <inkml:brushProperty name="color" value="#FFC114"/>
    </inkml:brush>
  </inkml:definitions>
  <inkml:trace contextRef="#ctx0" brushRef="#br0">1 4003 24575,'0'0'0,"0"1"0,0-1 0,0 1 0,0-1 0,0 1 0,0-1 0,0 1 0,0 0 0,0-1 0,0 1 0,0-1 0,0 1 0,0-1 0,0 1 0,1-1 0,-1 1 0,0-1 0,0 0 0,0 1 0,1-1 0,-1 1 0,0-1 0,1 1 0,-1-1 0,0 0 0,1 1 0,-1-1 0,1 1 0,10-9 0,11-22 0,-21 28 0,32-48 0,3 1 0,77-81 0,101-72 0,-137 135 0,153-103 0,-193 147 0,1 2 0,1 1 0,0 2 0,2 1 0,0 3 0,82-19 0,-100 30 0,1 1 0,-1 0 0,1 2 0,-1 0 0,1 2 0,-1 1 0,40 9 0,-32-3 0,-1 1 0,0 2 0,-1 1 0,55 33 0,-33-12 0,82 71 0,35 53 0,-92-85 0,-22-22 0,2-2 0,79 53 0,-114-88 0,1-1 0,1-1 0,-1-1 0,2-1 0,0-1 0,0-2 0,1 0 0,-1-1 0,1-2 0,37 3 0,-27-7 0,0-2 0,-1-1 0,1-2 0,-1-2 0,0 0 0,-1-3 0,40-15 0,12-12 0,119-69 0,166-128-278,-102 62-46,10 19 163,-231 132 158,1 2 0,1 2 1,69-13-1,155-14 119,-256 41-94,114-19 66,-1-6 0,245-87 0,231-143-1706,-241 83 897,-9-15 1,619-443-1,-516 276 1077,12-8-808,16 25-192,28 51 438,-380 228 494,2 6-1,146-38 1,-205 74 423,0 4 0,0 3 0,2 4 0,145 3 0,-85 13-864,261 51 0,-293-35 134,0 4-1,-2 5 1,-2 5 0,132 66 0,-168-67 20,-1 2 0,-2 3 0,-2 4 0,-2 1 0,-2 4 0,-2 2 0,52 62 0,-43-30-1,-3 2 0,-4 3 0,-4 3 0,48 112 0,-29-32 0,77 274 0,-112-296 0,-7 1 0,13 163 0,-17 311 0,-31-357-83,4 249-106,3-449 526,3 0-1,3 0 1,22 80-1,-18-91-336,-20-105 0,-4-8-1365,3 27-5461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11.425"/>
    </inkml:context>
    <inkml:brush xml:id="br0">
      <inkml:brushProperty name="width" value="0.05" units="cm"/>
      <inkml:brushProperty name="height" value="0.05" units="cm"/>
      <inkml:brushProperty name="color" value="#FFC114"/>
    </inkml:brush>
  </inkml:definitions>
  <inkml:trace contextRef="#ctx0" brushRef="#br0">124 60 24575,'-94'-51'0,"92"50"0,0 0 0,1 0 0,-1 0 0,0 1 0,1-1 0,-1 0 0,0 0 0,0 1 0,0 0 0,0-1 0,1 1 0,-4 0 0,5 0 0,0 0 0,-1 0 0,1 0 0,0 0 0,0 0 0,0 0 0,0 0 0,-1 0 0,1 0 0,0 0 0,0 1 0,0-1 0,0 0 0,-1 0 0,1 0 0,0 0 0,0 0 0,0 1 0,0-1 0,0 0 0,0 0 0,0 0 0,-1 1 0,1-1 0,0 0 0,0 0 0,0 0 0,0 1 0,0-1 0,0 0 0,0 0 0,0 0 0,0 1 0,0-1 0,0 0 0,0 1 0,8 14 0,16 19 0,3 0 0,0-2 0,2-1 0,1-2 0,1-1 0,2-1 0,66 41 0,-92-63 0,1-1 0,0 0 0,1 0 0,-1-1 0,0 0 0,1-1 0,0 0 0,0 0 0,-1-1 0,1 0 0,0-1 0,0 0 0,0 0 0,0 0 0,0-2 0,0 1 0,-1-1 0,1 0 0,0-1 0,-1 0 0,0 0 0,1-1 0,-1 0 0,-1 0 0,1-1 0,-1 0 0,8-6 0,8-7 0,-1-2 0,-1 0 0,0-1 0,34-47 0,-53 61 171,-9 10 0,-9 7-1878,-3 5-5119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11.896"/>
    </inkml:context>
    <inkml:brush xml:id="br0">
      <inkml:brushProperty name="width" value="0.05" units="cm"/>
      <inkml:brushProperty name="height" value="0.05" units="cm"/>
      <inkml:brushProperty name="color" value="#FFC114"/>
    </inkml:brush>
  </inkml:definitions>
  <inkml:trace contextRef="#ctx0" brushRef="#br0">743 251 24575,'5'-13'0,"-2"0"0,1-1 0,-2 0 0,0 0 0,0 0 0,-1-15 0,-1 26 0,0 0 0,0-1 0,-1 1 0,1 0 0,-1 0 0,0 0 0,1 0 0,-2 0 0,1 0 0,0 0 0,0 0 0,-1 0 0,0 0 0,0 0 0,1 1 0,-1-1 0,-1 1 0,1-1 0,0 1 0,-1 0 0,1 0 0,-1 0 0,1 0 0,-1 1 0,0-1 0,0 1 0,0-1 0,0 1 0,0 0 0,0 0 0,0 1 0,-5-2 0,-2 1 0,-1 1 0,0 0 0,1 0 0,-1 1 0,0 1 0,1 0 0,0 0 0,-1 1 0,1 0 0,-18 9 0,-3 3 0,1 1 0,-32 24 0,18-10 0,3 3 0,0 1 0,2 2 0,-49 60 0,64-67 0,1 2 0,1 1 0,2 0 0,2 2 0,0 0 0,-23 70 0,35-86 0,2 0 0,0 1 0,1-1 0,1 1 0,1-1 0,0 1 0,3 23 0,-1-30 0,1-1 0,0 0 0,1 0 0,0 0 0,1 0 0,0-1 0,1 0 0,0 1 0,0-1 0,1-1 0,1 1 0,-1-1 0,10 9 0,-3-6 0,-1-1 0,2-1 0,-1 0 0,1-1 0,1-1 0,0 0 0,0 0 0,1-2 0,-1 0 0,1-1 0,1 0 0,-1-2 0,0 0 0,1 0 0,26-1 0,-15-1 0,0-2 0,0-1 0,0-1 0,0-1 0,-1-2 0,0-1 0,0-1 0,42-18 0,-44 13 0,-1 0 0,-1-2 0,0 0 0,-1-2 0,0 0 0,-2-1 0,0-1 0,-1-1 0,-1-1 0,-1-1 0,0 0 0,-2-1 0,-1-1 0,18-40 0,-22 41 0,-2-1 0,0 1 0,-1-1 0,-2 0 0,0-1 0,-2 1 0,0-1 0,-2 0 0,-1 0 0,-1 0 0,-1 1 0,-1-1 0,-1 0 0,-1 1 0,-1 0 0,-13-33 0,11 40 29,0 0-1,-2 0 1,1 1-1,-2 0 0,0 1 1,-1 0-1,-1 1 1,0 0-1,-1 1 1,0 1-1,-23-16 1,17 15-219,-1 1 0,-1 0 1,0 2-1,0 1 0,-1 1 1,0 0-1,-1 2 1,-33-5-1,-31 2-6636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49.746"/>
    </inkml:context>
    <inkml:brush xml:id="br0">
      <inkml:brushProperty name="width" value="0.05" units="cm"/>
      <inkml:brushProperty name="height" value="0.05" units="cm"/>
      <inkml:brushProperty name="color" value="#FFC114"/>
    </inkml:brush>
  </inkml:definitions>
  <inkml:trace contextRef="#ctx0" brushRef="#br0">1 1 24575,'3'4'0,"0"0"0,0 0 0,-1 1 0,0-1 0,1 1 0,-2 0 0,1 0 0,1 6 0,5 10 0,6 16 0,-1 1 0,14 74 0,1 87 0,9 360-550,-29 3-638,18 345-314,-12-743 1391,8-2 0,6 0 0,7-1 0,8-2 0,6-3 0,7-1 0,99 193 0,-84-214 111,143 202 0,-166-272 0,4-2 0,1-2 0,4-3 0,114 91 0,-105-102-2,2-2-1,1-4 0,83 35 1,-52-34 15,189 50 0,-94-49-78,2-8 0,221 9-1,-75-2 2569,-332-38-2385,-1-1-1,1-1 0,0 0 1,-1 0-1,1-1 0,0 0 1,-1-1-1,1 0 0,0-1 1,-1 0-1,1-1 0,-1 0 1,0-1-1,10-4 0,128-82-69,-124 74-51,-22 15-77,0 0 0,0-1-1,0 1 1,0-1 0,0 1-1,0-1 1,0 0 0,-1 0-1,1 0 1,-1 0 0,1 0 0,-1 0-1,0 0 1,0-1 0,0 1-1,1-5 1,0-12-6746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50.230"/>
    </inkml:context>
    <inkml:brush xml:id="br0">
      <inkml:brushProperty name="width" value="0.05" units="cm"/>
      <inkml:brushProperty name="height" value="0.05" units="cm"/>
      <inkml:brushProperty name="color" value="#FFC114"/>
    </inkml:brush>
  </inkml:definitions>
  <inkml:trace contextRef="#ctx0" brushRef="#br0">0 0 24575,'1'4'0,"0"-1"0,-1 0 0,2 0 0,-1 1 0,0-1 0,1 0 0,-1 0 0,1 0 0,0 0 0,0-1 0,0 1 0,0 0 0,3 2 0,0 0 0,26 29 0,1-1 0,2-2 0,1-1 0,62 40 0,167 83 0,-251-146 0,0-1 0,0 1 0,-1 0 0,18 15 0,-27-20 0,0 1 0,-1-1 0,1 1 0,-1 0 0,1 0 0,-1 0 0,0 0 0,0 1 0,-1-1 0,1 0 0,-1 1 0,1-1 0,-1 1 0,0 0 0,0-1 0,-1 1 0,1 0 0,-1 4 0,0 2 0,-1 0 0,-1 0 0,0-1 0,0 1 0,-1 0 0,0-1 0,-1 0 0,-9 18 0,-5 5 0,-25 31 0,25-37 0,-11 18 0,15-21 0,-2 0 0,0-1 0,-36 37 0,29-43-1365,3-8-5461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50.663"/>
    </inkml:context>
    <inkml:brush xml:id="br0">
      <inkml:brushProperty name="width" value="0.05" units="cm"/>
      <inkml:brushProperty name="height" value="0.05" units="cm"/>
      <inkml:brushProperty name="color" value="#FFC114"/>
    </inkml:brush>
  </inkml:definitions>
  <inkml:trace contextRef="#ctx0" brushRef="#br0">1 1 24575,'5'3'0,"24"16"0,39 34 0,40 34 0,17 21 0,10 13 0,10 12-1067,-3 7 1067,-8 0 0,-17-14 0,-23-17 0,-25-24 261,-23-39-261,-20-26-7385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12.150"/>
    </inkml:context>
    <inkml:brush xml:id="br0">
      <inkml:brushProperty name="width" value="0.05" units="cm"/>
      <inkml:brushProperty name="height" value="0.05" units="cm"/>
      <inkml:brushProperty name="color" value="#FFC114"/>
    </inkml:brush>
  </inkml:definitions>
  <inkml:trace contextRef="#ctx0" brushRef="#br0">112 68 24575,'0'6'0,"1"-1"0,0 0 0,0 0 0,4 10 0,3 17 0,-7-9 0,-1 0 0,-1 0 0,-1 0 0,-9 44 0,-33 89 0,34-124 0,1-9 0,0 0 0,-13 22 0,5-13 0,17-31 0,-1 0 0,1 0 0,-1 0 0,1 0 0,0 0 0,-1 0 0,1-1 0,0 1 0,0 0 0,-1 0 0,1 0 0,0 0 0,0 0 0,0 0 0,0 0 0,0 0 0,1 0 0,-1 0 0,0 0 0,0 0 0,1 0 0,-1 0 0,0 0 0,1-1 0,-1 1 0,1 0 0,0 1 0,1-1 0,-1 1 0,1-1 0,-1 0 0,1 0 0,0 0 0,0-1 0,0 1 0,-1 0 0,1-1 0,0 1 0,0-1 0,4 1 0,5 0 0,1-1 0,0 0 0,16-3 0,46-10 0,0-4 0,136-49 0,-195 61 0,-1 0 0,0-1 0,-1 0 0,1-2 0,20-14 0,-31 20 0,0-1 0,0 1 0,0-1 0,0 0 0,0 0 0,-1 0 0,0-1 0,1 1 0,-1 0 0,0-1 0,-1 0 0,1 1 0,-1-1 0,1 0 0,-1 0 0,0 0 0,0 0 0,-1 0 0,1 0 0,-1 0 0,0 0 0,0 0 0,-1 0 0,1 0 0,-2-7 0,-3-7 0,-1 1 0,-1 0 0,0 0 0,-1 0 0,-12-17 0,-58-76 0,32 47 0,46 63 0,-14-21-455,-1 1 0,-30-31 0,34 41-6371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51.041"/>
    </inkml:context>
    <inkml:brush xml:id="br0">
      <inkml:brushProperty name="width" value="0.05" units="cm"/>
      <inkml:brushProperty name="height" value="0.05" units="cm"/>
      <inkml:brushProperty name="color" value="#FFC114"/>
    </inkml:brush>
  </inkml:definitions>
  <inkml:trace contextRef="#ctx0" brushRef="#br0">1299 0 24575,'-3'15'0,"-19"25"0,-17 33 0,-29 48 0,-20 36 0,-20 30 0,-23 16-1897,-13 20 1897,-6 2 0,-1-10 0,19-33 0,26-33 0,28-36 457,28-34-457,21-30-6751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25.380"/>
    </inkml:context>
    <inkml:brush xml:id="br0">
      <inkml:brushProperty name="width" value="0.05" units="cm"/>
      <inkml:brushProperty name="height" value="0.05" units="cm"/>
      <inkml:brushProperty name="color" value="#FFC114"/>
    </inkml:brush>
  </inkml:definitions>
  <inkml:trace contextRef="#ctx0" brushRef="#br0">1 1 24575,'0'0'-8191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27.745"/>
    </inkml:context>
    <inkml:brush xml:id="br0">
      <inkml:brushProperty name="width" value="0.05" units="cm"/>
      <inkml:brushProperty name="height" value="0.05" units="cm"/>
      <inkml:brushProperty name="color" value="#FFC114"/>
    </inkml:brush>
  </inkml:definitions>
  <inkml:trace contextRef="#ctx0" brushRef="#br0">1 0 24575,'-1'2'0,"1"-1"0,0 1 0,0-1 0,0 1 0,0-1 0,1 1 0,-1-1 0,0 0 0,1 1 0,-1-1 0,1 1 0,-1-1 0,1 0 0,-1 1 0,1-1 0,0 0 0,0 0 0,0 1 0,0-1 0,0 0 0,0 0 0,0 0 0,0 0 0,0 0 0,0 0 0,1-1 0,-1 1 0,0 0 0,1-1 0,1 2 0,5 1 0,1 1 0,-1-2 0,0 1 0,10 1 0,33 4 0,1-3 0,85-2 0,-73-2 0,1348 0-2502,-695-4 1610,2127 3-132,-2822 0 1018,15 0 73,1 1 0,54 8-1,-88-8 32,1 0-1,-1-1 0,1 2 0,-1-1 1,0 1-1,0-1 0,1 1 0,-1 0 1,0 1-1,-1-1 0,1 1 0,0 0 1,4 4-1,-6-4 0,0 0-1,-1-1 1,1 1 0,-1 0 0,0 0 0,0 0-1,0 0 1,0 0 0,0 0 0,-1 1 0,1-1 0,-1 0-1,0 0 1,0 0 0,0 1 0,0-1 0,-1 0-1,-1 5 1,-3 16 222,-10 26 0,8-29-126,-8 40-1,11-36-110,-13 109-1529,16-117-5379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28.433"/>
    </inkml:context>
    <inkml:brush xml:id="br0">
      <inkml:brushProperty name="width" value="0.05" units="cm"/>
      <inkml:brushProperty name="height" value="0.05" units="cm"/>
      <inkml:brushProperty name="color" value="#FFC114"/>
    </inkml:brush>
  </inkml:definitions>
  <inkml:trace contextRef="#ctx0" brushRef="#br0">0 8 24575,'15'17'0,"-1"0"0,-1 1 0,17 31 0,-20-31 0,1 0 0,0 0 0,1-1 0,1 0 0,24 22 0,-32-33 0,2-1 0,-1 0 0,1 0 0,-1-1 0,1 0 0,0 0 0,1-1 0,-1 0 0,1 0 0,-1 0 0,1-1 0,0 0 0,0-1 0,0 0 0,9 0 0,-3-2 0,0 0 0,-1-1 0,0 0 0,1-1 0,-1-1 0,0 0 0,0-1 0,-1 0 0,0-1 0,0-1 0,0 0 0,0 0 0,12-12 0,-1 1 0,-2-1 0,-1-1 0,0-2 0,-1 1 0,20-32 0,-19 19-1365,-6 7-5461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29.106"/>
    </inkml:context>
    <inkml:brush xml:id="br0">
      <inkml:brushProperty name="width" value="0.05" units="cm"/>
      <inkml:brushProperty name="height" value="0.05" units="cm"/>
      <inkml:brushProperty name="color" value="#FFC114"/>
    </inkml:brush>
  </inkml:definitions>
  <inkml:trace contextRef="#ctx0" brushRef="#br0">0 0 24575,'0'3'0,"0"7"0,3 14 0,1 8 0,3 10 0,0 5 0,-1 3 0,-2 8 0,-1-1 0,-2 3 0,0-4 0,-1-2 0,3-7 0,1-12-8191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29.882"/>
    </inkml:context>
    <inkml:brush xml:id="br0">
      <inkml:brushProperty name="width" value="0.05" units="cm"/>
      <inkml:brushProperty name="height" value="0.05" units="cm"/>
      <inkml:brushProperty name="color" value="#FFC114"/>
    </inkml:brush>
  </inkml:definitions>
  <inkml:trace contextRef="#ctx0" brushRef="#br0">12 67 24575,'-1'0'0,"0"0"0,1 0 0,-1 0 0,0 1 0,1-1 0,-1 0 0,1 1 0,-1-1 0,1 1 0,-1-1 0,1 0 0,-1 1 0,1-1 0,-1 1 0,1-1 0,-1 1 0,1 0 0,0-1 0,0 1 0,-1-1 0,1 1 0,0 0 0,0-1 0,-1 1 0,1 0 0,0-1 0,0 1 0,0 0 0,0-1 0,0 1 0,0 0 0,0-1 0,0 2 0,3 24 0,-1-19 0,0 0 0,1-1 0,0 0 0,0 1 0,1-1 0,-1 0 0,1-1 0,0 1 0,1-1 0,0 1 0,-1-1 0,11 7 0,6 5 0,46 27 0,-46-31 0,-4-3 0,-1-1 0,33 14 0,-43-21 0,1 0 0,-1 0 0,1 0 0,-1-1 0,1-1 0,0 1 0,-1-1 0,1 0 0,0 0 0,-1-1 0,1 0 0,7-2 0,29-10 0,55-26 0,2 0 0,-47 24 0,-35 11 0,0-1 0,29-13 0,-45 17 0,0-1 0,0 1 0,0-1 0,0 0 0,0 0 0,-1 0 0,1 0 0,-1 0 0,1 0 0,-1 0 0,0 0 0,1-1 0,-1 1 0,0 0 0,-1-1 0,2-3 0,8-48 0,-7 33 0,3-16-1365,0 4-5461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31.809"/>
    </inkml:context>
    <inkml:brush xml:id="br0">
      <inkml:brushProperty name="width" value="0.05" units="cm"/>
      <inkml:brushProperty name="height" value="0.05" units="cm"/>
      <inkml:brushProperty name="color" value="#FFC114"/>
    </inkml:brush>
  </inkml:definitions>
  <inkml:trace contextRef="#ctx0" brushRef="#br0">0 0 24575,'0'9'0,"0"12"0,3 20 0,1 38 0,6 33 0,10 33 0,1 20 0,-2 7 0,-5-8 0,-2-12 0,-2-19 0,-4-30 0,-2-26 0,-2-27-8191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32.233"/>
    </inkml:context>
    <inkml:brush xml:id="br0">
      <inkml:brushProperty name="width" value="0.05" units="cm"/>
      <inkml:brushProperty name="height" value="0.05" units="cm"/>
      <inkml:brushProperty name="color" value="#FFC114"/>
    </inkml:brush>
  </inkml:definitions>
  <inkml:trace contextRef="#ctx0" brushRef="#br0">1 0 24575,'2'0'0,"1"1"0,-1-1 0,1 1 0,-1 0 0,0-1 0,0 1 0,1 0 0,-1 0 0,0 1 0,0-1 0,0 0 0,0 1 0,2 1 0,25 26 0,-23-22 0,17 21 0,-2 1 0,-1 1 0,20 39 0,13 20 0,-28-49 0,-15-22 0,1-1 0,1 0 0,0-1 0,22 22 0,-28-33 0,0-1 0,0 0 0,0-1 0,0 1 0,1-1 0,0-1 0,0 1 0,0-1 0,0 0 0,0-1 0,0 1 0,0-1 0,10-1 0,-4 1 0,1-1 0,0-1 0,0 0 0,-1-1 0,1-1 0,15-4 0,-10-1-682,28-13-1,18-15-6143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32.850"/>
    </inkml:context>
    <inkml:brush xml:id="br0">
      <inkml:brushProperty name="width" value="0.05" units="cm"/>
      <inkml:brushProperty name="height" value="0.05" units="cm"/>
      <inkml:brushProperty name="color" value="#FFC114"/>
    </inkml:brush>
  </inkml:definitions>
  <inkml:trace contextRef="#ctx0" brushRef="#br0">429 1 24575,'-4'2'0,"0"1"0,0 0 0,1-1 0,-1 1 0,1 1 0,0-1 0,0 0 0,0 1 0,-4 6 0,-20 40 0,16-28 0,-56 97 0,-91 122 0,132-205-682,-58 63-1,67-82-6143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44.753"/>
    </inkml:context>
    <inkml:brush xml:id="br0">
      <inkml:brushProperty name="width" value="0.05" units="cm"/>
      <inkml:brushProperty name="height" value="0.05" units="cm"/>
      <inkml:brushProperty name="color" value="#FFC114"/>
    </inkml:brush>
  </inkml:definitions>
  <inkml:trace contextRef="#ctx0" brushRef="#br0">3676 958 24575,'0'-8'0,"0"0"0,0 0 0,0 0 0,-1 0 0,0 0 0,-1 0 0,0 1 0,0-1 0,-1 0 0,1 1 0,-2 0 0,1-1 0,-8-11 0,-8-6 0,0 1 0,-2 1 0,-1 1 0,-38-32 0,45 42 0,-1 1 0,-1 1 0,0 0 0,0 1 0,-1 1 0,0 0 0,-1 2 0,-31-8 0,2 6 0,-92-3 0,-56 13 0,156-1 0,-173 12-660,0 9 0,-330 77 0,-79 58-532,16 55 1,320-73 806,244-114 308,1 2-1,1 2 1,1 1 0,-45 47 0,68-59 119,0 0 0,2 1 0,0 0 0,1 1 0,1 1 0,0 0 0,2 1 0,-12 35 0,13-23 238,1 0 1,1 0 0,2 0-1,2 1 1,1 42 0,17 252 2013,-2-125-1516,-7 74-778,4 78 0,-3-260 0,32 157 0,-28-212 0,2 0 0,1-1 0,2-1 0,2 0 0,2-2 0,1 0 0,2-1 0,1-1 0,37 41 0,-10-22 0,1-2 0,3-2 0,2-3 0,94 59 0,-89-69-116,1-2-1,2-4 0,89 31 0,216 42-750,-42-38-210,360 24-1,341-41 375,-209-83 253,-677 17 241,-1-7 0,-1-5 0,223-79 0,-309 87 58,-1-2 0,-1-3-1,74-48 1,-100 55 124,0-2-1,-1-1 1,-1 0-1,-1-2 1,-1-1-1,-2-1 1,25-37 0,-22 24 27,-3-1 0,-1-1 0,-2-1 0,18-64 0,26-182 0,13-517 14,-65 1 4,-10 690-17,0 26 104,-5-274-306,-1 271 1135,-33-171 0,31 228-672,-1 1 0,-2 1 0,-1 0 1,-1 0-1,-2 1 0,-27-42 0,28 52-38,-2 1 0,0 0-1,-1 2 1,-1 0 0,-1 0-1,-1 2 1,0 0 0,-1 2-1,-31-18 1,-5 5-111,-2 1-1,0 4 1,-67-17 0,-193-32-254,225 52 6,-114-25-675,-422-82 306,0 32 565,618 93-61,-22-4 0,1 2 0,-1 2 0,-61 4 0,92-2-1,0-1 0,0 0 0,0 1 0,1-1-1,-1 1 1,0 0 0,1 0 0,-1 0 0,0 0 0,1 0-1,-1 0 1,1 1 0,0-1 0,-1 1 0,1 0 0,0 0 0,0 0-1,-3 4 1,4-3 16,0-1-1,0 1 0,1-1 1,-1 1-1,1-1 0,0 1 1,0 0-1,0-1 0,0 1 1,0 0-1,0-1 0,1 1 1,-1-1-1,1 1 0,0-1 1,0 1-1,0-1 0,1 3 1,4 9 499,-2-5-604,0 0 1,0 1-1,-1-1 1,-1 1-1,0 0 1,2 11-1,-4-4-6736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12.578"/>
    </inkml:context>
    <inkml:brush xml:id="br0">
      <inkml:brushProperty name="width" value="0.05" units="cm"/>
      <inkml:brushProperty name="height" value="0.05" units="cm"/>
      <inkml:brushProperty name="color" value="#FFC114"/>
    </inkml:brush>
  </inkml:definitions>
  <inkml:trace contextRef="#ctx0" brushRef="#br0">156 225 24575,'7'-15'0,"-1"1"0,-1-2 0,-1 1 0,0-1 0,-1 1 0,0-1 0,0-32 0,-3 46 0,0 0 0,0 0 0,0 0 0,0 0 0,-1 0 0,1 0 0,0 0 0,-1 0 0,1 0 0,-1 0 0,0 0 0,0 0 0,0 0 0,0 1 0,0-1 0,0 0 0,0 1 0,-1-1 0,1 0 0,0 1 0,-1 0 0,1-1 0,-1 1 0,0 0 0,0 0 0,1 0 0,-1 0 0,-2-1 0,1 1 0,0 1 0,1 0 0,-1 0 0,0-1 0,0 2 0,0-1 0,1 0 0,-1 0 0,0 1 0,0 0 0,1-1 0,-1 1 0,0 0 0,1 0 0,-1 1 0,1-1 0,-1 0 0,1 1 0,0 0 0,-3 2 0,-4 4 0,0 1 0,1 1 0,0 0 0,0 0 0,1 0 0,0 1 0,1 0 0,1 0 0,-1 0 0,2 1 0,0 0 0,-4 17 0,3-10 0,2-1 0,0 1 0,1 0 0,1 0 0,1 0 0,1 0 0,5 31 0,-5-41 0,2 0 0,-1 0 0,1 0 0,1 0 0,-1 0 0,2-1 0,-1 0 0,1 0 0,0 0 0,1 0 0,-1-1 0,2 0 0,12 12 0,-13-14 0,0-1 0,0 0 0,0 0 0,0-1 0,1 0 0,0 0 0,-1 0 0,1-1 0,0 0 0,0-1 0,0 1 0,1-1 0,-1-1 0,0 1 0,0-1 0,1 0 0,-1-1 0,11-2 0,-4 0 0,1-2 0,-1 0 0,-1 0 0,1-1 0,-1-1 0,0 0 0,0-1 0,-1-1 0,0 1 0,-1-2 0,0 0 0,0 0 0,-1-1 0,15-21 0,-15 19 0,0-1 0,-1-1 0,-1 0 0,0 0 0,-1-1 0,-1 0 0,-1 0 0,0 0 0,-1-1 0,0 1 0,-2-1 0,2-27 0,-4 37-45,0 0-1,-1 0 1,1 0-1,-2 0 1,1 1-1,-1-1 1,0 0-1,0 1 1,-1-1-1,1 1 1,-2-1-1,1 1 1,-1 0-1,1 1 1,-2-1-1,1 1 1,-1-1-1,0 1 1,0 1-1,0-1 1,0 1-1,-1 0 1,0 0-1,0 0 0,0 1 1,0 0-1,-1 0 1,1 1-1,-13-4 1,-19 1-6781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46.042"/>
    </inkml:context>
    <inkml:brush xml:id="br0">
      <inkml:brushProperty name="width" value="0.05" units="cm"/>
      <inkml:brushProperty name="height" value="0.05" units="cm"/>
      <inkml:brushProperty name="color" value="#FFC114"/>
    </inkml:brush>
  </inkml:definitions>
  <inkml:trace contextRef="#ctx0" brushRef="#br0">822 1 24575,'-1'0'0,"0"0"0,-1 1 0,1-1 0,0 1 0,-1 0 0,1-1 0,0 1 0,0 0 0,0 0 0,0-1 0,-1 1 0,1 0 0,0 0 0,1 0 0,-1 1 0,-1 0 0,-17 25 0,12-16 0,-40 64 0,3 1 0,-36 85 0,79-159 0,-222 527 0,168-367-282,6 2 0,-32 206 0,-18 346-1008,93-671 1238,-72 947-239,65 2 245,15-886-34,4-1 0,5 0 0,46 197 0,86 146 147,-97-312 484,-25-77-180,3-1 0,2-1 1,3-2-1,2-1 0,70 94 0,168 238-371,-269-388 0,204 324-304,26-15-260,274 216 391,-218-265 173,106 99 0,-170-137 0,-168-161 0,85 125 0,-129-172 28,-2 0 1,1 0 0,-2 1 0,0 1 0,7 21 0,-14-36 11,1 0-1,-1 1 1,0-1 0,0 0-1,1 0 1,-1 1-1,0-1 1,0 0 0,0 1-1,0-1 1,0 0-1,0 0 1,-1 1 0,1-1-1,0 0 1,-1 1-1,1-1 1,-1 0 0,1 0-1,-1 0 1,0 0-1,0 2 1,-1-2-141,0 0 1,1 0-1,-1 0 1,0 0-1,0 0 1,1 0-1,-1 0 0,0-1 1,0 1-1,0-1 1,0 1-1,0-1 1,-3 1-1,-21 0-6725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46.678"/>
    </inkml:context>
    <inkml:brush xml:id="br0">
      <inkml:brushProperty name="width" value="0.05" units="cm"/>
      <inkml:brushProperty name="height" value="0.05" units="cm"/>
      <inkml:brushProperty name="color" value="#FFC114"/>
    </inkml:brush>
  </inkml:definitions>
  <inkml:trace contextRef="#ctx0" brushRef="#br0">1 543 24575,'0'0'0,"0"-1"0,0 1 0,0-1 0,0 1 0,1-1 0,-1 1 0,0 0 0,0-1 0,0 1 0,1-1 0,-1 1 0,0-1 0,1 1 0,-1 0 0,0-1 0,1 1 0,-1 0 0,0-1 0,1 1 0,-1 0 0,1 0 0,-1-1 0,1 1 0,-1 0 0,0 0 0,1 0 0,-1-1 0,1 1 0,-1 0 0,1 0 0,-1 0 0,1 0 0,0 0 0,20 1 0,0 5 0,0 1 0,-1 0 0,23 12 0,6 3 0,139 42 0,-154-56 0,1-1 0,-1-1 0,61 1 0,-90-7 0,-1 0 0,1 0 0,-1-1 0,1 0 0,-1 1 0,1-2 0,-1 1 0,1 0 0,-1-1 0,0 0 0,0 0 0,1 0 0,3-4 0,-3 2 0,0 0 0,-1 0 0,0-1 0,0 1 0,0-1 0,-1 0 0,0-1 0,0 1 0,4-9 0,2-8 0,-1-1 0,-1 0 0,4-26 0,4-14 0,12-31 170,46-198-1705,-67 247-5291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54.088"/>
    </inkml:context>
    <inkml:brush xml:id="br0">
      <inkml:brushProperty name="width" value="0.05" units="cm"/>
      <inkml:brushProperty name="height" value="0.05" units="cm"/>
      <inkml:brushProperty name="color" value="#FFC114"/>
    </inkml:brush>
  </inkml:definitions>
  <inkml:trace contextRef="#ctx0" brushRef="#br0">7 0 24575,'0'15'0,"0"22"0,0 29 0,0 39 0,0 36 0,0 31 0,0 9 0,0 3-819,0-20 819,0-27 0,-3-36 202,-1-35-7776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54.464"/>
    </inkml:context>
    <inkml:brush xml:id="br0">
      <inkml:brushProperty name="width" value="0.05" units="cm"/>
      <inkml:brushProperty name="height" value="0.05" units="cm"/>
      <inkml:brushProperty name="color" value="#FFC114"/>
    </inkml:brush>
  </inkml:definitions>
  <inkml:trace contextRef="#ctx0" brushRef="#br0">0 1 24575,'0'6'0,"0"7"0,3 8 0,4 10 0,3 10 0,7 5 0,6 3 0,2-3 0,-4-8 0,-4-6 0,0-9 0,3-8 0,13-7 0,1-5-8191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7:54.824"/>
    </inkml:context>
    <inkml:brush xml:id="br0">
      <inkml:brushProperty name="width" value="0.05" units="cm"/>
      <inkml:brushProperty name="height" value="0.05" units="cm"/>
      <inkml:brushProperty name="color" value="#FFC114"/>
    </inkml:brush>
  </inkml:definitions>
  <inkml:trace contextRef="#ctx0" brushRef="#br0">121 0 24575,'-3'0'0,"-4"3"0,-4 1 0,-2 3 0,-3 6 0,2 3 0,0 3 0,-1 4 0,0 0 0,2-3-8191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18.671"/>
    </inkml:context>
    <inkml:brush xml:id="br0">
      <inkml:brushProperty name="width" value="0.05" units="cm"/>
      <inkml:brushProperty name="height" value="0.05" units="cm"/>
      <inkml:brushProperty name="color" value="#FFC114"/>
    </inkml:brush>
  </inkml:definitions>
  <inkml:trace contextRef="#ctx0" brushRef="#br0">1 1 24575,'1'2'0,"0"0"0,1 1 0,-1-1 0,0 1 0,0-1 0,0 1 0,-1-1 0,1 1 0,-1 0 0,1-1 0,-1 1 0,0 0 0,0 3 0,1 6 0,0 0 0,14 104 0,35 134 0,-43-224 0,3 14 0,2-1 0,23 52 0,-10-33 0,10 18 0,-34-73 0,1 0 0,-1-1 0,1 1 0,0-1 0,0 0 0,0 1 0,0-1 0,0 0 0,1 0 0,-1-1 0,1 1 0,-1 0 0,1-1 0,-1 1 0,4 0 0,3 1 0,-1-1 0,1 0 0,0-1 0,10 1 0,152 4-44,187-17 0,-275 7-121,997-103-1101,-1000 93 1266,-55 6-44,-25 8 46,1 0 0,-1 0 0,0 0 0,0 0 0,0 0 0,0 0 0,1 0 0,-1-1 0,0 1 0,0 0 0,0 0 0,0 0 0,0 0 0,0 0 0,1 0 0,-1 0 0,0 0 0,0-1 0,0 1 0,0 0 0,0 0 0,0 0 0,0 0 0,0 0 0,0 0 0,0-1 0,0 1 0,0 0 0,0 0 0,1 0 0,-1 0 0,0 0 0,0-1-1,0 1 1,0 0 0,0 0 0,0 0 0,-1 0 0,1-1 0,0 1 0,0 0 0,0 0 0,0 0 0,0 0 0,0 0 0,0-1 0,0 1 0,0 0 0,0 0 0,0 0 0,0 0 0,-1 0 0,1 0 0,0-1 0,-4 0-170,1-1 0,-1 1 0,0 0-1,0 0 1,0 0 0,-6 0 0,-26-3-5392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19.245"/>
    </inkml:context>
    <inkml:brush xml:id="br0">
      <inkml:brushProperty name="width" value="0.05" units="cm"/>
      <inkml:brushProperty name="height" value="0.05" units="cm"/>
      <inkml:brushProperty name="color" value="#FFC114"/>
    </inkml:brush>
  </inkml:definitions>
  <inkml:trace contextRef="#ctx0" brushRef="#br0">1 0 24575,'2'4'0,"0"0"0,1 0 0,0 0 0,-1 0 0,2 0 0,-1-1 0,0 1 0,0-1 0,1 0 0,0 0 0,0-1 0,4 4 0,-1-1 0,155 92 0,-71-46 0,-85-48 0,-1 0 0,1 0 0,-1 1 0,0 0 0,-1 0 0,1 0 0,-1 1 0,1 0 0,-1 0 0,-1 0 0,1 0 0,-1 0 0,0 1 0,0 0 0,0-1 0,-1 1 0,0 0 0,0 0 0,0 1 0,-1-1 0,0 0 0,0 0 0,-1 1 0,0-1 0,0 0 0,0 1 0,-2 9 0,-3 6 0,-1 0 0,-1-1 0,-1 1 0,0-1 0,-2-1 0,0 0 0,-23 32 0,6-13 0,-3-1 0,-57 56 0,53-63-1365,8-11-5461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20.246"/>
    </inkml:context>
    <inkml:brush xml:id="br0">
      <inkml:brushProperty name="width" value="0.05" units="cm"/>
      <inkml:brushProperty name="height" value="0.05" units="cm"/>
      <inkml:brushProperty name="color" value="#FFC114"/>
    </inkml:brush>
  </inkml:definitions>
  <inkml:trace contextRef="#ctx0" brushRef="#br0">0 697 24575,'138'0'0,"55"0"0,129 0-1247,175 0-3742,202-3 3050,190-21-829,155-25 1818,105-20-82,736-80-485,8-25-167,-1307 119 1557,194-16 45,-168 22 277,-164 18 99,-143 15 690,-294 15-954,266-4 2606,-256 5-2156,-18 0-178,1-1 0,-1 1 0,0 0 0,0 1 0,0-1 0,1 1-1,-1-1 1,0 1 0,0 0 0,0 0 0,4 2 0,6 10 4904,-5-2-4134,1-4-772,0 0-1,1 0 0,-1-1 0,1-1 0,0 1 0,17 5 0,68 16-1943,-68-21-5182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21.482"/>
    </inkml:context>
    <inkml:brush xml:id="br0">
      <inkml:brushProperty name="width" value="0.05" units="cm"/>
      <inkml:brushProperty name="height" value="0.05" units="cm"/>
      <inkml:brushProperty name="color" value="#FFC114"/>
    </inkml:brush>
  </inkml:definitions>
  <inkml:trace contextRef="#ctx0" brushRef="#br0">1 75 24575,'145'0'0,"68"0"0,155 1-1592,208 4-4778,202 3 4270,165-1 68,100-1 1326,-360-3 367,2630 1-2591,-2657-15 2679,-197-7 524,-178-4 1071,-147 3-503,-111 10 168,-23 9-990,0 0-1,0 0 1,0 0 0,0 0-1,0 0 1,1 0 0,-1 0-1,0 0 1,0-1 0,0 1 0,0 0-1,0 0 1,0 0 0,0 0-1,1 0 1,-1 0 0,0-1-1,0 1 1,0 0 0,0 0-1,0 0 1,0 0 0,0-1-1,0 1 1,0 0 0,0 0 0,0 0-1,0 0 1,0-1 0,0 1-1,0 0 1,0 0 0,0 0-1,0 0 1,0-1 0,0 1-1,0 0 1,0 0 0,0 0-1,-1 0 1,1 0 0,0-1 0,0 1-1,0 0 1,0 0 0,0 0-1,0 0 1,0 0 0,-1 0-1,1-1 1,0 1 0,0 0-1,0 0 1,-5-2 153,1 0 0,0 0 0,-1 1 0,1-1 0,-1 1 0,0 0 0,-8 0 0,-47-3 2009,42 3-1460,-68-3-197,5 3-1673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36.274"/>
    </inkml:context>
    <inkml:brush xml:id="br0">
      <inkml:brushProperty name="width" value="0.05" units="cm"/>
      <inkml:brushProperty name="height" value="0.05" units="cm"/>
      <inkml:brushProperty name="color" value="#FFC114"/>
    </inkml:brush>
  </inkml:definitions>
  <inkml:trace contextRef="#ctx0" brushRef="#br0">1 1 24575,'17'0'0,"-1"2"0,1 0 0,0 0 0,-1 2 0,26 8 0,78 39 0,-95-39 0,136 64 0,73 35-544,90 44-1634,98 43 773,71 27-2035,718 288 2292,7-29-1417,-1185-472 2435,264 106-717,-90-32 889,-169-69 243,-10-6 47,-1 0 1,-1 2-1,0 2 1,29 21 0,-49-32 55,-1 1 0,1 0 0,-2 1 0,1-1 1,0 1-1,-1 0 0,0 0 0,-1 1 0,1-1 1,-1 1-1,0 0 0,2 8 0,0 4 801,-2 1-1,1-1 1,-1 21-1,-3-36-1115,1-3-111,-1 0 1,0 0 0,1 0-1,-1 1 1,0-1 0,0 0-1,0 0 1,0 0 0,0 0-1,0 1 1,0-1 0,-1 0-1,1 0 1,0 0 0,-1 0-1,1 0 1,0 0 0,-1 1-1,1-1 1,-1 0 0,0 0-1,1-1 1,-1 1 0,0 0-1,-1 1 1,-8-2-6789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13.048"/>
    </inkml:context>
    <inkml:brush xml:id="br0">
      <inkml:brushProperty name="width" value="0.05" units="cm"/>
      <inkml:brushProperty name="height" value="0.05" units="cm"/>
      <inkml:brushProperty name="color" value="#FFC114"/>
    </inkml:brush>
  </inkml:definitions>
  <inkml:trace contextRef="#ctx0" brushRef="#br0">36 168 24575,'1'1'0,"-1"-1"0,1 0 0,0 0 0,0 1 0,0-1 0,-1 1 0,1-1 0,0 1 0,-1-1 0,1 1 0,0-1 0,-1 1 0,1 0 0,-1-1 0,1 1 0,-1 0 0,1 0 0,-1-1 0,0 1 0,1 0 0,-1 0 0,0-1 0,0 1 0,1 0 0,-1 0 0,0 0 0,0 0 0,0 0 0,3 30 0,-3-27 0,0 39 0,-3 1 0,-1 0 0,-15 63 0,10-63 0,1 0 0,3 0 0,0 61 0,5-101 0,1 0 0,-1 0 0,1 0 0,0 0 0,0-1 0,0 1 0,1 0 0,-1 0 0,1-1 0,0 1 0,0-1 0,0 0 0,5 6 0,-2-4 0,0 0 0,0-1 0,0 0 0,0 0 0,1 0 0,-1-1 0,11 5 0,3-1 0,0 0 0,0-2 0,1 0 0,29 3 0,-34-6 0,0-1 0,-1 0 0,1-1 0,0-1 0,0 0 0,-1-1 0,1-1 0,-1 0 0,1-1 0,-1 0 0,23-11 0,-27 9 0,0 1 0,0-2 0,-1 1 0,0-1 0,0-1 0,-1 1 0,1-2 0,-2 1 0,1-1 0,-1 0 0,-1 0 0,1-1 0,-2 0 0,1 0 0,5-18 0,-3 3 0,-1-1 0,-1 0 0,-2 0 0,-1 0 0,0 0 0,-2-1 0,-2 1 0,-6-52 0,1 37 0,-3-1 0,-1 1 0,-2 1 0,-32-72 0,38 98 0,-15-28 0,20 40 0,0 0 0,-1-1 0,1 1 0,-1 0 0,1 0 0,-1 0 0,0 0 0,0 1 0,0-1 0,0 0 0,-1 1 0,1 0 0,-4-3 0,5 4-40,0 0-1,-1 1 0,1-1 1,0 0-1,-1 0 0,1 0 1,0 1-1,-1-1 0,1 1 1,0-1-1,0 1 0,0-1 1,0 1-1,-1 0 0,1 0 1,0-1-1,0 1 1,0 0-1,0 0 0,1 0 1,-1 0-1,0 0 0,0 0 1,0 1-1,1-1 0,-1 0 1,0 2-1,1-2-186,-9 13-6599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36.832"/>
    </inkml:context>
    <inkml:brush xml:id="br0">
      <inkml:brushProperty name="width" value="0.05" units="cm"/>
      <inkml:brushProperty name="height" value="0.05" units="cm"/>
      <inkml:brushProperty name="color" value="#FFC114"/>
    </inkml:brush>
  </inkml:definitions>
  <inkml:trace contextRef="#ctx0" brushRef="#br0">3973 0 24575,'-7'1'0,"0"-1"0,0 1 0,0 0 0,0 1 0,1 0 0,-1 0 0,1 0 0,-13 6 0,-1 4 0,-27 19 0,37-24 0,-117 90 0,-48 40-447,-66 46-1342,-72 44 831,-150 86-471,-524 264 0,648-403 474,-245 132-408,501-257 2643,3 4 0,2 3 0,-113 106 0,60-34 390,100-97-8281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37.394"/>
    </inkml:context>
    <inkml:brush xml:id="br0">
      <inkml:brushProperty name="width" value="0.05" units="cm"/>
      <inkml:brushProperty name="height" value="0.05" units="cm"/>
      <inkml:brushProperty name="color" value="#FFC114"/>
    </inkml:brush>
  </inkml:definitions>
  <inkml:trace contextRef="#ctx0" brushRef="#br0">0 1 24575,'0'6'0,"3"17"0,31 36 0,36 42 0,59 45 0,40 23 0,54 40-3014,27 20 3014,22 7 0,6-11-1859,-1-17 1859,-25-37 0,-30-40 0,-53-38-631,-54-42 631,-51-35 0,-38-26 0,-24-11-2687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37.860"/>
    </inkml:context>
    <inkml:brush xml:id="br0">
      <inkml:brushProperty name="width" value="0.05" units="cm"/>
      <inkml:brushProperty name="height" value="0.05" units="cm"/>
      <inkml:brushProperty name="color" value="#FFC114"/>
    </inkml:brush>
  </inkml:definitions>
  <inkml:trace contextRef="#ctx0" brushRef="#br0">1826 1 24575,'-33'26'0,"-40"33"0,-34 45 0,-34 37 0,-27 33 0,-16 22-2991,-13 17 2991,7-8 0,17-17 0,18-24 0,23-27 0,26-28 718,27-30-718,24-26 543,22-21-7004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55.777"/>
    </inkml:context>
    <inkml:brush xml:id="br0">
      <inkml:brushProperty name="width" value="0.05" units="cm"/>
      <inkml:brushProperty name="height" value="0.05" units="cm"/>
      <inkml:brushProperty name="color" value="#FFC114"/>
    </inkml:brush>
  </inkml:definitions>
  <inkml:trace contextRef="#ctx0" brushRef="#br0">221 37 24575,'-13'557'-556,"-46"-9"1,5-264 598,-22 148 186,58-233 610,18-195-839,0-1 0,0 0 0,0 0 0,0 0 0,1 0 0,-1 0 0,1 0 0,0 0 0,0 0 0,0 0 0,0-1 0,1 1 0,2 5 0,-1-5 0,0 0 0,1 0 0,-1 0 0,0-1 0,1 1 0,0-1 0,-1 0 0,1 1 0,0-2 0,0 1 0,5 1 0,21 6 0,55 9 0,189 21-939,404 7-1,-252-40-1381,112-4 983,-397-2 377,924-9-1869,-3-66 2546,-706 21-865,-114 1 968,-204 42 394,67-28-1,-98 36-137,0 0 0,0-1-1,-1 1 1,0-1-1,1 0 1,-2-1-1,1 0 1,0 0-1,-1 0 1,8-10-1,-11 12 24,-1 0 1,1 0-1,-1-1 0,0 1 0,0 0 0,0 0 0,-1-1 0,1 1 1,-1-1-1,0 1 0,0 0 0,0-1 0,0 1 0,-1 0 0,1-1 1,-1 1-1,0 0 0,0-1 0,0 1 0,0 0 0,0 0 0,-1 0 0,-2-3 1,-26-49 3311,16 31-2559,1 0 0,0-1 1,-10-34-1,-38-198-202,20-10-741,28 171 62,-106-478 30,100 503 0,-12-94 0,30 160 0,1-1 0,-1 1 0,-1 0 0,1 0 0,0-1 0,-1 1 0,0 0 0,-1 0 0,1 1 0,-1-1 0,0 1 0,0-1 0,0 1 0,0 0 0,-1 0 0,-7-7 0,2 5 0,0 1 0,-1-1 0,0 1 0,0 1 0,0 0 0,0 0 0,-21-3 0,-357-59-582,-16 34-500,-1038 0 638,1243 40 167,-390 67 0,515-61 402,-125 26-1171,154-28-3562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8:57.016"/>
    </inkml:context>
    <inkml:brush xml:id="br0">
      <inkml:brushProperty name="width" value="0.05" units="cm"/>
      <inkml:brushProperty name="height" value="0.05" units="cm"/>
      <inkml:brushProperty name="color" value="#FFC114"/>
    </inkml:brush>
  </inkml:definitions>
  <inkml:trace contextRef="#ctx0" brushRef="#br0">23 0 24575,'-3'6'0,"0"-1"0,0 1 0,0 0 0,1 1 0,0-1 0,0 0 0,1 1 0,-1-1 0,1 12 0,1-17 0,0 1 0,0-1 0,0 0 0,0 1 0,0-1 0,0 0 0,1 1 0,-1-1 0,0 0 0,1 0 0,-1 1 0,1-1 0,0 0 0,-1 0 0,1 0 0,0 0 0,0 0 0,0 0 0,0 0 0,0 0 0,0 0 0,0 0 0,0 0 0,0-1 0,0 1 0,0 0 0,0-1 0,1 1 0,1 0 0,5 1 0,0 1 0,0-1 0,15 1 0,-19-3 0,107 9 0,124-7 0,-139-3 0,157-1 0,229 1 0,-438 2-682,55 7-1,-60 0-6143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00.174"/>
    </inkml:context>
    <inkml:brush xml:id="br0">
      <inkml:brushProperty name="width" value="0.05" units="cm"/>
      <inkml:brushProperty name="height" value="0.05" units="cm"/>
      <inkml:brushProperty name="color" value="#FFC114"/>
    </inkml:brush>
  </inkml:definitions>
  <inkml:trace contextRef="#ctx0" brushRef="#br0">2150 0 24575,'6'86'0,"-2"-56"0,31 519-978,-26-367 515,-8-157 426,29 1039-178,-32-941 277,-6 0 0,-27 143 0,26-231 14,-1 0-1,-2 0 0,-1-2 1,-2 1-1,-1-2 0,-2 0 1,-1-1-1,-1-1 0,-41 46 1,-8-1 175,-4-4 0,-94 71 0,87-78-251,-4-4 0,-2-4 0,-2-3 0,-133 58 0,-111 16 0,11-5 0,233-85 0,1 4 0,2 4 0,-78 56 0,159-98 0,-1 0 0,1 0 0,1 1 0,-1 0 0,0-1 0,1 1 0,0 1 0,0-1 0,0 0 0,1 1 0,-1 0 0,1-1 0,0 1 0,0 0 0,1 0 0,-1 0 0,1 0 0,0 0 0,1 1 0,-1-1 0,1 0 0,0 0 0,1 10 0,27 204 0,-5-62 0,6 530 0,-27-538 0,0-106-1365,1-15-5461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00.694"/>
    </inkml:context>
    <inkml:brush xml:id="br0">
      <inkml:brushProperty name="width" value="0.05" units="cm"/>
      <inkml:brushProperty name="height" value="0.05" units="cm"/>
      <inkml:brushProperty name="color" value="#FFC114"/>
    </inkml:brush>
  </inkml:definitions>
  <inkml:trace contextRef="#ctx0" brushRef="#br0">0 0 24575,'3'2'0,"0"0"0,-1 1 0,0-1 0,0 1 0,1-1 0,-2 1 0,1 0 0,0 0 0,0-1 0,-1 1 0,0 1 0,1-1 0,0 4 0,2 4 0,33 78 0,-7-13 0,63 113 0,-86-178 0,57 90 0,-54-89 0,-1 0 0,2 0 0,-1 0 0,2-1 0,17 13 0,-27-23 10,0 1 0,0-1 0,0 1 0,1-1 0,-1 0 0,0 0 1,1 0-1,-1 0 0,1 0 0,-1-1 0,1 1 0,-1-1 0,1 0 0,-1 1 0,1-1 0,5-1 0,-6 0 1,0 1-1,0-1 1,0 0 0,0 0-1,0 0 1,0 0 0,0 0-1,-1-1 1,1 1 0,0 0-1,0-1 1,-1 0 0,1 1-1,-1-1 1,2-3 0,1-2-182,0 0 0,-1-1 1,0 1-1,0-1 0,0 0 1,-1 0-1,-1 0 0,0 0 1,1-9-1,-1-22-6655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01.475"/>
    </inkml:context>
    <inkml:brush xml:id="br0">
      <inkml:brushProperty name="width" value="0.05" units="cm"/>
      <inkml:brushProperty name="height" value="0.05" units="cm"/>
      <inkml:brushProperty name="color" value="#FFC114"/>
    </inkml:brush>
  </inkml:definitions>
  <inkml:trace contextRef="#ctx0" brushRef="#br0">320 1 24575,'-3'3'0,"-1"12"0,0 8 0,-20 31 0,-26 40 0,-26 42 0,1 4 0,18-37 0,31-68 0,40-73 0,37-63 0,11-22 0,-4 9-8191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01.822"/>
    </inkml:context>
    <inkml:brush xml:id="br0">
      <inkml:brushProperty name="width" value="0.05" units="cm"/>
      <inkml:brushProperty name="height" value="0.05" units="cm"/>
      <inkml:brushProperty name="color" value="#FFC114"/>
    </inkml:brush>
  </inkml:definitions>
  <inkml:trace contextRef="#ctx0" brushRef="#br0">1 1 24575,'11'6'0,"11"17"0,16 30 0,10 28 0,9 27 0,3 12 0,-5-3 0,-9 4 0,-9-8 0,-12-8 0,-6-16 0,-7-18 0,-5-20-8191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02.210"/>
    </inkml:context>
    <inkml:brush xml:id="br0">
      <inkml:brushProperty name="width" value="0.05" units="cm"/>
      <inkml:brushProperty name="height" value="0.05" units="cm"/>
      <inkml:brushProperty name="color" value="#FFC114"/>
    </inkml:brush>
  </inkml:definitions>
  <inkml:trace contextRef="#ctx0" brushRef="#br0">0 191 24575,'12'-2'0,"18"-14"0,29-7 0,18-4 0,11-2 0,0 2 0,-7 2 0,-14 5 0,-15 7 0,-17 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43.699"/>
    </inkml:context>
    <inkml:brush xml:id="br0">
      <inkml:brushProperty name="width" value="0.05" units="cm"/>
      <inkml:brushProperty name="height" value="0.05" units="cm"/>
      <inkml:brushProperty name="color" value="#FFC114"/>
    </inkml:brush>
  </inkml:definitions>
  <inkml:trace contextRef="#ctx0" brushRef="#br0">0 395 24575,'648'-24'-1844,"17"-30"-737,1252-168 820,-1868 215 1664,280-54-126,-280 46 713,-25 4-2665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03.153"/>
    </inkml:context>
    <inkml:brush xml:id="br0">
      <inkml:brushProperty name="width" value="0.05" units="cm"/>
      <inkml:brushProperty name="height" value="0.05" units="cm"/>
      <inkml:brushProperty name="color" value="#FFC114"/>
    </inkml:brush>
  </inkml:definitions>
  <inkml:trace contextRef="#ctx0" brushRef="#br0">0 232 24575,'26'347'0,"-26"-341"0,5 38 0,18 248 0,-22-290 0,-1-1 0,0 0 0,0 0 0,0 1 0,0-1 0,0 0 0,0 1 0,0-1 0,-1 0 0,1 0 0,0 1 0,-1-1 0,1 0 0,-1 0 0,1 1 0,-2 0 0,1-3 0,0 0 0,1 0 0,-1 0 0,0 0 0,0 0 0,1 0 0,-1 0 0,0 0 0,1 0 0,-1 0 0,1 0 0,-1-1 0,1 1 0,0 0 0,0 0 0,-1-1 0,1-1 0,-12-69 0,-7-136 0,17 165 0,-4-427 0,6 466 0,0 1 0,1-1 0,-1 1 0,1-1 0,0 1 0,0 0 0,0 0 0,0-1 0,1 1 0,-1 0 0,1 0 0,0 0 0,0 0 0,0 0 0,0 1 0,1-1 0,-1 1 0,1-1 0,-1 1 0,1 0 0,0 0 0,4-2 0,4-2 0,1 1 0,0 1 0,0 0 0,0 1 0,15-2 0,71-9 0,0 4 0,122 3 0,-201 7 0,17-1 0,56 1 0,-81 1 0,-1 0 0,0 1 0,0 0 0,-1 1 0,1 0 0,17 7 0,-24-8 0,0 0 0,0 1 0,0-1 0,0 1 0,0-1 0,0 1 0,-1 0 0,1 0 0,-1 0 0,0 0 0,0 0 0,0 1 0,0-1 0,-1 1 0,1-1 0,-1 1 0,0 0 0,0-1 0,0 1 0,-1 0 0,1 0 0,-1 7 0,0 4 0,0-1 0,-2 1 0,1-1 0,-7 24 0,5-28 0,0 1 0,-1-1 0,0 0 0,0 0 0,-1 0 0,0 0 0,-1-1 0,0 0 0,-1 0 0,-8 9 0,5-8 0,0-1 0,-1-1 0,0 0 0,0 0 0,-1-1 0,0 0 0,-23 8 0,-5 1-195,-1-2 0,-1-2 0,0-2 0,-1-2 0,0-1 0,-70 1 0,82-8-6631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03.666"/>
    </inkml:context>
    <inkml:brush xml:id="br0">
      <inkml:brushProperty name="width" value="0.05" units="cm"/>
      <inkml:brushProperty name="height" value="0.05" units="cm"/>
      <inkml:brushProperty name="color" value="#FFC114"/>
    </inkml:brush>
  </inkml:definitions>
  <inkml:trace contextRef="#ctx0" brushRef="#br0">72 0 24575,'-50'347'0,"48"-265"0,12 131 0,-8-196 0,3 42 0,-4-53 0,-1-7 0,-2-33 0,-12-149 289,-6-124-1943,19 237-5172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04.260"/>
    </inkml:context>
    <inkml:brush xml:id="br0">
      <inkml:brushProperty name="width" value="0.05" units="cm"/>
      <inkml:brushProperty name="height" value="0.05" units="cm"/>
      <inkml:brushProperty name="color" value="#FFC114"/>
    </inkml:brush>
  </inkml:definitions>
  <inkml:trace contextRef="#ctx0" brushRef="#br0">0 2 24575,'38'0'0,"-7"-2"0,1 3 0,-1 0 0,0 2 0,40 9 0,-64-10 0,1 0 0,-1 0 0,0 1 0,0-1 0,-1 2 0,1-1 0,-1 1 0,1 0 0,-1 0 0,0 1 0,-1 0 0,1 0 0,-1 0 0,0 1 0,0 0 0,-1 0 0,1 0 0,-1 0 0,-1 1 0,1-1 0,-1 1 0,0 0 0,2 10 0,-2-2 0,0-1 0,-1 1 0,-1 0 0,-1 24 0,-9 61 0,9-96 0,-2 8 0,-1-1 0,0 0 0,-1 0 0,0 0 0,0 0 0,-1-1 0,-1 0 0,1 0 0,-2 0 0,1-1 0,-11 12 0,-11 9 0,-55 46 0,80-73 0,-11 9 0,0-1 0,-1 0 0,0-1 0,-1-1 0,0 0 0,-32 11 0,46-19-91,0-1 0,0 1 0,0-1 0,0 0 0,0 1 0,0-1 0,0 0 0,1 0 0,-1 0 0,0-1 0,0 1 0,0 0 0,0-1 0,-2 0 0,-6-5-6735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12.625"/>
    </inkml:context>
    <inkml:brush xml:id="br0">
      <inkml:brushProperty name="width" value="0.05" units="cm"/>
      <inkml:brushProperty name="height" value="0.05" units="cm"/>
      <inkml:brushProperty name="color" value="#FFC114"/>
    </inkml:brush>
  </inkml:definitions>
  <inkml:trace contextRef="#ctx0" brushRef="#br0">1 1215 24575,'0'516'0,"0"-504"0,0-4 0,-1 1 0,2-1 0,2 16 0,-3-23 0,0 1 0,0-1 0,0 0 0,1 0 0,-1 0 0,0 0 0,1 0 0,-1 0 0,1 0 0,-1 0 0,1 0 0,0 0 0,-1 0 0,1 0 0,0 0 0,0 0 0,0-1 0,-1 1 0,1 0 0,0 0 0,0-1 0,0 1 0,0-1 0,0 1 0,0-1 0,1 1 0,-1-1 0,0 0 0,0 0 0,0 1 0,0-1 0,0 0 0,0 0 0,2 0 0,1-1 0,0 0 0,-1 0 0,1 0 0,-1 0 0,1 0 0,-1-1 0,0 0 0,1 1 0,-1-1 0,0-1 0,0 1 0,4-5 0,36-40 0,-35 37 0,213-306 46,-116 155-426,503-716-1288,-593 856 1666,-5 6-1,183-249-674,-180 247 632,2 1-1,16-16 1,-29 30 43,-1 1 0,1 0 0,0-1 0,-1 1 0,1 0 0,0 0 0,0 0 0,0 0 0,0 0 0,0 0 0,0 0 0,0 1 0,0-1 0,0 1 0,3-1 0,-4 1 5,0 1 0,0-1 1,0 0-1,0 0 0,-1 1 0,1-1 0,0 1 0,0-1 0,-1 1 1,1-1-1,0 1 0,-1-1 0,1 1 0,0 0 0,-1-1 0,1 1 1,-1 0-1,1-1 0,-1 1 0,1 0 0,-1 0 0,0 0 0,1-1 1,-1 3-1,2 4-138,-1 1 1,0-1-1,-1 1 0,1-1 1,-1 1-1,-2 9 1,-6 49-4342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13.284"/>
    </inkml:context>
    <inkml:brush xml:id="br0">
      <inkml:brushProperty name="width" value="0.05" units="cm"/>
      <inkml:brushProperty name="height" value="0.05" units="cm"/>
      <inkml:brushProperty name="color" value="#FFC114"/>
    </inkml:brush>
  </inkml:definitions>
  <inkml:trace contextRef="#ctx0" brushRef="#br0">1 883 24575,'3'60'0,"3"-1"0,25 107 0,-4-29 0,7 156 0,-29-227 0,-4-65 0,-1 1 0,0 0 0,0-1 0,1 1 0,-1 0 0,1-1 0,0 1 0,-1-1 0,1 1 0,0-1 0,1 3 0,-2-4 0,1 0 0,-1 0 0,0 1 0,1-1 0,-1 0 0,0 0 0,1 0 0,-1 0 0,0 1 0,1-1 0,-1 0 0,1 0 0,-1 0 0,0 0 0,1 0 0,-1 0 0,1 0 0,-1 0 0,0 0 0,1 0 0,-1 0 0,1 0 0,-1 0 0,0 0 0,1-1 0,-1 1 0,1 0 0,-1 0 0,1-1 0,3-2 0,0-1 0,1 0 0,-1 0 0,-1 0 0,7-9 0,37-55 14,69-132 0,-40 63-248,703-1003-1956,-696 1033-3605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41.560"/>
    </inkml:context>
    <inkml:brush xml:id="br0">
      <inkml:brushProperty name="width" value="0.05" units="cm"/>
      <inkml:brushProperty name="height" value="0.05" units="cm"/>
      <inkml:brushProperty name="color" value="#F6630D"/>
    </inkml:brush>
  </inkml:definitions>
  <inkml:trace contextRef="#ctx0" brushRef="#br0">0 0 24575,'0'0'-8191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03.313"/>
    </inkml:context>
    <inkml:brush xml:id="br0">
      <inkml:brushProperty name="width" value="0.05" units="cm"/>
      <inkml:brushProperty name="height" value="0.05" units="cm"/>
      <inkml:brushProperty name="color" value="#F6630D"/>
    </inkml:brush>
  </inkml:definitions>
  <inkml:trace contextRef="#ctx0" brushRef="#br0">323 218 24575,'-7'1'0,"0"0"0,0 1 0,0 0 0,0 1 0,1 0 0,-1-1 0,1 2 0,-7 3 0,-5 5 0,-31 23 0,31-19 0,1 1 0,0 1 0,1 1 0,1 0 0,1 1 0,-19 35 0,23-37 0,1 0 0,1 2 0,1-1 0,1 1 0,0-1 0,2 2 0,0-1 0,-1 24 0,5-33 0,0 0 0,1 0 0,0 0 0,1 0 0,0 0 0,0-1 0,1 1 0,1-1 0,0 1 0,0-1 0,8 13 0,-4-11 0,1 0 0,0 0 0,0-1 0,1 0 0,1-1 0,0 0 0,19 14 0,2-4 0,2-2 0,-1-1 0,2-1 0,0-2 0,65 17 0,-26-12 0,1-4 0,0-2 0,1-5 0,0-2 0,0-4 0,89-8 0,-127 2 0,-1-1 0,0-2 0,0-2 0,0-1 0,-1-2 0,-1-2 0,41-21 0,-60 27 0,-1-1 0,-1 0 0,1-2 0,-1 0 0,-1 0 0,0-1 0,-1-1 0,0 0 0,-1 0 0,0-1 0,-1-1 0,-1 0 0,-1 0 0,0-1 0,0 0 0,-2 0 0,8-28 0,-10 26 0,-1 0 0,-1-1 0,0 1 0,-2-1 0,0 1 0,-1-1 0,0 1 0,-2 0 0,-9-34 0,5 29 0,-2 0 0,0 1 0,-2 0 0,0 1 0,-1 0 0,-2 1 0,-15-19 0,6 12 0,-1 1 0,-2 1 0,0 2 0,-2 0 0,0 2 0,-2 1 0,0 1 0,-1 2 0,-1 1 0,-45-16 0,37 19 0,0 1 0,-1 3 0,0 1 0,-80-4 0,90 12 0,0 0 0,0 2 0,0 1 0,1 2 0,-1 1 0,1 1 0,-36 14 0,51-15-124,1 1 0,0 0 0,0 0 0,0 2 0,1 0 0,1 0-1,0 1 1,0 0 0,1 1 0,-12 14 0,-4 14-6702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03.795"/>
    </inkml:context>
    <inkml:brush xml:id="br0">
      <inkml:brushProperty name="width" value="0.05" units="cm"/>
      <inkml:brushProperty name="height" value="0.05" units="cm"/>
      <inkml:brushProperty name="color" value="#F6630D"/>
    </inkml:brush>
  </inkml:definitions>
  <inkml:trace contextRef="#ctx0" brushRef="#br0">1 172 24575,'0'0'0,"0"0"0,0 0 0,0-1 0,0 1 0,0 0 0,0 0 0,0-1 0,0 1 0,0 0 0,0 0 0,0-1 0,0 1 0,0 0 0,0 0 0,0-1 0,0 1 0,0 0 0,0 0 0,0-1 0,1 1 0,-1 0 0,0 0 0,0 0 0,0-1 0,0 1 0,0 0 0,1 0 0,-1 0 0,0 0 0,0-1 0,0 1 0,1 0 0,-1 0 0,0 0 0,0 0 0,1 0 0,-1 0 0,9 5 0,5 15 0,-3 8 0,-2 1 0,-2 0 0,5 32 0,4 13 0,-24-105 0,-25-118 0,30 129 0,1 0 0,1 1 0,0-1 0,2 0 0,5-38 0,-4 53 0,-1 0 0,1 1 0,0-1 0,0 0 0,0 1 0,0-1 0,1 1 0,0 0 0,0 0 0,0 0 0,0 0 0,1 1 0,4-5 0,-7 7 0,0 0 0,1 0 0,-1 0 0,1 1 0,-1-1 0,1 0 0,-1 0 0,1 1 0,-1-1 0,1 1 0,0-1 0,-1 1 0,1 0 0,0 0 0,-1 0 0,1 0 0,0 0 0,0 0 0,-1 0 0,1 0 0,0 1 0,-1-1 0,1 1 0,-1-1 0,1 1 0,0 0 0,-1 0 0,1-1 0,-1 1 0,0 0 0,1 0 0,-1 0 0,0 1 0,0-1 0,1 0 0,-1 0 0,0 1 0,0-1 0,0 0 0,-1 1 0,2 2 0,0-1 13,0-1 1,-1 1-1,1 0 0,-1 0 0,0-1 0,0 1 0,0 0 0,0 0 0,0 0 1,-1 1-1,0-1 0,1 0 0,-1 0 0,0 0 0,0 0 0,-1 0 0,1 0 1,-1 0-1,1 0 0,-1 1 0,0-2 0,0 1 0,-1 0 0,1 0 0,-2 3 1,-1-1-157,0 0 1,0 0 0,0 0 0,-1 0-1,1-1 1,-1 0 0,0 0 0,-1 0 0,1 0-1,-1-1 1,-6 3 0,-7 2-6684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04.126"/>
    </inkml:context>
    <inkml:brush xml:id="br0">
      <inkml:brushProperty name="width" value="0.05" units="cm"/>
      <inkml:brushProperty name="height" value="0.05" units="cm"/>
      <inkml:brushProperty name="color" value="#F6630D"/>
    </inkml:brush>
  </inkml:definitions>
  <inkml:trace contextRef="#ctx0" brushRef="#br0">7 10 24575,'0'1'0,"-1"-1"0,1 0 0,0 0 0,0 0 0,0 0 0,-1 0 0,1 0 0,0 0 0,0 0 0,0 0 0,-1 0 0,1 0 0,0 0 0,0 0 0,0 0 0,-1-1 0,1 1 0,0 0 0,0 0 0,0 0 0,-1 0 0,1 0 0,0 0 0,0 0 0,0-1 0,0 1 0,0 0 0,-1 0 0,1 0 0,0 0 0,0-1 0,0 1 0,0 0 0,0 0 0,0 0 0,0-1 0,0 1 0,-1 0 0,1 0 0,0 0 0,0-1 0,0 1 0,0 0 0,0 0 0,0 0 0,0-1 0,0 1 0,1 0 0,-1-1 0,0 1 0,0 0 0,1-1 0,-1 1 0,0 0 0,0 0 0,1-1 0,-1 1 0,0 0 0,1 0 0,-1-1 0,1 1 0,-1 0 0,0 0 0,1 0 0,-1 0 0,0 0 0,1-1 0,-1 1 0,1 0 0,-1 0 0,0 0 0,1 0 0,-1 0 0,1 0 0,-1 0 0,1 1 0,-1-1 0,1 0 0,7 2 0,-1 1 0,1 0 0,0 0 0,-1 1 0,0 0 0,0 1 0,8 5 0,42 40 0,-43-37 0,20 24 0,-31-33 0,0 0 0,0 0 0,-1 0 0,1 0 0,-1 0 0,0 0 0,0 1 0,-1-1 0,1 1 0,-1 0 0,0-1 0,0 6 0,0-9 0,-1 0 0,0-1 0,0 1 0,0 0 0,0 0 0,0 0 0,-1 0 0,1 0 0,0 0 0,0-1 0,0 1 0,-1 0 0,1 0 0,0 0 0,-1-1 0,1 1 0,-1 0 0,1 0 0,-1-1 0,1 1 0,-1 0 0,0-1 0,1 1 0,-1-1 0,0 1 0,0 0 0,-1-1 0,1 1 0,-1-1 0,1 0 0,-1 0 0,1 1 0,-1-1 0,1 0 0,-1 0 0,1-1 0,-1 1 0,1 0 0,-1 0 0,-2-1 0,-1-1 0,-1 0 0,1-1 0,-1 1 0,1-1 0,0 0 0,-8-6 0,10 5-33,-1 1 0,1 0-1,0-1 1,0 0 0,0 0-1,1 0 1,-1 0 0,1 0 0,0 0-1,0-1 1,0 1 0,1-1-1,0 1 1,0-1 0,0 0-1,0 0 1,0 1 0,1-1 0,0 0-1,0 0 1,1 1 0,-1-1-1,1 0 1,0 0 0,0 1-1,1-1 1,-1 1 0,1-1 0,0 1-1,0 0 1,0-1 0,1 1-1,0 0 1,0 1 0,0-1-1,0 0 1,0 1 0,1 0 0,-1 0-1,8-5 1,8-4-6793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04.472"/>
    </inkml:context>
    <inkml:brush xml:id="br0">
      <inkml:brushProperty name="width" value="0.05" units="cm"/>
      <inkml:brushProperty name="height" value="0.05" units="cm"/>
      <inkml:brushProperty name="color" value="#F6630D"/>
    </inkml:brush>
  </inkml:definitions>
  <inkml:trace contextRef="#ctx0" brushRef="#br0">139 1 24575,'-7'1'0,"1"0"0,-1 0 0,1 0 0,-1 1 0,1 0 0,0 0 0,0 1 0,0 0 0,0 0 0,1 0 0,-1 1 0,1 0 0,0 0 0,0 0 0,0 1 0,0-1 0,-3 6 0,4-6 0,1-1 0,0 1 0,1 0 0,-1 0 0,1 0 0,-1 0 0,1 1 0,0-1 0,1 1 0,-1-1 0,1 1 0,0-1 0,0 1 0,0 0 0,1 0 0,-1-1 0,1 1 0,1 0 0,-1 0 0,0-1 0,1 1 0,0 0 0,3 8 0,-3-10 0,0-1 0,0 0 0,1 0 0,-1 1 0,1-1 0,-1 0 0,1 0 0,-1-1 0,1 1 0,0 0 0,0 0 0,0-1 0,0 1 0,0-1 0,0 0 0,1 0 0,-1 0 0,0 0 0,1 0 0,2 1 0,-1-2 0,-1 1 0,1-1 0,-1 0 0,0 0 0,1-1 0,-1 1 0,1 0 0,-1-1 0,0 0 0,1 0 0,-1 0 0,0 0 0,5-4 0,-4 3 0,0 0 0,-1 0 0,1 0 0,-1 0 0,0-1 0,0 0 0,0 0 0,0 0 0,0 0 0,-1 0 0,1 0 0,-1-1 0,0 1 0,0-1 0,0 0 0,0 1 0,-1-1 0,0 0 0,1 0 0,-1 0 0,-1 0 0,1 0 0,-1 0 0,1-1 0,-2-5 0,0 4-76,-1 1 1,0 0-1,0 0 0,0 1 0,-1-1 0,1 0 0,-1 1 0,0 0 1,-1-1-1,1 1 0,-1 0 0,0 1 0,0-1 0,0 1 1,0 0-1,-1 0 0,-6-4 0,-5 0-6750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46.413"/>
    </inkml:context>
    <inkml:brush xml:id="br0">
      <inkml:brushProperty name="width" value="0.05" units="cm"/>
      <inkml:brushProperty name="height" value="0.05" units="cm"/>
      <inkml:brushProperty name="color" value="#FFC114"/>
    </inkml:brush>
  </inkml:definitions>
  <inkml:trace contextRef="#ctx0" brushRef="#br0">1 43 24575,'2'-3'0,"-1"0"0,2 0 0,-1 0 0,0 1 0,1-1 0,-1 0 0,1 1 0,0 0 0,0-1 0,-1 1 0,2 0 0,-1 1 0,0-1 0,0 0 0,1 1 0,-1 0 0,0 0 0,1 0 0,-1 0 0,1 0 0,0 1 0,-1 0 0,1 0 0,0 0 0,-1 0 0,7 1 0,9 1 0,0 2 0,0 0 0,32 11 0,230 100-671,-3 30-1,-23 2-395,-7 12-1,-7 10 0,-8 11 1,358 357-1,-154-68 620,-26-27-313,29-36 357,-427-395 335,92 69 879,-87-67-395,1-2-1,0 0 1,38 14 0,-50-22-198,0-1-1,0 0 1,0-1 0,10 1-1,15-3-3596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04.673"/>
    </inkml:context>
    <inkml:brush xml:id="br0">
      <inkml:brushProperty name="width" value="0.05" units="cm"/>
      <inkml:brushProperty name="height" value="0.05" units="cm"/>
      <inkml:brushProperty name="color" value="#F6630D"/>
    </inkml:brush>
  </inkml:definitions>
  <inkml:trace contextRef="#ctx0" brushRef="#br0">32 4 24575,'0'-3'0,"0"2"0,0 4 0,0 5 0,0 6 0,0 8 0,0 5 0,0 7 0,0 4 0,0 4 0,0 1 0,0-1 0,0-1 0,-3-3 0,-4-4 0,-3-8 0,-1-8-8191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04.830"/>
    </inkml:context>
    <inkml:brush xml:id="br0">
      <inkml:brushProperty name="width" value="0.05" units="cm"/>
      <inkml:brushProperty name="height" value="0.05" units="cm"/>
      <inkml:brushProperty name="color" value="#F6630D"/>
    </inkml:brush>
  </inkml:definitions>
  <inkml:trace contextRef="#ctx0" brushRef="#br0">1 0 24575,'3'0'0,"1"3"0,-1 4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06.311"/>
    </inkml:context>
    <inkml:brush xml:id="br0">
      <inkml:brushProperty name="width" value="0.05" units="cm"/>
      <inkml:brushProperty name="height" value="0.05" units="cm"/>
      <inkml:brushProperty name="color" value="#F6630D"/>
    </inkml:brush>
  </inkml:definitions>
  <inkml:trace contextRef="#ctx0" brushRef="#br0">1500 177 24575,'0'-4'0,"-1"1"0,0-1 0,0 0 0,0 1 0,0-1 0,-1 0 0,1 1 0,-1 0 0,0-1 0,0 1 0,-1 0 0,1 0 0,0 0 0,-1 0 0,0 1 0,-4-5 0,-6-3 0,1 1 0,-23-13 0,14 10 0,0 2 0,-1 0 0,0 1 0,-1 2 0,0 0 0,0 1 0,-24-2 0,14 4 0,-1 2 0,1 2 0,0 1 0,-50 7 0,24 4 0,1 1 0,0 4 0,1 2 0,1 2 0,-65 36 0,68-30 0,2 2 0,1 3 0,1 1 0,2 3 0,-46 45 0,69-58 0,2 2 0,1 0 0,0 1 0,2 2 0,2 0 0,0 0 0,2 2 0,1 0 0,1 0 0,-14 53 0,19-50 0,2 0 0,1 1 0,1 0 0,2 0 0,2 0 0,1 0 0,7 47 0,-4-55 0,2-1 0,1 1 0,1-1 0,1 0 0,2 0 0,0-1 0,1-1 0,2 0 0,0-1 0,18 22 0,-1-9 0,1-2 0,2-1 0,1-1 0,1-2 0,2-2 0,1-1 0,81 40 0,-57-39 0,0-1 0,1-4 0,2-2 0,122 19 0,-131-31 0,0-3 0,0-3 0,1-2 0,-1-3 0,0-2 0,0-3 0,97-26 0,-111 22 0,-1-3 0,-1-1 0,-1-2 0,0-1 0,-1-3 0,-1-1 0,-2-2 0,0-1 0,-2-2 0,49-50 0,-55 46 0,-2-1 0,-2-2 0,-1 0 0,-1-1 0,-2-1 0,-2-1 0,-1-1 0,-2 0 0,-2-1 0,10-51 0,-16 58 0,-2-1 0,-1 0 0,-2-1 0,-1 1 0,-2-1 0,-1 1 0,-2 0 0,-1 0 0,-1 0 0,-2 0 0,-2 1 0,-26-61 0,25 73 0,-1-1 0,-1 2 0,-1 0 0,-1 0 0,-1 2 0,0 0 0,-26-23 0,16 20 0,-1 2 0,-1 0 0,0 1 0,-54-23 0,28 19 0,-111-29 0,-58 7 0,-102 7 0,282 36 0,0 1 0,0 3 0,1 1 0,-1 2 0,-67 19 0,85-16 0,0 1 0,1 1 0,0 1 0,1 1 0,0 1 0,1 1 0,-30 26 0,-8 16 0,-57 68 0,102-108 0,-13 14 0,2 1 0,1 2 0,1 0 0,-35 70 0,51-88 0,2 1 0,-1 0 0,2 0 0,0 1 0,1 0 0,1-1 0,1 1 0,0 0 0,1 0 0,1 1 0,1-1 0,1 0 0,6 30 0,5-5 0,1 1 0,3-2 0,1 0 0,2-2 0,2 0 0,2-1 0,1-1 0,46 52 0,-6-18 0,3-4 0,152 117 0,-188-161 0,1-2 0,1-1 0,1-1 0,74 29 0,-79-39 0,1-1 0,0-1 0,1-2 0,-1-1 0,1-2 0,55 0 0,-40-6 0,0-1 0,0-3 0,-1-1 0,0-3 0,0-1 0,-1-3 0,-1-2 0,80-41 0,-89 37 0,0-1 0,-1-1 0,-1-2 0,-2-1 0,0-2 0,-2-1 0,-1-1 0,-1-2 0,-2 0 0,31-54 0,-37 52 0,-2 0 0,-2-1 0,-1-1 0,13-50 0,-22 63 0,0 0 0,-2-1 0,0 0 0,-2 1 0,-1-1 0,0 0 0,-2 0 0,-5-27 0,5 42-195,-1 0 0,1 1 0,-1-1 0,-1 1 0,0 0 0,-9-15 0,1 6-6631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06.870"/>
    </inkml:context>
    <inkml:brush xml:id="br0">
      <inkml:brushProperty name="width" value="0.05" units="cm"/>
      <inkml:brushProperty name="height" value="0.05" units="cm"/>
      <inkml:brushProperty name="color" value="#F6630D"/>
    </inkml:brush>
  </inkml:definitions>
  <inkml:trace contextRef="#ctx0" brushRef="#br0">19 153 24575,'-3'-5'0,"0"-1"0,0 1 0,1-1 0,0 0 0,0 0 0,-2-12 0,4 15 0,0 0 0,1 0 0,-1 0 0,0 0 0,1 0 0,0 0 0,0 0 0,0 0 0,0 0 0,0 0 0,0 0 0,1 1 0,-1-1 0,1 0 0,3-3 0,-1 1 0,0 1 0,0 0 0,1 0 0,-1 0 0,1 0 0,0 1 0,0 0 0,0 0 0,0 0 0,1 1 0,-1 0 0,1 0 0,0 0 0,-1 0 0,13 0 0,-15 1 0,0 1 0,0 0 0,0 0 0,0 0 0,0 0 0,0 1 0,0-1 0,0 1 0,-1 0 0,1 0 0,0 0 0,0 0 0,0 0 0,-1 0 0,1 1 0,-1 0 0,1-1 0,-1 1 0,1 0 0,-1 0 0,0 0 0,0 1 0,0-1 0,0 0 0,0 1 0,-1-1 0,1 1 0,-1 0 0,0-1 0,0 1 0,0 0 0,1 4 0,0 2 0,0 0 0,-1 0 0,0 0 0,-1 0 0,0 1 0,0-1 0,-1 0 0,-2 14 0,-5 9 0,-11 32 0,5-18 0,-21 67 218,10-34-1010,-21 114 1,42-163-6035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07.030"/>
    </inkml:context>
    <inkml:brush xml:id="br0">
      <inkml:brushProperty name="width" value="0.05" units="cm"/>
      <inkml:brushProperty name="height" value="0.05" units="cm"/>
      <inkml:brushProperty name="color" value="#F6630D"/>
    </inkml:brush>
  </inkml:definitions>
  <inkml:trace contextRef="#ctx0" brushRef="#br0">0 0 24575,'0'3'0,"0"4"0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3.989"/>
    </inkml:context>
    <inkml:brush xml:id="br0">
      <inkml:brushProperty name="width" value="0.05" units="cm"/>
      <inkml:brushProperty name="height" value="0.05" units="cm"/>
      <inkml:brushProperty name="color" value="#F6630D"/>
    </inkml:brush>
  </inkml:definitions>
  <inkml:trace contextRef="#ctx0" brushRef="#br0">1 90 24575,'-1'-15'0,"3"-28"0,-2 41 0,0 1 0,0-1 0,0 0 0,1 1 0,-1-1 0,1 1 0,-1-1 0,1 1 0,0-1 0,0 1 0,-1 0 0,1-1 0,0 1 0,0 0 0,0-1 0,0 1 0,1 0 0,-1 0 0,0 0 0,0 0 0,3-1 0,-3 2 0,0 0 0,-1-1 0,1 1 0,0 0 0,0 0 0,0 0 0,0 0 0,-1 0 0,1 0 0,0 0 0,0 0 0,0 1 0,-1-1 0,1 0 0,0 0 0,0 1 0,0-1 0,-1 0 0,1 1 0,0-1 0,-1 1 0,1-1 0,0 1 0,-1-1 0,1 1 0,-1-1 0,1 1 0,0 1 0,13 21 0,-6 3 0,0 1 0,-2 0 0,-1 0 0,-1 1 0,1 35 0,-3-40 0,4 470 0,-39 0 0,28-431 0,-6 239 0,11-295 0,0 1 0,1-1 0,0 0 0,0 1 0,1-1 0,-1 0 0,1 0 0,1 1 0,5 10 0,-5-14 0,-1 1 0,1-1 0,-1 0 0,1 0 0,0 0 0,1 0 0,-1-1 0,0 1 0,1-1 0,-1 0 0,1 0 0,0 0 0,0-1 0,-1 1 0,1-1 0,7 1 0,29 5 0,1-3 0,0-2 0,0-1 0,45-5 0,-36 1 0,453-8-463,-40 2 53,-208-11-810,-158 5-4878</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4.664"/>
    </inkml:context>
    <inkml:brush xml:id="br0">
      <inkml:brushProperty name="width" value="0.05" units="cm"/>
      <inkml:brushProperty name="height" value="0.05" units="cm"/>
      <inkml:brushProperty name="color" value="#F6630D"/>
    </inkml:brush>
  </inkml:definitions>
  <inkml:trace contextRef="#ctx0" brushRef="#br0">94 135 24575,'-10'-5'0,"-1"0"0,1 0 0,1 0 0,-1-2 0,1 1 0,0-1 0,-10-10 0,18 16 0,1 1 0,-1-1 0,0 0 0,1 1 0,-1-1 0,1 0 0,0 0 0,-1 0 0,1 0 0,-1 1 0,1-1 0,0 0 0,0 0 0,0 0 0,-1 0 0,1 0 0,0 0 0,0 0 0,0 0 0,0 0 0,1 1 0,-1-1 0,0 0 0,0 0 0,0 0 0,1 0 0,-1 0 0,1 0 0,-1 1 0,0-1 0,1 0 0,-1 0 0,1 1 0,0-1 0,-1 0 0,1 1 0,0-1 0,-1 0 0,1 1 0,0-1 0,0 1 0,1-1 0,3-2 0,0 0 0,0 1 0,1 0 0,-1 0 0,1 0 0,5 0 0,68-10 0,1 3 0,103 3 0,-161 6 0,740 13-1034,0 34-1053,180 6 316,-897-51 1688,147 2-63,-146-6 267,91-13-1,-129 13 105,-1 0-1,0 0 1,0 0-1,11-6 0,-17 8-179,-1 0 0,1 0-1,0-1 1,-1 1 0,1 0-1,0-1 1,-1 1-1,1 0 1,-1-1 0,1 1-1,-1-1 1,1 1 0,-1-1-1,1 1 1,-1-1 0,1 1-1,-1-1 1,1 1-1,-1-1 1,0 0 0,1 1-1,-1-1 1,0 0 0,0 1-1,0-1 1,1 0 0,-1 1-1,0-1 1,0 0-1,0 0 1,0 1 0,0-1-1,0 0 1,0 1 0,0-1-1,-1 0 1,1 0-1,0 1 1,0-1 0,-1 0-1,1 1 1,0-1 0,-1 1-1,1-1 1,0 0 0,-1 1-1,1-1 1,-1 1-1,1-1 1,-1 1 0,1-1-1,-1 1 1,1-1 0,-1 1-1,0 0 1,0-1 0,-2-2-15,-1 1 0,1 0 1,-1-1-1,1 1 0,-1 0 1,0 1-1,1-1 0,-1 1 1,0 0-1,0 0 0,0 0 1,0 0-1,0 1 0,0-1 1,0 1-1,-1 0 0,1 0 1,0 1-1,0-1 0,0 1 1,0 0-1,0 0 0,0 0 1,0 1-1,1-1 0,-1 1 1,0 0-1,1 0 0,-1 0 1,1 1-1,0-1 0,0 1 1,0 0-1,0 0 1,0 0-1,0 0 0,1 0 1,0 0-1,-4 7 0,0 4-30,0 1 0,1 0 0,0-1 0,2 2 0,-1-1 0,0 17 0,-2 98 0,6-103 0,3 583 0,7-442 0,49 268 0,-14-256 0,-45-179 0,0 1 0,1-1 0,-1 0 0,0 0 0,0 0 0,0 1 0,0-1 0,-1 0 0,1 0 0,0 0 0,0 0 0,-1 1 0,1-1 0,-1 0 0,1 0 0,-1 0 0,1 0 0,-1 0 0,0 0 0,1 0 0,-1 0 0,0 0 0,0 0 0,0 0 0,1-1 0,-1 1 0,0 0 0,0-1 0,0 1 0,0 0 0,-1-1 0,1 1 0,0-1 0,0 0 0,0 1 0,0-1 0,0 0 0,-3 1 0,-5 0 0,-1 0 0,0 0 0,-20-2 0,13 0 0,-829-26-2415,460 10 1686,-331-6-112,517 18-3365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5.474"/>
    </inkml:context>
    <inkml:brush xml:id="br0">
      <inkml:brushProperty name="width" value="0.05" units="cm"/>
      <inkml:brushProperty name="height" value="0.05" units="cm"/>
      <inkml:brushProperty name="color" value="#F6630D"/>
    </inkml:brush>
  </inkml:definitions>
  <inkml:trace contextRef="#ctx0" brushRef="#br0">174 502 24575,'12'-8'0,"0"-1"0,0 0 0,-1-1 0,14-15 0,-22 22 0,0-1 0,0 0 0,0 0 0,-1 0 0,1 0 0,-1 0 0,0 0 0,0-1 0,0 1 0,-1-1 0,0 1 0,1-1 0,-2 1 0,1-1 0,0 0 0,-1 0 0,-1-7 0,1 10 0,0 0 0,0 0 0,-1 0 0,1 1 0,0-1 0,-1 0 0,0 0 0,0 1 0,1-1 0,-1 0 0,0 1 0,0-1 0,0 0 0,-1 1 0,1 0 0,0-1 0,0 1 0,-1 0 0,1-1 0,-1 1 0,1 0 0,-1 0 0,0 0 0,1 1 0,-1-1 0,0 0 0,0 0 0,0 1 0,1-1 0,-1 1 0,0 0 0,0 0 0,0-1 0,0 1 0,0 0 0,1 1 0,-1-1 0,0 0 0,0 0 0,-2 2 0,-5 0 0,1 0 0,-1 1 0,1 0 0,-1 1 0,1 0 0,1 0 0,-11 7 0,6-2 0,-1 1 0,1 1 0,1 0 0,0 1 0,1 0 0,0 0 0,-16 27 0,20-29 0,1 1 0,0-1 0,0 1 0,1 0 0,1 0 0,0 0 0,0 0 0,1 1 0,1-1 0,0 1 0,0 18 0,2-25 0,-1 0 0,1 0 0,0 0 0,1 0 0,-1 0 0,1 0 0,0-1 0,0 1 0,0-1 0,1 1 0,-1-1 0,1 0 0,0 0 0,1 0 0,-1 0 0,0 0 0,1-1 0,0 0 0,0 0 0,0 0 0,0 0 0,1-1 0,-1 1 0,1-1 0,0 0 0,-1 0 0,1-1 0,0 1 0,9 0 0,-3 0 0,0-1 0,0 0 0,1-1 0,-1 0 0,0-1 0,0 0 0,0-1 0,0 0 0,0-1 0,-1 0 0,1 0 0,17-9 0,-14 3 0,-1 0 0,0 0 0,-1-2 0,0 1 0,0-1 0,-1-1 0,0 0 0,-1-1 0,-1 0 0,0 0 0,-1-1 0,0 0 0,-1-1 0,5-15 0,2-10 0,-1 0 0,-2-1 0,-2-1 0,4-47 0,-8 35 0,-1-1 0,-5-56 0,-3 85 0,0 18 0,4 8 0,-1 0 0,1 0 0,0 0 0,0 0 0,0 0 0,-1 0 0,1 0 0,0 0 0,0 1 0,0-1 0,-1 0 0,1 0 0,0 0 0,0 0 0,0 0 0,0 1 0,-1-1 0,1 0 0,0 0 0,0 0 0,0 0 0,0 1 0,0-1 0,0 0 0,-1 0 0,1 0 0,0 1 0,0-1 0,0 0 0,0 0 0,0 0 0,0 1 0,0-1 0,0 0 0,0 0 0,0 1 0,0-1 0,-4 23 0,1 0 0,1 0 0,1-1 0,2 28 0,0-27 0,-1 17-136,3 0-1,1 0 1,2-1-1,2 1 1,1-2-1,2 1 1,1-1-1,3-1 0,28 55 1,-18-51-6690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5.880"/>
    </inkml:context>
    <inkml:brush xml:id="br0">
      <inkml:brushProperty name="width" value="0.05" units="cm"/>
      <inkml:brushProperty name="height" value="0.05" units="cm"/>
      <inkml:brushProperty name="color" value="#F6630D"/>
    </inkml:brush>
  </inkml:definitions>
  <inkml:trace contextRef="#ctx0" brushRef="#br0">54 1 24575,'-28'379'0,"24"-351"0,2-13 0,0-1 0,1 1 0,0-1 0,1 1 0,2 18 0,1-32 0,3-8 0,3-9 0,3-12 0,-2 1 0,2 0 0,1 1 0,28-45 0,-35 64 0,-1 1 0,0-1 0,1 1 0,1 0 0,-1 1 0,1 0 0,11-8 0,-13 11 0,0-1 0,0 1 0,0 0 0,1 0 0,-1 1 0,1 0 0,-1 0 0,1 0 0,-1 0 0,1 1 0,0 0 0,8 1 0,-7 1 0,0-1 0,0 1 0,0 1 0,-1 0 0,1 0 0,-1 0 0,0 0 0,0 1 0,0 0 0,0 1 0,-1-1 0,1 1 0,-1 0 0,0 0 0,-1 1 0,1 0 0,-1-1 0,0 1 0,-1 1 0,5 10 0,-6-13 0,0 0 0,0 1 0,-1-1 0,0 1 0,0-1 0,0 1 0,-1-1 0,0 1 0,1 0 0,-1-1 0,-1 1 0,1 0 0,-1-1 0,-1 6 0,1-6 0,-1-1 0,0 1 0,0-1 0,0 1 0,0-1 0,0 0 0,0 0 0,-1 0 0,0 0 0,1 0 0,-1 0 0,0-1 0,-1 0 0,1 1 0,0-1 0,-1 0 0,1 0 0,-7 2 0,-3 0 38,0 0 0,-1 0 0,1-2 0,-1 1 0,1-2 0,-1 0 0,1 0 0,-27-3 0,17-1-380,-1-1 1,1-1 0,1-1-1,-30-11 1,9-1-6485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6.317"/>
    </inkml:context>
    <inkml:brush xml:id="br0">
      <inkml:brushProperty name="width" value="0.05" units="cm"/>
      <inkml:brushProperty name="height" value="0.05" units="cm"/>
      <inkml:brushProperty name="color" value="#F6630D"/>
    </inkml:brush>
  </inkml:definitions>
  <inkml:trace contextRef="#ctx0" brushRef="#br0">15 8 24575,'0'-3'0,"-3"-1"0,-1 4 0,0 6 0,1 7 0,4 6 0,1 9 0,1 5 0,3 7 0,0 5 0,-1 3 0,2 3 0,-1 2 0,3 0 0,-2-8-8191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46.762"/>
    </inkml:context>
    <inkml:brush xml:id="br0">
      <inkml:brushProperty name="width" value="0.05" units="cm"/>
      <inkml:brushProperty name="height" value="0.05" units="cm"/>
      <inkml:brushProperty name="color" value="#FFC114"/>
    </inkml:brush>
  </inkml:definitions>
  <inkml:trace contextRef="#ctx0" brushRef="#br0">1520 1 24575,'-507'1433'-1714,"-64"-29"-298,190-610 1726,381-793 283,-8 13 212,1 1 1,-2-1-1,-12 16 0,5-14-5222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6.972"/>
    </inkml:context>
    <inkml:brush xml:id="br0">
      <inkml:brushProperty name="width" value="0.05" units="cm"/>
      <inkml:brushProperty name="height" value="0.05" units="cm"/>
      <inkml:brushProperty name="color" value="#F6630D"/>
    </inkml:brush>
  </inkml:definitions>
  <inkml:trace contextRef="#ctx0" brushRef="#br0">19 4 24575,'-3'0'0,"-1"-3"0,0 2 0,1 7 0,1 9 0,0 4 0,2 2 0,-1 1 0,1-1 0,1-1 0,-1-1 0,3 0 0,1-4-8191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7.709"/>
    </inkml:context>
    <inkml:brush xml:id="br0">
      <inkml:brushProperty name="width" value="0.05" units="cm"/>
      <inkml:brushProperty name="height" value="0.05" units="cm"/>
      <inkml:brushProperty name="color" value="#F6630D"/>
    </inkml:brush>
  </inkml:definitions>
  <inkml:trace contextRef="#ctx0" brushRef="#br0">174 1 24575,'-14'-1'0,"0"2"0,0-1 0,0 2 0,-24 5 0,34-6 0,0 1 0,-1-1 0,1 1 0,0 1 0,0-1 0,0 0 0,1 1 0,-1 0 0,1 0 0,-1 0 0,1 0 0,0 0 0,0 1 0,0 0 0,1-1 0,-1 1 0,1 0 0,-3 7 0,3-7 0,0 0 0,0 1 0,1-1 0,-1 1 0,1-1 0,0 1 0,1-1 0,-1 1 0,1 0 0,0-1 0,0 1 0,0 0 0,1-1 0,0 1 0,-1 0 0,2-1 0,-1 1 0,0-1 0,1 0 0,0 1 0,0-1 0,0 0 0,1 0 0,-1 0 0,1 0 0,0-1 0,0 1 0,0-1 0,1 0 0,-1 0 0,1 0 0,0 0 0,0 0 0,0-1 0,0 0 0,0 0 0,0 0 0,1 0 0,-1 0 0,1-1 0,-1 0 0,1 0 0,-1 0 0,1-1 0,0 0 0,-1 0 0,1 0 0,6-1 0,-4 1 0,1-1 0,-1-1 0,1 1 0,-1-1 0,1-1 0,-1 1 0,0-1 0,0 0 0,0-1 0,9-6 0,-13 8 0,0 0 0,-1 0 0,1-1 0,-1 1 0,0 0 0,0-1 0,0 0 0,0 1 0,0-1 0,0 0 0,-1 0 0,1 0 0,-1 0 0,0 0 0,0 0 0,0 0 0,0 0 0,-1-1 0,1 1 0,-1 0 0,0 0 0,0-1 0,0 1 0,0 0 0,-1-1 0,1 1 0,-2-4 0,1 3 17,-1 1 0,1 0 0,-1-1 1,0 1-1,0 0 0,0 0 0,0 0 0,-1 0 0,1 0 0,-1 1 0,1-1 0,-1 1 0,0-1 0,0 1 0,0 0 0,-1 0 0,1 1 0,0-1 1,-7-1-1,0-1-302,0 1 1,-1 0-1,1 1 1,-1 0-1,-15 0 1,-11 2-6542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8.711"/>
    </inkml:context>
    <inkml:brush xml:id="br0">
      <inkml:brushProperty name="width" value="0.05" units="cm"/>
      <inkml:brushProperty name="height" value="0.05" units="cm"/>
      <inkml:brushProperty name="color" value="#F6630D"/>
    </inkml:brush>
  </inkml:definitions>
  <inkml:trace contextRef="#ctx0" brushRef="#br0">17 8 24575,'1'-1'0,"-1"1"0,0-1 0,1 1 0,-1-1 0,1 1 0,-1-1 0,1 1 0,-1 0 0,1-1 0,-1 1 0,1 0 0,-1-1 0,1 1 0,-1 0 0,1 0 0,0-1 0,-1 1 0,1 0 0,0 0 0,-1 0 0,1 0 0,-1 0 0,1 0 0,0 0 0,-1 0 0,1 0 0,0 0 0,-1 0 0,1 1 0,-1-1 0,2 1 0,-1 0 0,0 0 0,0 0 0,0 0 0,0 0 0,0 1 0,-1-1 0,1 0 0,0 1 0,-1-1 0,1 1 0,-1-1 0,1 3 0,2 8 0,-2 0 0,2 18 0,-3-27 0,-1 78 0,-22 160 0,2-62 0,13-67 0,10 189 0,0-279 0,1 0 0,0 0 0,2 0 0,0 0 0,17 39 0,-19-54 0,0 0 0,1 0 0,0 0 0,0-1 0,0 0 0,1 0 0,0 0 0,1 0 0,-1-1 0,1 0 0,0 0 0,0-1 0,0 1 0,1-1 0,-1-1 0,1 1 0,0-1 0,0 0 0,1-1 0,12 4 0,33 0 0,0-1 0,94-5 0,-66-2 0,1454 74-2919,-1186-37 2784,384 28-283,-693-61 403,-23 1 40,0-2 1,0 0-1,0-1 1,0-1 0,0-1-1,33-7 1,-49 9 0,0 0 0,0 0 0,-1 0 0,1 0 0,0-1 0,-1 1 0,1 0 0,-1 0 0,1-1 0,0 1 0,-1 0 0,1-1 0,-1 1 0,1-1 0,-1 1 0,1 0 1,-1-1-1,1 0 0,-1 1 0,1-1 0,-1 1 0,0-1 0,1 1 0,-1-1 0,0 0 0,0 1 0,1-1 0,-1 0 0,0 1 0,0-1 0,0-1 0,0 1 45,-1 0 0,1-1 1,-1 1-1,0 0 0,1-1 0,-1 1 0,0 0 0,0 0 0,0 0 1,0 0-1,0 0 0,0 0 0,-3-2 0,-5-3 243,0 0 0,-19-8 0,-93-34-231,101 41-994,-23-8-5915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9.191"/>
    </inkml:context>
    <inkml:brush xml:id="br0">
      <inkml:brushProperty name="width" value="0.05" units="cm"/>
      <inkml:brushProperty name="height" value="0.05" units="cm"/>
      <inkml:brushProperty name="color" value="#F6630D"/>
    </inkml:brush>
  </inkml:definitions>
  <inkml:trace contextRef="#ctx0" brushRef="#br0">2 15 24575,'0'0'0,"0"0"0,0 0 0,0 0 0,0 0 0,0 0 0,0 0 0,0 0 0,0-1 0,-1 1 0,1 0 0,0 0 0,0 0 0,0 0 0,0 0 0,0 0 0,0-1 0,0 1 0,0 0 0,0 0 0,0 0 0,0 0 0,0 0 0,0 0 0,0-1 0,0 1 0,0 0 0,0 0 0,0 0 0,0 0 0,0 0 0,0-1 0,0 1 0,0 0 0,0 0 0,0 0 0,0 0 0,1 0 0,-1 0 0,0-1 0,0 1 0,0 0 0,0 0 0,0 0 0,0 0 0,0 0 0,0 0 0,1 0 0,-1 0 0,11-4 0,13 0 0,42 3 0,127 14 0,-141-8 0,549 56-841,489 41-1475,-563-75 2384,-521-27 81,0 0 0,0 1-1,1 0 1,-1 0 0,0 1 0,0-1 0,0 1-1,5 3 1,-7-3-44,-1 0 0,0 0 0,0 1 0,0-1-1,-1 1 1,1-1 0,-1 1 0,1 0 0,-1 0 0,0 0-1,0 0 1,0 0 0,0 1 0,1 3 0,15 45-44,-2 0 0,13 77 0,-23-99-67,3 26 6,-2 1 0,-2 0 0,-3 0 0,-3 0 0,-2 0 0,-2 0 0,-3 0 0,-3-1 0,-2 0 0,-26 72 0,-1-16-1365,25-73-5461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49.705"/>
    </inkml:context>
    <inkml:brush xml:id="br0">
      <inkml:brushProperty name="width" value="0.05" units="cm"/>
      <inkml:brushProperty name="height" value="0.05" units="cm"/>
      <inkml:brushProperty name="color" value="#F6630D"/>
    </inkml:brush>
  </inkml:definitions>
  <inkml:trace contextRef="#ctx0" brushRef="#br0">0 323 24575,'0'-6'0,"0"0"0,1 1 0,-1-1 0,1 0 0,0 0 0,0 1 0,1-1 0,3-8 0,-2 14 0,-1 7 0,0 7 0,-1 206 0,-2-126 0,4-170 0,3 1 0,4 0 0,26-104 0,-35 173 0,24-83 0,-21 78 0,1-1 0,0 1 0,0 0 0,1 0 0,9-12 0,-14 22 0,0 0 0,-1-1 0,1 1 0,0 0 0,0 0 0,0 0 0,0 0 0,0 0 0,0 0 0,1 0 0,-1 0 0,0 0 0,0 1 0,1-1 0,-1 0 0,0 1 0,1-1 0,-1 1 0,1-1 0,-1 1 0,1 0 0,-1 0 0,1 0 0,2 0 0,-2 0 0,-1 1 0,1 0 0,0 0 0,-1 0 0,1 0 0,0 0 0,-1 1 0,0-1 0,1 0 0,-1 1 0,0-1 0,0 1 0,0-1 0,1 1 0,-2 0 0,2 2 0,4 9 0,0 1 0,-2 0 0,6 24 0,-10-37 0,41 245 0,-18-94 0,-18-104-1365,-6-34-5461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50.252"/>
    </inkml:context>
    <inkml:brush xml:id="br0">
      <inkml:brushProperty name="width" value="0.05" units="cm"/>
      <inkml:brushProperty name="height" value="0.05" units="cm"/>
      <inkml:brushProperty name="color" value="#F6630D"/>
    </inkml:brush>
  </inkml:definitions>
  <inkml:trace contextRef="#ctx0" brushRef="#br0">1 69 24575,'0'-1'0,"1"0"0,-1 1 0,0-1 0,1 1 0,-1-1 0,0 0 0,1 1 0,-1-1 0,1 1 0,-1 0 0,1-1 0,-1 1 0,1-1 0,-1 1 0,1 0 0,0-1 0,-1 1 0,1 0 0,0-1 0,-1 1 0,1 0 0,0 0 0,-1 0 0,1 0 0,1 0 0,18-3 0,20 3 0,49 6 0,-2 0 0,81-7 0,-167 1 0,0 0 0,0 0 0,0 0 0,0 1 0,0-1 0,0 0 0,0 0 0,0 1 0,-1-1 0,1 1 0,0-1 0,0 1 0,0-1 0,-1 1 0,1-1 0,0 1 0,-1 0 0,1 0 0,-1-1 0,1 1 0,0 0 0,-1 0 0,0-1 0,1 1 0,-1 0 0,1 0 0,-1 0 0,0 0 0,0 0 0,1 0 0,-1 0 0,0-1 0,0 1 0,0 2 0,0 38 0,-1-30 0,-1 58 0,0 93 0,3-130 0,2 0 0,1-1 0,8 32 0,-5-43 0,-7-20 0,0 0 0,1 0 0,-1 0 0,0 0 0,0 0 0,0 0 0,0 0 0,0 0 0,0 0 0,0 0 0,0 1 0,0-1 0,1 0 0,-1 0 0,0 0 0,0 0 0,0 0 0,0 0 0,0 0 0,0 0 0,0 0 0,1 0 0,-1 0 0,0 0 0,0 0 0,0 0 0,0 0 0,0 0 0,0 0 0,0 0 0,1 0 0,-1 0 0,0 0 0,0-1 0,0 1 0,0 0 0,0 0 0,0 0 0,0 0 0,0 0 0,1 0 0,-1 0 0,0 0 0,0 0 0,0 0 0,0 0 0,0-1 0,0 1 0,0 0 0,0 0 0,0 0 0,0 0 0,0 0 0,0 0 0,0 0 0,0-1 0,0 1 0,0 0 0,0 0 0,0 0 0,0 0 0,3-36 0,-8-26 0,-24-109 0,16 104 0,-6-76 0,18 138 0,1 0 0,0 1 0,0-1 0,1 0 0,-1 0 0,1 0 0,0 1 0,3-9 0,-3 11 0,-1 1 0,1 0 0,0 0 0,0 0 0,-1 0 0,1 0 0,0 0 0,0 0 0,0 0 0,0 0 0,0 0 0,1 0 0,-1 0 0,0 1 0,0-1 0,0 1 0,1-1 0,-1 1 0,0-1 0,1 1 0,-1 0 0,0-1 0,1 1 0,-1 0 0,1 0 0,-1 0 0,0 0 0,1 0 0,-1 0 0,1 1 0,-1-1 0,0 0 0,1 1 0,1 0 0,21 9 0,0 0 0,-1 1 0,-1 1 0,0 2 0,0 0 0,-1 1 0,-1 1 0,34 36 0,-48-46 0,0 0 0,-1 1 0,1-1 0,-1 1 0,4 9 0,-8-14 0,0-1 0,-1 0 0,1 0 0,-1 0 0,1 1 0,-1-1 0,1 0 0,-1 0 0,0 1 0,1-1 0,-1 0 0,0 1 0,0-1 0,0 0 0,0 1 0,0-1 0,-1 0 0,1 1 0,0-1 0,-1 0 0,1 1 0,0-1 0,-1 0 0,0 0 0,1 0 0,-1 1 0,0-1 0,1 0 0,-1 0 0,0 0 0,0 0 0,0 0 0,0 0 0,0-1 0,0 1 0,0 0 0,0 0 0,-1-1 0,1 1 0,0-1 0,-3 2 0,-11 2-33,-1-1 0,1 0 0,-1-1 0,0-1 1,1 0-1,-27-3 0,13 1-1102,-20 0-5691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50.877"/>
    </inkml:context>
    <inkml:brush xml:id="br0">
      <inkml:brushProperty name="width" value="0.05" units="cm"/>
      <inkml:brushProperty name="height" value="0.05" units="cm"/>
      <inkml:brushProperty name="color" value="#F6630D"/>
    </inkml:brush>
  </inkml:definitions>
  <inkml:trace contextRef="#ctx0" brushRef="#br0">16 110 24575,'0'-1'0,"0"1"0,0 0 0,0 0 0,0 0 0,0 0 0,0-1 0,0 1 0,0 0 0,0 0 0,0 0 0,0-1 0,0 1 0,0 0 0,0 0 0,0 0 0,0 0 0,0-1 0,0 1 0,0 0 0,0 0 0,0 0 0,0-1 0,0 1 0,0 0 0,0 0 0,0 0 0,0 0 0,-1-1 0,1 1 0,0 0 0,0 0 0,0 0 0,0 0 0,0 0 0,-1 0 0,1-1 0,0 1 0,0 0 0,0 0 0,0 0 0,-1 0 0,1 0 0,0 0 0,0 0 0,0 0 0,-1 0 0,1 0 0,0 0 0,0 0 0,0 0 0,0 0 0,-1 0 0,1 0 0,0 0 0,0 0 0,0 0 0,-1 0 0,1 0 0,0 0 0,0 0 0,0 1 0,-8 10 0,7 1 0,0 0 0,1 0 0,1-1 0,0 1 0,0 0 0,1 0 0,5 14 0,-1 5 0,21 103 0,13 81 0,-41-213 0,-1-5 0,-7-14 0,-10-23 0,6-3 0,2 0 0,2-1 0,-6-54 0,13 69 0,1 0 0,1 0 0,2 0 0,0 0 0,3 0 0,6-28 0,-9 51 0,0 0 0,0 0 0,0 0 0,0 0 0,1 1 0,0 0 0,0-1 0,1 1 0,0 0 0,-1 0 0,8-6 0,-9 10 0,0-1 0,1 0 0,-1 1 0,0 0 0,1-1 0,0 1 0,-1 0 0,1 0 0,0 0 0,-1 1 0,1-1 0,0 1 0,0-1 0,0 1 0,-1 0 0,1 0 0,0 0 0,0 1 0,0-1 0,0 1 0,-1-1 0,1 1 0,0 0 0,-1 0 0,1 0 0,4 3 0,7 4 0,-1 0 0,0 0 0,0 1 0,19 20 0,-26-24 0,0 0 0,-1 1 0,0 0 0,-1 0 0,1 0 0,-1 0 0,0 1 0,-1 0 0,0 0 0,0 0 0,3 12 0,-5-17 12,-1 1-1,0-1 0,0 1 1,0-1-1,0 0 1,0 1-1,0-1 0,-1 0 1,1 1-1,-1-1 0,0 0 1,0 0-1,0 0 1,0 1-1,0-1 0,0 0 1,0 0-1,-1 0 0,1-1 1,-1 1-1,1 0 1,-1 0-1,0-1 0,0 1 1,1-1-1,-1 0 0,0 1 1,-1-1-1,-3 2 1,-4 1-354,-1 0 1,0 0 0,0-1-1,-19 3 1,-28 2-6485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52.509"/>
    </inkml:context>
    <inkml:brush xml:id="br0">
      <inkml:brushProperty name="width" value="0.05" units="cm"/>
      <inkml:brushProperty name="height" value="0.05" units="cm"/>
      <inkml:brushProperty name="color" value="#F6630D"/>
    </inkml:brush>
  </inkml:definitions>
  <inkml:trace contextRef="#ctx0" brushRef="#br0">15 26 24575,'-5'-22'0,"1"19"0,0 13 0,3 9 0,0 0 0,1 0 0,5 34 0,-1-19 0,56 416 69,-33-282-1503,-23-137-5392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53.030"/>
    </inkml:context>
    <inkml:brush xml:id="br0">
      <inkml:brushProperty name="width" value="0.05" units="cm"/>
      <inkml:brushProperty name="height" value="0.05" units="cm"/>
      <inkml:brushProperty name="color" value="#F6630D"/>
    </inkml:brush>
  </inkml:definitions>
  <inkml:trace contextRef="#ctx0" brushRef="#br0">144 39 24575,'0'-2'0,"0"1"0,0-1 0,0 1 0,0-1 0,-1 1 0,1-1 0,-1 1 0,1-1 0,-1 1 0,1 0 0,-1-1 0,0 1 0,0 0 0,0-1 0,0 1 0,1 0 0,-2 0 0,1 0 0,0 0 0,0 0 0,0 0 0,0 0 0,-1 0 0,1 1 0,0-1 0,-1 0 0,1 1 0,-1-1 0,1 1 0,-1-1 0,1 1 0,0 0 0,-1 0 0,0 0 0,1-1 0,-1 2 0,1-1 0,-3 0 0,-2 0 0,1 1 0,0 0 0,0-1 0,0 2 0,0-1 0,1 0 0,-1 1 0,0 0 0,1 0 0,-8 5 0,9-5 0,0 0 0,1 0 0,-1 0 0,1 1 0,0-1 0,-1 1 0,1-1 0,1 1 0,-1 0 0,0 0 0,1 0 0,-1 0 0,1 0 0,0 0 0,0 0 0,0 0 0,0 0 0,1 1 0,-1-1 0,1 0 0,0 1 0,0-1 0,0 0 0,0 1 0,1-1 0,-1 0 0,3 7 0,-2-6 0,1-1 0,0 1 0,0 0 0,0-1 0,0 1 0,1-1 0,-1 0 0,1 0 0,0 0 0,0 0 0,0 0 0,0 0 0,0-1 0,1 0 0,-1 1 0,1-1 0,-1-1 0,1 1 0,0 0 0,0-1 0,0 0 0,5 1 0,0-1 0,-1 0 0,1 0 0,0-1 0,0 0 0,0-1 0,0 0 0,-1-1 0,15-3 0,-19 4 0,0-1 0,0 1 0,0-1 0,0 1 0,0-1 0,-1 0 0,1 0 0,-1-1 0,1 1 0,-1-1 0,0 0 0,0 0 0,0 0 0,0 0 0,-1 0 0,1 0 0,-1-1 0,0 0 0,0 1 0,2-5 0,-3 6 0,-1 0 0,0 1 0,1-1 0,-1 0 0,0 0 0,0 0 0,0 1 0,0-1 0,0 0 0,0 0 0,-1 0 0,1 1 0,0-1 0,-1 0 0,0 0 0,1 1 0,-1-1 0,0 0 0,-1-1 0,0 0 0,-1 0 0,1 0 0,-1 1 0,0-1 0,0 0 0,0 1 0,0 0 0,-5-3 0,-5-2 0,1 2 0,-1 0 0,-27-7 0,17 7-455,-1 1 0,-34-1 0,30 4-6371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53.828"/>
    </inkml:context>
    <inkml:brush xml:id="br0">
      <inkml:brushProperty name="width" value="0.05" units="cm"/>
      <inkml:brushProperty name="height" value="0.05" units="cm"/>
      <inkml:brushProperty name="color" value="#F6630D"/>
    </inkml:brush>
  </inkml:definitions>
  <inkml:trace contextRef="#ctx0" brushRef="#br0">403 72 24575,'-13'0'0,"0"1"0,0 1 0,0 0 0,1 0 0,-1 1 0,1 1 0,0 0 0,0 1 0,0 0 0,1 1 0,-1 0 0,1 1 0,1 0 0,-1 1 0,1 0 0,1 1 0,-16 17 0,7-5 0,1 0 0,1 2 0,1-1 0,2 2 0,0 0 0,1 0 0,1 1 0,-10 40 0,9-20 0,2 1 0,2 1 0,2-1 0,0 53 0,6-77 0,0-1 0,1 1 0,2 0 0,0-1 0,1 0 0,10 30 0,-10-40 0,1 1 0,0-1 0,1 0 0,0-1 0,1 1 0,0-1 0,1-1 0,0 1 0,0-1 0,1-1 0,0 1 0,19 11 0,-7-7 0,0-1 0,1-1 0,0-1 0,1-2 0,46 13 0,125 13 0,-13-15-561,238-6-1,182-41-562,-101-21 1166,-345 25-300,181-52 0,-297 66 231,0-2-1,-2-2 0,1-2 1,55-31-1,-82 39 56,0 1-1,-1-2 1,0 1-1,0-1 1,0-1-1,-1 0 1,12-18-1,-16 20 36,-1 0-1,1 0 1,-2 0 0,1-1-1,-1 0 1,0 0-1,-1 1 1,0-2-1,-1 1 1,0 0-1,0 0 1,-1-12-1,-2 6 16,0 0 0,0 0 0,-2 0 0,0 0 0,-1 0 0,0 1 0,-1 0 0,-1 0 0,0 1 0,-1-1 0,0 2-1,-1-1 1,-13-14 0,-3 0 69,-2 0 0,0 2 0,-2 1 0,-42-28 0,17 19-339,-1 2-1,-2 2 0,-1 3 1,-84-26-1,24 18-489,-162-25 0,124 36 633,-1 7 0,0 7 0,-1 6-1,0 8 1,1 6 0,-214 44 0,293-38-573,-81 31 0,78-18-3654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5.740"/>
    </inkml:context>
    <inkml:brush xml:id="br0">
      <inkml:brushProperty name="width" value="0.05" units="cm"/>
      <inkml:brushProperty name="height" value="0.05" units="cm"/>
      <inkml:brushProperty name="color" value="#FFC114"/>
    </inkml:brush>
  </inkml:definitions>
  <inkml:trace contextRef="#ctx0" brushRef="#br0">309 104 24575,'21'-11'0,"0"-1"0,-2 0 0,1-2 0,-2 0 0,27-26 0,-51 44 0,1 0 0,-1 0 0,0 0 0,-9 3 0,-9 6 0,-116 70 0,-65 41 0,198-119 0,2-2 0,1 0 0,-1 0 0,1 0 0,0 1 0,-7 7 0,11-11 0,-1 1 0,0 0 0,1 0 0,-1 0 0,1 0 0,0 0 0,-1 0 0,1 0 0,0 0 0,-1 0 0,1 0 0,0 0 0,0 0 0,0 0 0,0 0 0,0 0 0,0 0 0,0 0 0,0 1 0,1-1 0,-1 0 0,0 0 0,1 0 0,-1 0 0,0 0 0,1-1 0,-1 1 0,1 0 0,0 0 0,-1 0 0,1 0 0,0 0 0,-1-1 0,1 1 0,1 1 0,20 17 0,1-2 0,36 24 0,-12-10 0,200 124-1365,-205-131-5461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5.150"/>
    </inkml:context>
    <inkml:brush xml:id="br0">
      <inkml:brushProperty name="width" value="0.05" units="cm"/>
      <inkml:brushProperty name="height" value="0.05" units="cm"/>
      <inkml:brushProperty name="color" value="#FFC114"/>
    </inkml:brush>
  </inkml:definitions>
  <inkml:trace contextRef="#ctx0" brushRef="#br0">455 134 24575,'-1'-3'0,"1"0"0,-1 0 0,0 0 0,0 1 0,0-1 0,0 0 0,0 0 0,-1 1 0,1-1 0,-1 0 0,0 1 0,1 0 0,-5-4 0,-29-26 0,23 24 0,1 1 0,-2 0 0,1 0 0,-1 2 0,1-1 0,-2 2 0,1-1 0,0 2 0,-1 0 0,0 1 0,-26-2 0,30 4 0,-1 0 0,0 1 0,0 0 0,1 1 0,-1 0 0,1 0 0,0 1 0,-1 1 0,1 0 0,1 0 0,-1 1 0,0 0 0,1 0 0,0 1 0,-15 14 0,20-17 0,0 1 0,1-1 0,0 1 0,-1 1 0,1-1 0,1 0 0,-1 1 0,0-1 0,1 1 0,0 0 0,0 0 0,1-1 0,-1 1 0,1 1 0,0-1 0,1 0 0,-1 0 0,1 0 0,0 0 0,0 0 0,0 1 0,1-1 0,0 0 0,0 0 0,0 0 0,1 0 0,0 0 0,0 0 0,0-1 0,4 8 0,1-1 0,0 0 0,1 0 0,1 0 0,-1-1 0,2-1 0,-1 0 0,1 0 0,1-1 0,-1 0 0,23 12 0,19 5-1365,-3-6-5461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54.293"/>
    </inkml:context>
    <inkml:brush xml:id="br0">
      <inkml:brushProperty name="width" value="0.05" units="cm"/>
      <inkml:brushProperty name="height" value="0.05" units="cm"/>
      <inkml:brushProperty name="color" value="#F6630D"/>
    </inkml:brush>
  </inkml:definitions>
  <inkml:trace contextRef="#ctx0" brushRef="#br0">62 8 24575,'0'0'0,"0"0"0,0-1 0,0 1 0,0 0 0,1 0 0,-1 0 0,0-1 0,0 1 0,0 0 0,0 0 0,0-1 0,0 1 0,0 0 0,0 0 0,-1 0 0,1-1 0,0 1 0,0 0 0,0 0 0,0 0 0,0-1 0,0 1 0,0 0 0,0 0 0,-1 0 0,1-1 0,0 1 0,0 0 0,0 0 0,0 0 0,0 0 0,-1 0 0,1 0 0,0-1 0,0 1 0,0 0 0,-1 0 0,1 0 0,0 0 0,0 0 0,0 0 0,-1 0 0,1 0 0,0 0 0,0 0 0,-1 0 0,1 0 0,0 0 0,0 0 0,0 0 0,-1 0 0,1 0 0,0 0 0,0 0 0,0 0 0,-1 0 0,1 0 0,0 1 0,0-1 0,0 0 0,-1 0 0,1 0 0,0 0 0,0 0 0,0 0 0,0 1 0,0-1 0,-1 0 0,1 1 0,-11 12 0,4-1 0,1 0 0,1 0 0,0 1 0,0 0 0,2 0 0,-1 0 0,2 0 0,0 0 0,0 1 0,1-1 0,1 1 0,0-1 0,4 21 0,-3-26 0,1 1 0,0-1 0,1 0 0,-1 0 0,2 0 0,-1 0 0,1-1 0,0 1 0,1-1 0,-1 0 0,1 0 0,1-1 0,0 0 0,-1 0 0,2 0 0,-1 0 0,1-1 0,0 0 0,0 0 0,0-1 0,1 0 0,10 4 0,-5-4 0,0-1 0,0 0 0,0-1 0,0-1 0,0 0 0,0 0 0,0-1 0,1-1 0,-1 0 0,0-1 0,0-1 0,0 0 0,-1 0 0,1-2 0,-1 1 0,22-12 0,-25 11 0,0-1 0,0 1 0,-1-1 0,0-1 0,0 0 0,0 0 0,-1-1 0,0 1 0,10-16 0,-13 17 0,0-1 0,-1 1 0,0-1 0,0 0 0,-1 0 0,0 0 0,0 0 0,0-1 0,-1 1 0,0 0 0,-1-1 0,0 1 0,0-1 0,-1-10 0,-8-17 0,8 33 0,0 0 0,0 0 0,0 1 0,0-1 0,0 0 0,0 0 0,0 1 0,-1-1 0,1 0 0,-1 1 0,1 0 0,-1-1 0,1 1 0,-4-2 0,5 3 0,-1 0 0,1-1 0,0 1 0,-1 0 0,1 0 0,-1 0 0,1 0 0,-1 0 0,1 0 0,-1 0 0,1 0 0,0 0 0,-1 0 0,1 0 0,-1 0 0,1 0 0,-1 0 0,1 0 0,-1 0 0,1 0 0,-1 0 0,1 1 0,0-1 0,-1 0 0,1 0 0,-1 1 0,1-1 0,0 0 0,-1 0 0,1 1 0,-1 0 0,-6 16 0,5 22 0,3-23-114,1 1 1,1 0-1,0-1 0,1 1 0,1-1 1,0 0-1,1 0 0,1-1 0,0 0 1,2 0-1,10 15 0,10 9-6712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54.639"/>
    </inkml:context>
    <inkml:brush xml:id="br0">
      <inkml:brushProperty name="width" value="0.05" units="cm"/>
      <inkml:brushProperty name="height" value="0.05" units="cm"/>
      <inkml:brushProperty name="color" value="#F6630D"/>
    </inkml:brush>
  </inkml:definitions>
  <inkml:trace contextRef="#ctx0" brushRef="#br0">83 125 24575,'-4'-8'0,"0"1"0,-1 0 0,-10-12 0,14 17 0,0 0 0,-1 1 0,1-1 0,-1 1 0,1-1 0,-1 1 0,0 0 0,1-1 0,-1 1 0,0 0 0,0 0 0,0 0 0,0 1 0,0-1 0,0 0 0,0 1 0,0-1 0,0 1 0,0 0 0,-3-1 0,4 2 0,0-1 0,0 1 0,0 0 0,0-1 0,0 1 0,0 0 0,1-1 0,-1 1 0,0 0 0,0 0 0,1 0 0,-1-1 0,1 1 0,-1 0 0,1 0 0,-1 0 0,1 0 0,-1 0 0,1 0 0,0 0 0,0 0 0,-1 0 0,1 0 0,0 1 0,0-1 0,0 0 0,0 0 0,0 0 0,0 0 0,1 0 0,-1 0 0,0 0 0,1 2 0,11 39 0,-12-41 0,8 18 0,0-1 0,0 0 0,2 0 0,0-1 0,2 0 0,-1-1 0,23 23 0,-26-30 0,1-1 0,0 0 0,0-1 0,1 0 0,0 0 0,0-1 0,1 0 0,-1-1 0,1 0 0,1-1 0,-1 0 0,0-1 0,25 4 0,-32-6 0,1-1 0,-1 1 0,1-1 0,-1-1 0,1 1 0,0-1 0,-1 1 0,0-1 0,1 0 0,-1-1 0,1 1 0,-1-1 0,0 0 0,0 0 0,0 0 0,0-1 0,4-3 0,-3 2 0,-1-1 0,0 0 0,0 1 0,-1-1 0,1-1 0,-1 1 0,0 0 0,0-1 0,-1 0 0,0 0 0,2-7 0,0-6 0,0-1 0,-2 1 0,0 0 0,-2-1 0,0 1 0,-1 0 0,-3-20 0,2 30 0,-8-49 0,9 53 0,-1-1 0,1 1 0,-1 1 0,0-1 0,0 0 0,-1 0 0,1 1 0,-5-6 0,7 10 0,0-1 0,0 1 0,-1 0 0,1 0 0,0 0 0,0 0 0,0-1 0,0 1 0,0 0 0,0 0 0,-1 0 0,1 0 0,0 0 0,0 0 0,0-1 0,0 1 0,-1 0 0,1 0 0,0 0 0,0 0 0,0 0 0,-1 0 0,1 0 0,0 0 0,0 0 0,0 0 0,-1 0 0,1 0 0,0 0 0,0 0 0,0 0 0,-1 0 0,1 0 0,0 0 0,0 0 0,0 0 0,0 1 0,-1-1 0,1 0 0,0 0 0,0 0 0,0 0 0,0 0 0,-1 0 0,1 1 0,0-1 0,0 0 0,-5 14 0,2 15 0,3-20-341,1-1 0,1 1-1,4 16 1,1 0-6485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54.824"/>
    </inkml:context>
    <inkml:brush xml:id="br0">
      <inkml:brushProperty name="width" value="0.05" units="cm"/>
      <inkml:brushProperty name="height" value="0.05" units="cm"/>
      <inkml:brushProperty name="color" value="#F6630D"/>
    </inkml:brush>
  </inkml:definitions>
  <inkml:trace contextRef="#ctx0" brushRef="#br0">1 44 24575,'0'-6'0,"0"-5"0,0-3 0,0 3 0,3 9 0,1 15 0,2 13 0,4 15 0,3 11 0,2 10 0,2 5 0,-3 4 0,-3-11-8191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47.754"/>
    </inkml:context>
    <inkml:brush xml:id="br0">
      <inkml:brushProperty name="width" value="0.05" units="cm"/>
      <inkml:brushProperty name="height" value="0.05" units="cm"/>
      <inkml:brushProperty name="color" value="#F6630D"/>
    </inkml:brush>
  </inkml:definitions>
  <inkml:trace contextRef="#ctx0" brushRef="#br0">2333 492 24575,'1'-5'0,"-1"1"0,1 0 0,0-1 0,1 1 0,-1 0 0,1 0 0,4-7 0,6-19 0,-10 20 0,0-1 0,0 0 0,-1 0 0,-1 0 0,1 0 0,-2 1 0,-2-21 0,2 27 0,0-1 0,-1 0 0,1 1 0,-1-1 0,0 1 0,0-1 0,-1 1 0,1 0 0,-1 0 0,0 0 0,0 0 0,0 0 0,0 1 0,-1-1 0,0 1 0,0 0 0,1 0 0,-2 0 0,-7-3 0,1 1 0,-1 1 0,1 1 0,-1 0 0,0 0 0,0 1 0,-1 1 0,1 0 0,0 0 0,0 1 0,-14 3 0,-19 2 0,-59 17 0,-37 15-215,3 7 1,2 5-1,1 6 0,4 6 0,-200 125 0,241-125-105,2 3 0,4 5-1,2 3 1,-95 110 0,116-110 341,3 2 0,3 3 0,4 3 1,4 1-1,-49 113 0,76-145-73,1 0 1,3 1-1,3 0 1,1 1-1,3 1 0,-6 98 1,15-119 25,1-1 0,1 0 1,2 0-1,1 0 0,1 0 0,2-1 0,1 0 1,1 0-1,1-1 0,2-1 0,1 0 0,1 0 1,23 31-1,-15-30-17,1 0 0,1-2 0,1-1 0,53 39 0,-36-34-130,1-2 0,86 39 1,-39-31-128,2-3 1,1-4 0,107 17 0,-28-16-234,1-9 0,260 0 0,354-72-887,-504 10 1315,426-116 1,-498 93-369,-4-9 1,314-158-1,-397 164 333,-3-5 0,140-109 0,-203 135 151,-3-3-1,-1-3 1,-3-1 0,-2-3 0,82-122 0,-111 144 79,-2-1 1,-1 0 0,-2-2-1,-2 0 1,-1 0 0,8-42-1,-15 51-55,-2 1-1,-1-1 0,-1 0 0,-2 1 0,-1-1 1,-1 0-1,-1 0 0,-1 1 0,-11-39 0,1 28-34,-1 0 0,-1 2 0,-3 0 0,0 1 0,-3 1 0,0 0 0,-2 2 0,-2 1 0,-52-50 0,18 28 0,-3 1 0,-1 4 0,-137-77 0,73 60 122,-3 5 0,-3 6-1,-238-64 1,171 72 121,-410-40 1,438 75-233,0 8 1,0 7-1,-298 46 1,293-15 217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48.539"/>
    </inkml:context>
    <inkml:brush xml:id="br0">
      <inkml:brushProperty name="width" value="0.05" units="cm"/>
      <inkml:brushProperty name="height" value="0.05" units="cm"/>
      <inkml:brushProperty name="color" value="#F6630D"/>
    </inkml:brush>
  </inkml:definitions>
  <inkml:trace contextRef="#ctx0" brushRef="#br0">28 476 24575,'0'-1'0,"-3"-25"0,3 25 0,0 1 0,0-1 0,0 0 0,0 1 0,0-1 0,0 0 0,-1 1 0,1-1 0,0 1 0,0-1 0,-1 0 0,1 1 0,0-1 0,-1 1 0,1-1 0,-1 1 0,1-1 0,-1 1 0,1-1 0,-1 1 0,1 0 0,-1-1 0,1 1 0,-1 0 0,0-1 0,1 1 0,-1 0 0,1 0 0,-1-1 0,0 1 0,1 0 0,-1 0 0,0 0 0,0 0 0,0 0 0,1 0 0,-1 1 0,0-1 0,1 1 0,-1-1 0,1 0 0,-1 1 0,1-1 0,-1 1 0,1-1 0,0 1 0,-1-1 0,1 1 0,-1-1 0,1 1 0,0 0 0,0-1 0,-1 1 0,1-1 0,0 1 0,0 0 0,0-1 0,0 1 0,-1 0 0,1-1 0,0 1 0,0 0 0,0-1 0,1 1 0,-1 0 0,0 0 0,4 25 0,-4-26 0,53 173 0,-5-19 0,-40-122 0,-1 0 0,-2 1 0,1 34 0,-5-66 0,-1 0 0,0 0 0,0 0 0,0 0 0,1 0 0,-1 0 0,0 0 0,-1 0 0,1 0 0,0 0 0,0 0 0,0 0 0,-1 0 0,1 0 0,0 0 0,-1 0 0,1 0 0,-1 0 0,1-1 0,-1 1 0,1 0 0,-1 0 0,0 0 0,1-1 0,-1 1 0,-1 1 0,1-3 0,0 1 0,-1-1 0,1 1 0,0-1 0,0 0 0,0 1 0,0-1 0,0 0 0,0 0 0,1 0 0,-1 0 0,0 0 0,0 0 0,1 0 0,-1 0 0,0 0 0,1 0 0,-1 0 0,1 0 0,-1-1 0,1-1 0,-11-24 0,2 0 0,1-1 0,1-1 0,-4-34 0,-2-118 0,12 119 0,13-108 0,-8 139 0,2-1 0,1 1 0,2 0 0,1 1 0,17-37 0,-21 56 0,0 1 0,0-1 0,1 1 0,0 0 0,1 1 0,0-1 0,1 2 0,-1-1 0,2 1 0,-1 0 0,1 1 0,22-12 0,-19 13 0,0 1 0,1 0 0,0 1 0,0 0 0,0 1 0,1 0 0,-1 1 0,1 1 0,-1 1 0,24 1 0,-17 1 0,0 1 0,0 1 0,24 7 0,-36-8 0,1 0 0,-1 1 0,0 0 0,-1 0 0,1 1 0,-1 0 0,0 1 0,0 0 0,8 8 0,-14-12 0,0 0 0,0 0 0,0 1 0,0-1 0,-1 1 0,1 0 0,-1 0 0,1-1 0,-1 1 0,0 0 0,0 0 0,0 0 0,-1 0 0,1 0 0,-1 0 0,1 6 0,-2-5 0,0 1 0,1 0 0,-1-1 0,-1 1 0,1-1 0,-1 1 0,1-1 0,-1 0 0,-1 0 0,-2 5 0,-4 4 0,-1-1 0,0 0 0,-1 0 0,0-1 0,-20 15 0,-33 19 0,-128 68 0,134-81 0,53-30 0,0 0 0,1 1 0,0 0 0,-1 0 0,1 0 0,-5 6 0,9-8 0,-1-1 0,1 0 0,0 0 0,0 0 0,0 1 0,0-1 0,-1 0 0,1 0 0,0 1 0,0-1 0,0 0 0,0 0 0,0 1 0,0-1 0,0 0 0,0 1 0,0-1 0,0 0 0,0 0 0,0 1 0,0-1 0,0 0 0,0 0 0,0 1 0,0-1 0,1 0 0,-1 0 0,0 1 0,0-1 0,0 0 0,0 0 0,0 1 0,1-1 0,-1 0 0,0 0 0,0 0 0,0 1 0,1-1 0,-1 0 0,0 0 0,3 1 0,-1 0 0,0 0 0,0 0 0,1-1 0,-1 1 0,1-1 0,-1 0 0,4 0 0,144 4 0,-79-4 0,115 15 0,-152-10 0,-1 2 0,53 19 0,-76-22 0,1 0 0,-1 0 0,0 2 0,0-1 0,-1 1 0,1 1 0,-2-1 0,1 2 0,-1-1 0,0 1 0,13 17 0,-18-22 0,-1 0 0,0 0 0,0 1 0,-1-1 0,1 1 0,-1 0 0,1 0 0,-1-1 0,0 1 0,-1 0 0,1 0 0,-1 0 0,0 0 0,0 0 0,0 0 0,-1 7 0,0-6 0,-1 0 0,0 0 0,0 0 0,0 0 0,-1-1 0,1 1 0,-1-1 0,0 1 0,0-1 0,-1 0 0,-4 4 0,-5 4 0,-1 0 0,-1-2 0,0 1 0,-1-2 0,1 0 0,-22 8 0,-7-1 0,0-1 0,-1-3 0,-1-1 0,0-2 0,-1-3 0,-71 2 0,95-8-341,1 0 0,-1-2-1,-35-6 1,13-4-6485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48.918"/>
    </inkml:context>
    <inkml:brush xml:id="br0">
      <inkml:brushProperty name="width" value="0.05" units="cm"/>
      <inkml:brushProperty name="height" value="0.05" units="cm"/>
      <inkml:brushProperty name="color" value="#F6630D"/>
    </inkml:brush>
  </inkml:definitions>
  <inkml:trace contextRef="#ctx0" brushRef="#br0">0 157 24575,'4'-1'0,"0"1"0,0-1 0,0-1 0,0 1 0,-1 0 0,1-1 0,5-3 0,9-3 0,45-12 0,1 4 0,128-16 0,-131 23 0,377-48 0,-431 55 0,-25 3 0,-35 4 0,-10 1 0,-231 38 0,288-42 0,0-1 0,0 1 0,0 0 0,1 1 0,-1-1 0,1 1 0,0 0 0,0 0 0,-7 6 0,9-7 0,1 1 0,0-1 0,-1 1 0,1 0 0,0 0 0,1 0 0,-1 0 0,0 0 0,1 0 0,0 1 0,0-1 0,0 0 0,0 1 0,0-1 0,0 1 0,1-1 0,0 6 0,2 33 0,2-1 0,2 1 0,16 59 0,-4-19 0,49 346-1365,-62-386-5461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49.346"/>
    </inkml:context>
    <inkml:brush xml:id="br0">
      <inkml:brushProperty name="width" value="0.05" units="cm"/>
      <inkml:brushProperty name="height" value="0.05" units="cm"/>
      <inkml:brushProperty name="color" value="#F6630D"/>
    </inkml:brush>
  </inkml:definitions>
  <inkml:trace contextRef="#ctx0" brushRef="#br0">13 528 24575,'3'-24'0,"-2"17"0,0 0 0,1 0 0,0 0 0,2-8 0,0 30 0,1 99 0,20 232 0,-21-319 0,1 12 0,2 0 0,1-1 0,21 58 0,-29-96 0,0 1 0,0 0 0,0 0 0,0-1 0,1 1 0,-1 0 0,0-1 0,1 1 0,-1 0 0,0-1 0,1 1 0,-1 0 0,1-1 0,-1 1 0,1-1 0,-1 1 0,1-1 0,0 1 0,-1-1 0,1 1 0,-1-1 0,1 0 0,1 1 0,-1-1 0,-1-1 0,1 1 0,-1-1 0,1 1 0,-1-1 0,1 1 0,-1-1 0,0 0 0,1 1 0,-1-1 0,0 0 0,1 1 0,-1-1 0,0 0 0,0 1 0,0-1 0,1 0 0,-1-1 0,4-42 0,-9-43 0,-3-1 0,-20-86 0,19 119 0,-20-98 0,6 35 0,-8-133 0,30 232 0,0 1 0,2 0 0,0 0 0,5-25 0,-6 39 0,1-1 0,1 1 0,-1-1 0,0 1 0,1 0 0,0 0 0,0 0 0,0 0 0,1 0 0,-1 0 0,1 1 0,0-1 0,0 1 0,0 0 0,1 0 0,-1 0 0,1 0 0,-1 0 0,1 1 0,0-1 0,0 1 0,7-2 0,-1 1 0,0 1 0,0 1 0,1 0 0,-1 1 0,0-1 0,0 2 0,0 0 0,0 0 0,1 0 0,-1 2 0,-1-1 0,11 5 0,11 4 0,-1 2 0,42 24 0,-32-14 0,70 54 0,-91-62 0,-1 2 0,-1 0 0,0 0 0,-1 2 0,17 27 0,-29-40 0,0 0 0,0 1 0,-1 0 0,0 0 0,0 0 0,-1 0 0,0 0 0,0 0 0,-1 1 0,1 10 0,-2-14 0,0 1 0,-1 0 0,0 0 0,1 0 0,-2 0 0,1 0 0,0-1 0,-1 1 0,0-1 0,0 1 0,0-1 0,-1 0 0,0 1 0,1-1 0,-1-1 0,-6 7 0,-2-1-136,0 0-1,0-1 1,-1 0-1,0-1 1,-1 0-1,0-1 1,0 0-1,0-1 0,-20 4 1,-54 14-6690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0.613"/>
    </inkml:context>
    <inkml:brush xml:id="br0">
      <inkml:brushProperty name="width" value="0.05" units="cm"/>
      <inkml:brushProperty name="height" value="0.05" units="cm"/>
      <inkml:brushProperty name="color" value="#F6630D"/>
    </inkml:brush>
  </inkml:definitions>
  <inkml:trace contextRef="#ctx0" brushRef="#br0">211 474 24575,'0'-3'0,"-1"1"0,1 0 0,0 0 0,-1 0 0,0 0 0,1 1 0,-1-1 0,-2-4 0,-2 3 0,1 13 0,0 57 0,3 0 0,8 75 0,0-37 0,-2 350 0,-2-92 0,-3-352 0,0-1 0,1 0 0,1 1 0,0-1 0,3 12 0,-4-19 0,1 1 0,-1-1 0,1 1 0,0-1 0,0 0 0,0 0 0,0 0 0,0 0 0,1 0 0,0 0 0,-1-1 0,1 1 0,0-1 0,0 0 0,0 0 0,0 0 0,7 3 0,4-1 0,0 0 0,1-1 0,-1-1 0,1 0 0,0-1 0,-1-1 0,1 0 0,22-3 0,-11 1 0,371-30-724,-23 1 64,844 5-1599,3 54-1561,-364-5 2591,-825-22 1236,298 1 719,-4-21 404,-311 17-1118,41-6 1375,-53 7-1211,1 0 1,-1 0-1,0 0 1,0 0 0,1-1-1,-1 1 1,0-1 0,0 0-1,-1 0 1,1 0-1,0 0 1,4-5 0,-7 6-127,1 0 0,-1 0 0,1 0 0,-1-1 0,0 1 0,1 0 0,-1 0 0,0 0 0,0-1 0,0 1 0,0 0 0,0 0 0,0-1 0,0 1 0,0 0 0,0 0 0,-1-1 0,1 1 0,0 0 0,-1 0 0,1 0 0,-1 0 0,1 0 0,-1-1 0,0 1 0,0 0 0,1 0 0,-1 1 0,0-1 0,0 0 0,0 0 0,-1-1 0,-5-5 419,-1 0 0,-16-10 1,17 12-394,-30-22-76,1-1 0,-33-35 0,58 52 0,0-1 0,2-1 0,-1 0 0,1 0 0,1-1 0,1 0 0,0 0 0,0-1 0,-7-25 0,10 18 0,0 1 0,2-1 0,0 0 0,1 0 0,1 0 0,2 1 0,0-1 0,1 0 0,8-29 0,10-23 0,40-92 0,-50 137 0,47-108 0,-23 56 0,49-167 0,-81 237 0,0-1 0,-2 1 0,1-1 0,-1 1 0,-1-1 0,0 1 0,-1-1 0,0 0 0,-1 1 0,-4-15 0,4 19 0,-1-1 0,0 1 0,-1 0 0,0 0 0,0 0 0,0 1 0,-1 0 0,0-1 0,0 1 0,-1 1 0,0-1 0,0 1 0,0 0 0,0 1 0,-13-8 0,-6 0 0,-1 0 0,0 2 0,0 0 0,-1 2 0,-54-9 0,-143-5 0,202 21 0,-1084-28-3769,1015 28 3706,-2 0-486,-1374-3-1966,3 46 1346,1429-40 1061,-387 32 248,340-22-298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1.142"/>
    </inkml:context>
    <inkml:brush xml:id="br0">
      <inkml:brushProperty name="width" value="0.05" units="cm"/>
      <inkml:brushProperty name="height" value="0.05" units="cm"/>
      <inkml:brushProperty name="color" value="#F6630D"/>
    </inkml:brush>
  </inkml:definitions>
  <inkml:trace contextRef="#ctx0" brushRef="#br0">16 321 24575,'1'0'0,"-1"-1"0,0 1 0,1 0 0,-1-1 0,0 1 0,1-1 0,-1 1 0,1 0 0,-1-1 0,1 1 0,-1 0 0,1 0 0,-1-1 0,1 1 0,-1 0 0,1 0 0,-1 0 0,1 0 0,-1 0 0,1-1 0,-1 1 0,1 0 0,-1 0 0,1 0 0,-1 0 0,1 1 0,0-1 0,-1 0 0,1 0 0,-1 0 0,1 1 0,0 0 0,0-1 0,0 1 0,0 1 0,0-1 0,0 0 0,0 0 0,-1 0 0,1 0 0,-1 0 0,1 1 0,-1-1 0,1 2 0,7 41 0,-4 25 0,-2 1 0,-4 0 0,-2-1 0,-4 0 0,-20 84 0,21-130 0,3-16 0,1-13 0,5-13 0,0-1 0,0 1 0,2 0 0,1 0 0,8-24 0,-5 19 0,98-301 0,-80 258 0,3 0 0,65-105 0,-86 158 0,1 1 0,1 0 0,0 1 0,23-22 0,-31 32 0,1 0 0,0 0 0,0 0 0,0 0 0,0 0 0,1 1 0,-1-1 0,0 1 0,1 0 0,-1 0 0,1 0 0,4 0 0,-6 1 0,1 0 0,-1 0 0,1 1 0,-1-1 0,1 1 0,-1-1 0,1 1 0,-1 0 0,1 0 0,-1 0 0,0 1 0,0-1 0,1 0 0,-1 1 0,0-1 0,0 1 0,0 0 0,-1 0 0,3 2 0,3 5 0,0 0 0,0 1 0,-1 0 0,0 1 0,-1-1 0,0 1 0,3 13 0,21 87 0,-22-82 0,85 421-336,-76-363-693,-10-53-5797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1.721"/>
    </inkml:context>
    <inkml:brush xml:id="br0">
      <inkml:brushProperty name="width" value="0.05" units="cm"/>
      <inkml:brushProperty name="height" value="0.05" units="cm"/>
      <inkml:brushProperty name="color" value="#F6630D"/>
    </inkml:brush>
  </inkml:definitions>
  <inkml:trace contextRef="#ctx0" brushRef="#br0">86 634 24575,'-13'-6'0,"6"5"0,1-2 0,-1 1 0,1-1 0,0 0 0,0 0 0,0-1 0,0 0 0,1 0 0,-10-8 0,15 11 0,0 1 0,-1 0 0,1-1 0,0 1 0,0-1 0,-1 1 0,1 0 0,0-1 0,0 1 0,0-1 0,0 1 0,-1-1 0,1 1 0,0 0 0,0-1 0,0 1 0,0-1 0,0 1 0,0-1 0,0 1 0,0-1 0,1 1 0,-1-1 0,0 1 0,0-1 0,0 1 0,0 0 0,1-1 0,-1 1 0,0-1 0,0 1 0,1 0 0,-1-1 0,0 1 0,1 0 0,0-1 0,17-8 0,13 1 0,0 1 0,0 2 0,42-2 0,-18 2 0,28-4 0,216-26 0,-5-21 0,-290 55 0,6-1 0,0-1 0,1-1 0,-1 1 0,15-9 0,-24 11 0,1 0 0,-1 0 0,1 1 0,-1-1 0,1 0 0,-1-1 0,0 1 0,0 0 0,1 0 0,-1-1 0,0 1 0,0 0 0,0-1 0,-1 1 0,1-1 0,0 1 0,0-1 0,-1 1 0,1-1 0,-1 0 0,1 1 0,-1-1 0,0 0 0,0 1 0,0-1 0,0 0 0,0 0 0,0 1 0,0-1 0,0 0 0,-1 1 0,1-1 0,-1 0 0,1 1 0,-1-1 0,-1-1 0,-6-12 0,-1 2 0,-1-1 0,-19-21 0,16 20 0,11 13 0,1 0 0,-1 0 0,0 0 0,0 0 0,0 1 0,0-1 0,0 1 0,0-1 0,0 1 0,-2-1 0,3 2 0,1 0 0,0 0 0,-1-1 0,1 1 0,0 0 0,0 0 0,-1 0 0,1 0 0,0 1 0,0-1 0,-1 0 0,1 0 0,0 0 0,-1 0 0,1 0 0,0 0 0,0 0 0,-1 0 0,1 1 0,0-1 0,0 0 0,0 0 0,-1 0 0,1 0 0,0 1 0,0-1 0,0 0 0,-1 0 0,1 1 0,0-1 0,0 0 0,-3 19 0,28 183 0,-7-73 0,-17-124 0,26 349 0,-39-821 0,8 358 0,4 95 0,-1-140 0,2 130 0,2 0 0,0 0 0,1 1 0,10-31 0,-13 51 0,0-1 0,0 1 0,0 0 0,1 0 0,-1 0 0,1 0 0,-1 0 0,1 1 0,0-1 0,0 0 0,1 1 0,-1-1 0,0 1 0,1 0 0,0 0 0,-1 0 0,1 0 0,0 0 0,0 1 0,0-1 0,0 1 0,0 0 0,0 0 0,1 0 0,-1 0 0,0 0 0,0 1 0,1 0 0,-1-1 0,0 1 0,1 0 0,-1 1 0,0-1 0,1 1 0,-1-1 0,0 1 0,1 0 0,-1 0 0,0 0 0,4 3 0,4 1 0,0 1 0,-1 1 0,0-1 0,0 1 0,-1 1 0,1 0 0,7 10 0,-12-14 0,-1 1 0,0 0 0,0 0 0,0 0 0,-1 1 0,0-1 0,0 1 0,0 0 0,-1 0 0,1 0 0,-2 0 0,1 0 0,-1 1 0,2 11 0,-4-13 0,0-1 0,0 1 0,0 0 0,0-1 0,-1 1 0,1-1 0,-1 0 0,-1 1 0,1-1 0,0 0 0,-1 0 0,0 0 0,0-1 0,0 1 0,0-1 0,-1 1 0,1-1 0,-1 0 0,0 0 0,-5 2 0,-7 5 0,0-1 0,-1-1 0,-29 11 0,2-5-682,-75 15-1,74-22-6143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5.505"/>
    </inkml:context>
    <inkml:brush xml:id="br0">
      <inkml:brushProperty name="width" value="0.05" units="cm"/>
      <inkml:brushProperty name="height" value="0.05" units="cm"/>
      <inkml:brushProperty name="color" value="#FFC114"/>
    </inkml:brush>
  </inkml:definitions>
  <inkml:trace contextRef="#ctx0" brushRef="#br0">23 517 24575,'-15'-16'0,"14"15"0,0 0 0,1 0 0,-1 0 0,0 1 0,1-1 0,-1 0 0,1 0 0,0 0 0,-1 0 0,1 0 0,0 0 0,-1 0 0,1 0 0,0 0 0,0 0 0,0 0 0,0 0 0,0-1 0,15 19 0,-6-2 0,0 1 0,-1 0 0,-1 1 0,-1-1 0,0 1 0,-1 1 0,-1-1 0,3 20 0,15-115 0,67-364 0,-79 380 0,-9 51 62,9-37 197,-10 46-317,0 1 0,0 0 0,1 0-1,-1-1 1,1 1 0,-1 0 0,1 0 0,-1 0 0,1-1 0,0 1-1,-1 0 1,1 0 0,0 0 0,0 0 0,0 0 0,0 1 0,0-1-1,0 0 1,0 0 0,0 1 0,0-1 0,0 0 0,0 1 0,1-1 0,-1 1-1,0-1 1,0 1 0,3-1 0,8 4-6768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2.146"/>
    </inkml:context>
    <inkml:brush xml:id="br0">
      <inkml:brushProperty name="width" value="0.05" units="cm"/>
      <inkml:brushProperty name="height" value="0.05" units="cm"/>
      <inkml:brushProperty name="color" value="#F6630D"/>
    </inkml:brush>
  </inkml:definitions>
  <inkml:trace contextRef="#ctx0" brushRef="#br0">1 249 24575,'10'-1'0,"0"0"0,1 0 0,-1-1 0,0 0 0,0-1 0,14-6 0,55-28 0,-77 35 0,-1 2 0,0-1 0,0 1 0,0-1 0,0 1 0,0-1 0,0 1 0,0 0 0,0-1 0,0 1 0,0 0 0,0 0 0,0 0 0,0 0 0,0 0 0,0 0 0,0 0 0,0 0 0,0 0 0,0 0 0,0 1 0,0-1 0,0 0 0,0 1 0,0-1 0,0 1 0,0-1 0,0 1 0,0-1 0,0 1 0,-1 0 0,1-1 0,0 1 0,0 0 0,-1 0 0,1-1 0,0 1 0,-1 0 0,1 0 0,-1 0 0,1 1 0,2 5 0,-1-1 0,0 1 0,0 0 0,2 14 0,-3-13 0,20 146 0,2 302 0,-23-439 0,1-11 0,-1 1 0,1-1 0,-2 1 0,1-1 0,-1 1 0,0-1 0,0 1 0,-4 8 0,5-15 0,0 0 0,0 0 0,0 0 0,-1 1 0,1-1 0,0 0 0,0 0 0,0 0 0,0 0 0,0 0 0,0 0 0,-1 0 0,1 0 0,0 0 0,0 0 0,0 0 0,0 0 0,0 0 0,-1 0 0,1 0 0,0 0 0,0 0 0,0 0 0,0 0 0,0 0 0,-1 0 0,1 0 0,0 0 0,0 0 0,0 0 0,0 0 0,0 0 0,0 0 0,-1-1 0,1 1 0,0 0 0,0 0 0,0 0 0,0 0 0,0 0 0,0 0 0,0 0 0,0-1 0,0 1 0,-1 0 0,1 0 0,0 0 0,0 0 0,0 0 0,0-1 0,0 1 0,0 0 0,0 0 0,0 0 0,0 0 0,0-1 0,-5-9 0,-80-292 0,59 197 0,16 64 0,-33-140 0,35 137 0,1 0 0,0-50 0,7 86 0,0 1 0,0-1 0,1 0 0,0 0 0,1 1 0,-1-1 0,1 0 0,1 1 0,3-8 0,-5 12 0,1 0 0,0 0 0,0 0 0,0 1 0,0-1 0,1 1 0,-1-1 0,1 1 0,-1 0 0,1 0 0,0 0 0,0 0 0,0 0 0,0 1 0,0-1 0,0 1 0,1 0 0,-1 0 0,0 0 0,1 0 0,-1 1 0,6-1 0,8 1 0,0 0 0,-1 1 0,1 1 0,0 0 0,-1 1 0,1 1 0,18 7 0,-9-1 0,0 0 0,0 2 0,36 23 0,-51-28 0,0 1 0,0 0 0,0 1 0,-1 0 0,0 1 0,14 18 0,-22-26 0,0 1 0,-1-1 0,1 1 0,0 0 0,-1-1 0,0 1 0,0 0 0,0 0 0,0 0 0,0 0 0,-1-1 0,1 1 0,-1 0 0,0 0 0,0 0 0,0 0 0,0 0 0,0 0 0,-1 0 0,1 0 0,-1 0 0,0 0 0,0 0 0,0 0 0,0 0 0,0-1 0,-1 1 0,1 0 0,-1-1 0,0 1 0,0-1 0,0 0 0,0 0 0,0 0 0,0 0 0,-5 3 0,-6 4-195,-1 0 0,0-1 0,0-1 0,-1 0 0,0-1 0,-20 5 0,-38 10-6631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2.977"/>
    </inkml:context>
    <inkml:brush xml:id="br0">
      <inkml:brushProperty name="width" value="0.05" units="cm"/>
      <inkml:brushProperty name="height" value="0.05" units="cm"/>
      <inkml:brushProperty name="color" value="#F6630D"/>
    </inkml:brush>
  </inkml:definitions>
  <inkml:trace contextRef="#ctx0" brushRef="#br0">1 177 24575,'0'-176'0,"0"199"4,3 367 333,21-2-2043,-20-350-5120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3.285"/>
    </inkml:context>
    <inkml:brush xml:id="br0">
      <inkml:brushProperty name="width" value="0.05" units="cm"/>
      <inkml:brushProperty name="height" value="0.05" units="cm"/>
      <inkml:brushProperty name="color" value="#F6630D"/>
    </inkml:brush>
  </inkml:definitions>
  <inkml:trace contextRef="#ctx0" brushRef="#br0">21 1 24575,'-1'0'0,"0"0"0,0 0 0,0 0 0,0 0 0,0 0 0,0 0 0,0 0 0,0 0 0,0 1 0,0-1 0,0 0 0,0 0 0,0 1 0,1-1 0,-1 1 0,0-1 0,0 1 0,0-1 0,0 1 0,0 0 0,1 0 0,0-1 0,-1 1 0,1 0 0,0-1 0,0 1 0,0-1 0,0 1 0,0-1 0,0 1 0,0 0 0,1-1 0,-1 1 0,0-1 0,0 1 0,0-1 0,0 1 0,1-1 0,-1 1 0,0-1 0,1 1 0,-1-1 0,0 1 0,1 0 0,3 3 0,0 1 0,0-1 0,1-1 0,-1 1 0,8 4 0,18 10 0,1-1 0,0-1 0,1-2 0,1-1 0,42 11 0,-70-23 0,0 0 0,0 0 0,0-1 0,0 1 0,0-1 0,0-1 0,0 1 0,0 0 0,0-1 0,0 0 0,0-1 0,0 1 0,0-1 0,-1 1 0,1-2 0,0 1 0,-1 0 0,0-1 0,6-4 0,-2 0 0,-1 0 0,0-1 0,0 0 0,-1 0 0,0 0 0,0-1 0,-1 0 0,6-14 0,-10 22 0,-1 0 0,1 0 0,0 0 0,-1 0 0,0 0 0,1 0 0,-1 0 0,1 0 0,-1 0 0,0-1 0,0 1 0,0 0 0,0 0 0,0 0 0,0 0 0,0 0 0,0-1 0,0 1 0,0 0 0,-1 0 0,1 0 0,-1-2 0,0 3 0,1-1 0,-1 1 0,0-1 0,0 1 0,0 0 0,0-1 0,1 1 0,-1 0 0,0-1 0,0 1 0,0 0 0,0 0 0,0 0 0,0 0 0,0 0 0,0 0 0,0 0 0,0 0 0,1 0 0,-3 1 0,-7 2 0,1 0 0,0 0 0,-18 9 0,-17 13-1365,-1 2-5461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4.653"/>
    </inkml:context>
    <inkml:brush xml:id="br0">
      <inkml:brushProperty name="width" value="0.05" units="cm"/>
      <inkml:brushProperty name="height" value="0.05" units="cm"/>
      <inkml:brushProperty name="color" value="#F6630D"/>
    </inkml:brush>
  </inkml:definitions>
  <inkml:trace contextRef="#ctx0" brushRef="#br0">1 28 24575,'0'-1'0,"0"0"0,-1 0 0,2 0 0,-1 0 0,0 0 0,0 0 0,0 0 0,0 0 0,0 0 0,1 0 0,-1 0 0,1 0 0,-1 0 0,1 0 0,-1 0 0,1 0 0,-1 0 0,1 0 0,0 0 0,-1 1 0,1-1 0,0 0 0,0 0 0,0 1 0,-1-1 0,1 1 0,0-1 0,0 1 0,0-1 0,0 1 0,0-1 0,0 1 0,0 0 0,2-1 0,-1 1 0,-1 0 0,1 0 0,0 1 0,0-1 0,-1 0 0,1 1 0,0-1 0,-1 1 0,1-1 0,0 1 0,-1 0 0,1 0 0,-1-1 0,1 1 0,-1 0 0,1 1 0,-1-1 0,0 0 0,0 0 0,2 3 0,3 4 0,-1 0 0,0 0 0,-1 1 0,0 0 0,0 0 0,3 15 0,11 61 0,-14-64 0,42 339 0,-21 3 0,-16-217 0,2 87 0,11 123 0,-21-408-1365,-1 19-5461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4.869"/>
    </inkml:context>
    <inkml:brush xml:id="br0">
      <inkml:brushProperty name="width" value="0.05" units="cm"/>
      <inkml:brushProperty name="height" value="0.05" units="cm"/>
      <inkml:brushProperty name="color" value="#F6630D"/>
    </inkml:brush>
  </inkml:definitions>
  <inkml:trace contextRef="#ctx0" brushRef="#br0">0 1 24575,'3'3'0,"4"0"0,4 4 0,2 3 0,3 3 0,4 5 0,5 2 0,0 4 0,3 1 0,0-1 0,0-2 0,-2-1 0,-1-1 0,0-5 0,-1-4 0,-4-4-8191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5.026"/>
    </inkml:context>
    <inkml:brush xml:id="br0">
      <inkml:brushProperty name="width" value="0.05" units="cm"/>
      <inkml:brushProperty name="height" value="0.05" units="cm"/>
      <inkml:brushProperty name="color" value="#F6630D"/>
    </inkml:brush>
  </inkml:definitions>
  <inkml:trace contextRef="#ctx0" brushRef="#br0">212 83 24575,'3'-3'0,"4"-7"0,1-5 0,1-2 0,0-2 0,-1 6 0,-6 7 0,-6 9 0,-5 6 0,-4 7 0,-6 8 0,-5 2 0,-5 2 0,-6 3 0,-3 2 0,-7-1 0,4-7-8191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6.667"/>
    </inkml:context>
    <inkml:brush xml:id="br0">
      <inkml:brushProperty name="width" value="0.05" units="cm"/>
      <inkml:brushProperty name="height" value="0.05" units="cm"/>
      <inkml:brushProperty name="color" value="#F6630D"/>
    </inkml:brush>
  </inkml:definitions>
  <inkml:trace contextRef="#ctx0" brushRef="#br0">0 91 24575,'0'-91'0,"28"488"0,-12-233 0,46 1039 0,-63-1164-1365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6.884"/>
    </inkml:context>
    <inkml:brush xml:id="br0">
      <inkml:brushProperty name="width" value="0.05" units="cm"/>
      <inkml:brushProperty name="height" value="0.05" units="cm"/>
      <inkml:brushProperty name="color" value="#F6630D"/>
    </inkml:brush>
  </inkml:definitions>
  <inkml:trace contextRef="#ctx0" brushRef="#br0">61 1 24575,'-6'0'0,"-5"3"0,-3 0 0,0 4 0,3 3 0,6 6 0,7 3 0,9 4 0,9 1 0,3 3 0,7 2 0,5 0 0,2 0 0,0-1 0,0-3 0,0-6 0,-3-3 0,-9-4-8191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9:57.057"/>
    </inkml:context>
    <inkml:brush xml:id="br0">
      <inkml:brushProperty name="width" value="0.05" units="cm"/>
      <inkml:brushProperty name="height" value="0.05" units="cm"/>
      <inkml:brushProperty name="color" value="#F6630D"/>
    </inkml:brush>
  </inkml:definitions>
  <inkml:trace contextRef="#ctx0" brushRef="#br0">304 169 24575,'16'-35'0,"15"-50"0,-30 80 0,6-27 0,-7 31 0,0 1 0,0-1 0,0 1 0,0-1 0,0 1 0,0-1 0,0 1 0,0-1 0,0 1 0,0-1 0,0 1 0,-1 0 0,1-1 0,0 1 0,0-1 0,0 1 0,-1-1 0,1 1 0,0 0 0,-1-1 0,1 1 0,-1-1 0,0 1 0,1 0 0,-1 0 0,0 0 0,1 0 0,-1 0 0,0 0 0,0 0 0,1 1 0,-1-1 0,0 0 0,1 0 0,-1 0 0,0 1 0,1-1 0,-1 0 0,1 1 0,-1-1 0,1 1 0,-1-1 0,0 1 0,0 0 0,-91 82 0,30-25 0,-80 51-1365,98-78-5461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13.151"/>
    </inkml:context>
    <inkml:brush xml:id="br0">
      <inkml:brushProperty name="width" value="0.05" units="cm"/>
      <inkml:brushProperty name="height" value="0.05" units="cm"/>
      <inkml:brushProperty name="color" value="#F6630D"/>
    </inkml:brush>
  </inkml:definitions>
  <inkml:trace contextRef="#ctx0" brushRef="#br0">586 1 24575,'3'1'0,"0"1"0,0-1 0,-1 1 0,1 0 0,-1 0 0,0 0 0,1 0 0,-1 1 0,0-1 0,0 1 0,2 3 0,2 1 0,57 72 0,84 137 0,-124-179 0,-3 1 0,-1 0 0,-1 2 0,-3 0 0,-1 1 0,-2 0 0,-2 1 0,-1 0 0,-3 1 0,3 79 0,-9-101 0,-8 307 0,2-249 0,-3 0 0,-23 87 0,21-126 0,-2 0 0,-2-2 0,-34 66 0,-76 99 0,78-132 0,3 3 0,-35 79 0,63-112 0,1 0 0,3 1 0,-9 51 0,10-19 0,-2 78 0,-2 40 0,-51 248 0,9-206 0,6-35 0,40-143 0,-7 89 0,17-121 0,1 0 0,2 1 0,9 47 0,26 69 0,-25-102 0,-1 1 0,-2 0 0,-1 0 0,2 54 0,-10-78 0,-1 0 0,-1 1 0,-1-1 0,0 0 0,-1 0 0,-1-1 0,-11 28 0,-6 3 0,-34 50 0,36-64 0,1 1 0,1 1 0,-21 57 0,34-74 0,1 0 0,1 0 0,0 1 0,1 0 0,1-1 0,1 1 0,0 0 0,2 0 0,0-1 0,5 22 0,2-6 0,1 0 0,2-1 0,1 0 0,23 38 0,-15-32 0,-6-12 0,-1 0 0,18 51 0,-29-68 0,-1 0 0,0 1 0,0-1 0,-1 1 0,0-1 0,-1 1 0,0 0 0,0-1 0,-1 1 0,0-1 0,-1 1 0,-5 16 0,-7 7 0,-1-1 0,-2 0 0,-1-1 0,-2-1 0,-24 29 0,12-15 0,-32 57 0,53-81 0,1 2 0,1-1 0,1 1 0,1 1 0,1-1 0,-6 42 0,10-46 0,1 0 0,1 1 0,1-1 0,1 0 0,0 1 0,1-1 0,1 0 0,1-1 0,7 20 0,12 16 0,2-2 0,2-1 0,48 63 0,25 44 0,-91-139 0,0 0 0,-1 1 0,10 33 0,-17-45 0,0-1 0,-1 1 0,0 0 0,0 0 0,-1 0 0,0 0 0,0 0 0,0 0 0,-1 0 0,0 0 0,0-1 0,-1 1 0,0 0 0,-5 10 0,-19 33 0,14-27 0,-19 45 0,29-60 0,-1 0 0,1 1 0,1-1 0,-1 1 0,1-1 0,1 1 0,0-1 0,0 1 0,2 14 0,8 17 0,1-1 0,30 70 0,4 13 0,-29-70 0,-3 2 0,7 58 0,-17-76 0,-1 0 0,-1 0 0,-2 0 0,-7 42 0,-20 83 0,-10 74 0,33-187 0,3 0 0,6 94 0,9 388 0,-14-349 0,1 366-1365,0-532-5461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5.648"/>
    </inkml:context>
    <inkml:brush xml:id="br0">
      <inkml:brushProperty name="width" value="0.05" units="cm"/>
      <inkml:brushProperty name="height" value="0.05" units="cm"/>
      <inkml:brushProperty name="color" value="#FFC114"/>
    </inkml:brush>
  </inkml:definitions>
  <inkml:trace contextRef="#ctx0" brushRef="#br0">9 3 24575,'-3'0'0,"-1"3"0,3 1 0,5 0 0,10-1 0,9-1 0,10-3 0,10-3 0,8-2 0,-6-1-8191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13.529"/>
    </inkml:context>
    <inkml:brush xml:id="br0">
      <inkml:brushProperty name="width" value="0.05" units="cm"/>
      <inkml:brushProperty name="height" value="0.05" units="cm"/>
      <inkml:brushProperty name="color" value="#F6630D"/>
    </inkml:brush>
  </inkml:definitions>
  <inkml:trace contextRef="#ctx0" brushRef="#br0">1 0 24575,'0'9'0,"1"0"0,1-1 0,0 1 0,0 0 0,1-1 0,0 0 0,0 1 0,1-1 0,0 0 0,0-1 0,1 1 0,0-1 0,8 10 0,1-1 0,1 0 0,1-1 0,0-1 0,24 17 0,-34-28 0,-1 1 0,1-1 0,0-1 0,0 1 0,0-1 0,0 0 0,0 0 0,1 0 0,-1-1 0,1 0 0,-1-1 0,1 1 0,-1-1 0,1 0 0,-1-1 0,1 0 0,-1 0 0,1 0 0,8-3 0,-3-1 0,1 0 0,-1-1 0,1 0 0,-1-1 0,-1 0 0,0-1 0,0 0 0,12-12 0,-23 20 0,0 0 0,0 0 0,0 0 0,0 0 0,0 0 0,0 0 0,-1 0 0,1-1 0,0 1 0,0 0 0,0 0 0,0 0 0,0 0 0,0 0 0,0 0 0,0 0 0,0 0 0,0 0 0,0 0 0,0 0 0,0 0 0,0-1 0,0 1 0,0 0 0,0 0 0,0 0 0,0 0 0,0 0 0,0 0 0,0 0 0,0 0 0,0 0 0,0 0 0,0-1 0,0 1 0,-18 8 0,-23 15 0,8 0-1365,0 1-5461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14.322"/>
    </inkml:context>
    <inkml:brush xml:id="br0">
      <inkml:brushProperty name="width" value="0.05" units="cm"/>
      <inkml:brushProperty name="height" value="0.05" units="cm"/>
      <inkml:brushProperty name="color" value="#F6630D"/>
    </inkml:brush>
  </inkml:definitions>
  <inkml:trace contextRef="#ctx0" brushRef="#br0">593 102 24575,'-36'-19'0,"-1"1"0,0 2 0,-2 2 0,-47-12 0,74 23 0,1 1 0,-1 0 0,0 1 0,0 0 0,0 1 0,0 1 0,1-1 0,-1 2 0,0 0 0,0 0 0,1 1 0,0 1 0,-1-1 0,1 2 0,1 0 0,-1 0 0,1 1 0,-1 0 0,-9 9 0,9-6 0,0 1 0,1 0 0,1 1 0,-1 0 0,2 0 0,0 1 0,0 0 0,1 1 0,0 0 0,1 0 0,1 0 0,0 0 0,-3 16 0,6-18 0,0-1 0,0 1 0,1 0 0,1 0 0,0 0 0,1 0 0,0-1 0,0 1 0,1 0 0,0-1 0,1 1 0,1-1 0,-1 0 0,2 0 0,-1 0 0,1 0 0,12 17 0,-6-15 0,0 1 0,1-1 0,0-1 0,1 0 0,0-1 0,1 0 0,0-1 0,1-1 0,-1 0 0,1-1 0,1-1 0,0 0 0,0-1 0,21 4 0,-10-3 0,1-2 0,-1-1 0,0-2 0,1 0 0,-1-2 0,1-1 0,-1-1 0,28-6 0,-42 6 0,0-1 0,0 0 0,-1-1 0,1-1 0,-1 1 0,0-2 0,-1 0 0,1 0 0,-2-1 0,1-1 0,13-12 0,-19 15 0,1-1 0,-1 1 0,0-1 0,-1 0 0,0 0 0,0 0 0,0-1 0,-1 1 0,0-1 0,-1 0 0,1 0 0,-2 0 0,1 0 0,-1 0 0,0 0 0,-1 0 0,0-1 0,0 1 0,-2-14 0,-1 9 34,0 1 1,-1 0-1,0 0 0,-1 0 0,0 0 0,-1 1 0,0 0 0,-1 0 0,-15-19 1,9 15-320,-1 1 1,0 1-1,0 0 1,-1 1-1,-30-18 1,-5 2-6542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16.104"/>
    </inkml:context>
    <inkml:brush xml:id="br0">
      <inkml:brushProperty name="width" value="0.05" units="cm"/>
      <inkml:brushProperty name="height" value="0.05" units="cm"/>
      <inkml:brushProperty name="color" value="#F6630D"/>
    </inkml:brush>
  </inkml:definitions>
  <inkml:trace contextRef="#ctx0" brushRef="#br0">161 19 24575,'-6'0'0,"-7"-3"0,-12-1 0,-6 1 0,-1-1 0,-2 2 0,15 1 0,22 0 0,25 1 0,31 0 0,33 0 0,33 0 0,28 0 0,21 0-1150,-20 1-5891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17.826"/>
    </inkml:context>
    <inkml:brush xml:id="br0">
      <inkml:brushProperty name="width" value="0.05" units="cm"/>
      <inkml:brushProperty name="height" value="0.05" units="cm"/>
      <inkml:brushProperty name="color" value="#F6630D"/>
    </inkml:brush>
  </inkml:definitions>
  <inkml:trace contextRef="#ctx0" brushRef="#br0">0 44 24575,'0'-3'0,"0"-3"0,3-5 0,7 0 0,11 2 0,13 6 0,19 3 0,21 4 0,22 5 0,23 6 0,19 5 0,16 0-953,10 1 953,-22-3-7238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19.043"/>
    </inkml:context>
    <inkml:brush xml:id="br0">
      <inkml:brushProperty name="width" value="0.05" units="cm"/>
      <inkml:brushProperty name="height" value="0.05" units="cm"/>
      <inkml:brushProperty name="color" value="#F6630D"/>
    </inkml:brush>
  </inkml:definitions>
  <inkml:trace contextRef="#ctx0" brushRef="#br0">1 0 24575,'4'7'0,"1"-1"0,-1-1 0,1 1 0,0-1 0,1 1 0,-1-1 0,1-1 0,0 1 0,1-1 0,10 5 0,1 3 0,327 189-527,15-15-509,-256-133 753,868 453-3538,-20 38 513,953 708 2542,-1861-1221 797,364 262-233,-21 20 2820,-352-279-1202,-22-21-556,0 0-1,1-1 1,18 12 0,-26-23 197,-9-7-341,-11-10-353,-140-139-1425,133 132-5764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19.358"/>
    </inkml:context>
    <inkml:brush xml:id="br0">
      <inkml:brushProperty name="width" value="0.05" units="cm"/>
      <inkml:brushProperty name="height" value="0.05" units="cm"/>
      <inkml:brushProperty name="color" value="#F6630D"/>
    </inkml:brush>
  </inkml:definitions>
  <inkml:trace contextRef="#ctx0" brushRef="#br0">86 65 24575,'0'-3'0,"0"0"0,0 0 0,1 0 0,0 1 0,-1-1 0,1 0 0,0 0 0,0 0 0,1 1 0,-1-1 0,0 1 0,1-1 0,0 1 0,-1-1 0,1 1 0,0 0 0,0 0 0,0 0 0,1 0 0,4-3 0,-5 4 0,-1 0 0,1 0 0,0 0 0,0 0 0,0 1 0,0-1 0,0 0 0,0 1 0,0 0 0,0-1 0,0 1 0,0 0 0,0 0 0,1 0 0,-1 0 0,0 1 0,0-1 0,0 0 0,0 1 0,0-1 0,0 1 0,0 0 0,0 0 0,-1 0 0,1 0 0,0 0 0,0 0 0,-1 0 0,3 3 0,16 17 0,-2 1 0,-1 1 0,27 45 0,-40-61 0,0 0 0,-1 0 0,1 0 0,-2 1 0,1-1 0,-1 1 0,0 0 0,1 12 0,-2-16 0,-1 0 0,0 1 0,-1-1 0,1 0 0,-1 0 0,0 0 0,0 0 0,0 0 0,0 0 0,-1 0 0,1 0 0,-1 0 0,0 0 0,0-1 0,-1 1 0,1-1 0,-1 0 0,-3 4 0,-2 0 48,0 0-1,-1 0 1,0-1-1,0 0 1,0 0-1,-19 7 1,-63 17-1067,72-24 340,-67 18-6147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20.160"/>
    </inkml:context>
    <inkml:brush xml:id="br0">
      <inkml:brushProperty name="width" value="0.05" units="cm"/>
      <inkml:brushProperty name="height" value="0.05" units="cm"/>
      <inkml:brushProperty name="color" value="#F6630D"/>
    </inkml:brush>
  </inkml:definitions>
  <inkml:trace contextRef="#ctx0" brushRef="#br0">1 0 24575,'521'134'-3813,"-330"-89"1831,135 34 823,61 14 538,56 16-1861,47 16 1541,980 275-425,0 24-775,682 191 263,-1674-487 1937,-45-15 179,-48-16-31,-48-16 385,-52-15-164,385 66 4666,-654-130-4610,1 1 326,0-1 1,0 0-1,22-2 1,-38 0-733,-1 0 0,0 0 0,1 0 0,-1 1 0,0-1 0,1 0 0,-1 0 0,0-1 0,1 1 0,-1 0 0,1 0 0,-1 0 0,0 0 0,1 0 0,-1 0 0,0 0 0,1-1 0,-1 1 0,0 0 0,1 0 0,-1 0 0,0-1 0,0 1 0,1 0 0,-1 0 0,0-1 0,0 1 0,1 0 0,-1-1 0,0 1 0,0 0 0,0-1 0,1 1 0,-9-11 1473,-24-10-456,28 19-1024,-12-7 147,-62-41 409,71 45-798,1-1 0,0 1 0,0-1 0,0 0 0,1 0-1,-1-1 1,1 0 0,-7-13 0,5 1-6655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0:20.394"/>
    </inkml:context>
    <inkml:brush xml:id="br0">
      <inkml:brushProperty name="width" value="0.05" units="cm"/>
      <inkml:brushProperty name="height" value="0.05" units="cm"/>
      <inkml:brushProperty name="color" value="#F6630D"/>
    </inkml:brush>
  </inkml:definitions>
  <inkml:trace contextRef="#ctx0" brushRef="#br0">390 17 24575,'0'-1'0,"-1"0"0,1 0 0,-1 0 0,1 0 0,-1 0 0,1 0 0,-1 0 0,0 0 0,1 0 0,-1 0 0,0 1 0,0-1 0,0 0 0,0 1 0,0-1 0,-1-1 0,-4 2 0,10 10 0,29 28 0,-24-29 0,-1 0 0,0 0 0,0 1 0,10 18 0,-16-25 0,-1 0 0,0 0 0,0 0 0,0 0 0,0 0 0,0 0 0,-1 0 0,1 1 0,-1-1 0,0 0 0,0 0 0,0 0 0,0 0 0,-1 1 0,1-1 0,-1 0 0,0 0 0,0 0 0,0 0 0,0 0 0,-1 0 0,1 0 0,-3 2 0,0 2 0,-1-1 0,0 0 0,-1 0 0,1-1 0,-1 0 0,0 0 0,-1 0 0,1 0 0,-1-1 0,0 0 0,-9 3 0,-13 5 0,-48 12 0,73-23 0,-125 30-1365,-6-5-5461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1:01.079"/>
    </inkml:context>
    <inkml:brush xml:id="br0">
      <inkml:brushProperty name="width" value="0.05" units="cm"/>
      <inkml:brushProperty name="height" value="0.05" units="cm"/>
      <inkml:brushProperty name="color" value="#F6630D"/>
    </inkml:brush>
  </inkml:definitions>
  <inkml:trace contextRef="#ctx0" brushRef="#br0">103 127 24575,'1'-5'0,"0"-1"0,0 1 0,0 0 0,0 0 0,1 0 0,0 0 0,0 0 0,0 0 0,1 1 0,0-1 0,0 1 0,6-8 0,-5 6 0,1 0 0,-1-1 0,0 1 0,-1-1 0,3-7 0,-6 14 0,0 0 0,0 0 0,-1 0 0,1 1 0,0-1 0,0 0 0,-1 0 0,1 0 0,0 0 0,0 0 0,-1 0 0,1 0 0,0 0 0,-1 0 0,1 0 0,0 0 0,0 0 0,-1 0 0,1 0 0,0 0 0,-1 0 0,1 0 0,0 0 0,0 0 0,-1 0 0,1 0 0,0 0 0,0 0 0,-1-1 0,1 1 0,0 0 0,0 0 0,-1 0 0,1-1 0,0 1 0,0 0 0,0 0 0,0 0 0,-1-1 0,1 1 0,0 0 0,0 0 0,0-1 0,0 1 0,0 0 0,0 0 0,0-1 0,-1 1 0,1 0 0,0-1 0,0 1 0,0 0 0,0 0 0,0-1 0,0 1 0,1 0 0,-1-1 0,0 1 0,0 0 0,0 0 0,0-1 0,0 1 0,0 0 0,0 0 0,0-1 0,1 1 0,-25 14 0,20-11 0,-2 1 0,0 0 0,0 1 0,0-1 0,1 1 0,0 1 0,0-1 0,0 1 0,-6 9 0,9-13 0,1 1 0,0 0 0,0-1 0,0 1 0,0 0 0,0 0 0,0 0 0,1 0 0,-1 0 0,1 0 0,0 0 0,0 0 0,0 0 0,0 0 0,1-1 0,-1 1 0,1 0 0,-1 0 0,1 0 0,0 0 0,0 0 0,1-1 0,2 6 0,35 49 0,-26-41 0,-1 0 0,-1 1 0,-1 0 0,-1 1 0,10 24 0,-18-37 0,1 0 0,-1 0 0,0 0 0,0 0 0,-1 0 0,1 1 0,-1-1 0,-1 0 0,1 0 0,-1 0 0,1 1 0,-1-1 0,-1 0 0,1 0 0,-1 0 0,0 0 0,0-1 0,0 1 0,-1 0 0,0-1 0,0 0 0,0 1 0,0-1 0,-1 0 0,-4 3 0,-1 1-136,0 0-1,0-1 1,-1-1-1,1 0 1,-2 0-1,1-1 1,-1 0-1,1-1 0,-22 6 1,4-4-6690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1:01.480"/>
    </inkml:context>
    <inkml:brush xml:id="br0">
      <inkml:brushProperty name="width" value="0.05" units="cm"/>
      <inkml:brushProperty name="height" value="0.05" units="cm"/>
      <inkml:brushProperty name="color" value="#F6630D"/>
    </inkml:brush>
  </inkml:definitions>
  <inkml:trace contextRef="#ctx0" brushRef="#br0">0 430 24575,'51'-57'0,"-37"39"0,1 1 0,1 1 0,20-17 0,-36 33 0,0-1 0,1 1 0,-1-1 0,1 1 0,0 0 0,-1-1 0,1 1 0,-1-1 0,1 1 0,0 0 0,-1 0 0,1-1 0,-1 1 0,1 0 0,0 0 0,-1 0 0,1 0 0,0 0 0,0 0 0,-1 0 0,1 0 0,0 0 0,-1 0 0,1 0 0,0 0 0,-1 0 0,1 0 0,0 1 0,0-1 0,0 1 0,0 0 0,0 0 0,-1 1 0,1-1 0,0 0 0,0 0 0,-1 0 0,1 1 0,-1-1 0,0 0 0,1 0 0,-1 1 0,0-1 0,1 2 0,0 8 0,-1 0 0,-1 20 0,1-28 0,-11 112 0,1 20 0,18-255 0,0 10 0,-7 85 0,2-62 0,19-129 0,-21 211 0,0 1 0,0-1 0,0 0 0,1 1 0,0-1 0,0 1 0,0-1 0,4-4 0,-6 8 0,1 1 0,-1-1 0,0 1 0,1 0 0,-1-1 0,1 1 0,-1-1 0,1 1 0,-1 0 0,1-1 0,-1 1 0,1 0 0,0 0 0,-1-1 0,1 1 0,-1 0 0,1 0 0,0 0 0,-1 0 0,1 0 0,-1-1 0,1 1 0,0 0 0,-1 1 0,2-1 0,-1 1 0,1-1 0,-1 1 0,1 0 0,-1 0 0,0 0 0,0 0 0,1 1 0,-1-1 0,0 0 0,0 0 0,0 1 0,-1-1 0,1 0 0,1 4 0,12 26 0,-2 0 0,-1 1 0,10 51 0,-16-62 0,31 192-46,-27-147-1273,-5-38-5507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6.084"/>
    </inkml:context>
    <inkml:brush xml:id="br0">
      <inkml:brushProperty name="width" value="0.05" units="cm"/>
      <inkml:brushProperty name="height" value="0.05" units="cm"/>
      <inkml:brushProperty name="color" value="#FFC114"/>
    </inkml:brush>
  </inkml:definitions>
  <inkml:trace contextRef="#ctx0" brushRef="#br0">145 126 24575,'2'-1'0,"0"1"0,0 0 0,0 0 0,0-1 0,0 1 0,-1-1 0,1 0 0,0 1 0,0-1 0,0 0 0,0 0 0,-1 0 0,1 0 0,0-1 0,-1 1 0,1 0 0,-1-1 0,0 1 0,1-1 0,-1 1 0,0-1 0,0 0 0,0 1 0,0-1 0,0 0 0,0 0 0,0 0 0,-1 0 0,1 0 0,-1 0 0,1 0 0,-1 0 0,0 0 0,0 0 0,0 0 0,0 0 0,0 0 0,0 0 0,-1 0 0,1 0 0,-1 0 0,1 0 0,-1 1 0,0-1 0,0 0 0,1 0 0,-1 0 0,-1 1 0,1-1 0,0 0 0,-2-1 0,-2-2 0,-1 0 0,0 1 0,0 0 0,0 0 0,-1 0 0,1 1 0,-1 0 0,0 0 0,-8-2 0,11 3 0,0 1 0,0 0 0,0 0 0,-1 1 0,1-1 0,0 1 0,0-1 0,0 2 0,-1-1 0,1 0 0,0 1 0,0-1 0,0 1 0,0 0 0,0 1 0,0-1 0,-7 4 0,9-3 0,0 1 0,-1 0 0,1-1 0,0 1 0,0 0 0,1 0 0,-1 0 0,0 0 0,1 0 0,0 1 0,0-1 0,0 0 0,0 1 0,0-1 0,1 1 0,0-1 0,-1 7 0,1 1 0,0 0 0,1 0 0,0 1 0,3 12 0,-1-15 0,0 0 0,0 0 0,0-1 0,1 1 0,1-1 0,9 14 0,2 0 0,20 18 0,0 1 0,-35-40 7,0 0 0,0-1-1,-1 1 1,1 0 0,0 0-1,0 0 1,-1 0 0,1 0-1,0 0 1,-1 0-1,1 0 1,-1 0 0,0 0-1,1 1 1,-1-1 0,0 0-1,0 0 1,1 0 0,-1 0-1,0 1 1,0-1 0,0 0-1,0 0 1,-1 0 0,1 0-1,0 1 1,0-1 0,-1 0-1,1 0 1,-1 0 0,1 0-1,-1 0 1,1 0 0,-1 0-1,0 0 1,1 0 0,-1 0-1,0 0 1,0 0 0,0-1-1,0 1 1,0 0 0,0 0-1,0-1 1,0 1 0,0-1-1,0 1 1,0-1-1,0 1 1,-2-1 0,-8 4-283,1-1 0,-1 0 0,0-1-1,-14 1 1,21-3-48,-30 4-6502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1:02.077"/>
    </inkml:context>
    <inkml:brush xml:id="br0">
      <inkml:brushProperty name="width" value="0.05" units="cm"/>
      <inkml:brushProperty name="height" value="0.05" units="cm"/>
      <inkml:brushProperty name="color" value="#F6630D"/>
    </inkml:brush>
  </inkml:definitions>
  <inkml:trace contextRef="#ctx0" brushRef="#br0">67 519 24575,'-27'-37'0,"21"31"0,1-1 0,-1-1 0,1 1 0,0-1 0,-5-12 0,9 18 0,1 1 0,-1-1 0,1 1 0,0-1 0,-1 0 0,1 1 0,0-1 0,0 0 0,0 1 0,0-1 0,0 0 0,1 1 0,-1-1 0,0 0 0,1 1 0,-1-1 0,1 1 0,0-1 0,-1 0 0,1 1 0,0 0 0,0-1 0,0 1 0,0-1 0,0 1 0,0 0 0,1 0 0,-1 0 0,0 0 0,1 0 0,-1 0 0,0 0 0,1 0 0,1 0 0,6-3 0,1 0 0,0 1 0,0 1 0,-1 0 0,2 0 0,-1 1 0,0 0 0,20 1 0,8-1 0,-11-1 0,63-8 0,-80 8 0,-1 0 0,1-1 0,-1 0 0,1 0 0,-1-1 0,16-9 0,-22 10 0,1 0 0,-1 0 0,0 0 0,0 0 0,0-1 0,-1 1 0,1-1 0,-1 0 0,0 0 0,0 0 0,0 0 0,0 0 0,-1 0 0,2-5 0,7-18 0,-10 26 0,0 1 0,0 0 0,0-1 0,0 1 0,0 0 0,1-1 0,-1 1 0,0 0 0,0-1 0,0 1 0,0 0 0,1-1 0,-1 1 0,0 0 0,0-1 0,0 1 0,1 0 0,-1 0 0,0 0 0,1-1 0,-1 1 0,0 0 0,0 0 0,1 0 0,-1-1 0,0 1 0,1 0 0,-1 0 0,0 0 0,1 0 0,-1 0 0,1 0 0,4 11 0,-2 21 0,-3-32 0,0 220 0,-1-99 0,-20-186 0,10 12 0,3-1 0,-3-78 0,10 114 0,2-1 0,0 1 0,1-1 0,1 1 0,0 0 0,2 0 0,0 0 0,1 0 0,0 1 0,18-31 0,-21 42 0,1 1 0,0 0 0,0 0 0,0 0 0,1 1 0,-1-1 0,1 1 0,0 0 0,0 1 0,1-1 0,-1 1 0,1 0 0,0 0 0,-1 1 0,1-1 0,12-1 0,-14 3 0,0 0 0,1 1 0,-1 0 0,0 0 0,1 0 0,-1 1 0,0-1 0,0 1 0,0 0 0,0 0 0,1 1 0,-1-1 0,-1 1 0,1 0 0,0 0 0,0 0 0,-1 0 0,1 1 0,-1 0 0,0-1 0,1 1 0,-2 0 0,1 1 0,0-1 0,4 7 0,-4-5 0,0 0 0,-1 0 0,1 1 0,-1-1 0,0 1 0,0-1 0,-1 1 0,0 0 0,0 0 0,0 0 0,-1-1 0,1 1 0,-1 0 0,-1 0 0,1 0 0,-1 0 0,0 0 0,-1-1 0,-2 8 0,2-5 0,-1-1 0,-1 0 0,1 0 0,-1 0 0,-1 0 0,1 0 0,-1-1 0,0 0 0,0 0 0,-1 0 0,0-1 0,0 0 0,-12 8 0,-1-2-273,0-1 0,-1-1 0,1-1 0,-42 11 0,36-14-6553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1:02.480"/>
    </inkml:context>
    <inkml:brush xml:id="br0">
      <inkml:brushProperty name="width" value="0.05" units="cm"/>
      <inkml:brushProperty name="height" value="0.05" units="cm"/>
      <inkml:brushProperty name="color" value="#F6630D"/>
    </inkml:brush>
  </inkml:definitions>
  <inkml:trace contextRef="#ctx0" brushRef="#br0">2001 216 24575,'-58'-7'0,"-1"3"0,-117 7 0,-111 37 0,183-17-283,1 4-1,1 4 1,2 5 0,-111 56-1,139-55 82,1 4 0,2 2-1,2 3 1,2 3-1,3 3 1,-61 65-1,91-83 209,2 2 0,1 1 0,2 1 0,2 1-1,2 2 1,1 0 0,-17 46 0,29-61-3,2 1 1,0 0-1,2 0 1,1 1-1,2 0 1,0 0-1,2 0 1,1 0-1,1 0 1,1 0 0,2 0-1,13 53 1,-6-49-2,2 0 1,1-1 0,1-1 0,2 0-1,0-1 1,3-1 0,0-1 0,1-1-1,2 0 1,0-2 0,41 32-1,-18-20-29,1-2 0,2-2-1,2-3 1,1-1 0,103 38-1,-84-43-37,0-3 0,2-3 0,0-4 0,1-3 1,0-2-1,1-5 0,-1-2 0,1-4 0,-1-2 0,78-18 0,-75 8 71,-2-4-1,0-3 1,-1-3 0,-2-4 0,0-2-1,-3-4 1,0-3 0,-3-2 0,95-77-1,-114 76-5,-1-2 0,-2-2 0,-3-2 0,-1-2 0,-3-1 0,-2-2 0,-2-1 0,-2-2 0,44-112 0,-60 122 0,-1-1 0,-2 0 0,-3-1 0,-1-1 0,2-82 0,-10 91 0,-2 0 0,-1 1 0,-3-1 0,-1 1 0,-1 0 0,-2 1 0,-25-59 0,21 65 9,-2 1-1,0 0 0,-2 1 1,-2 1-1,0 1 1,-2 1-1,0 0 0,-46-38 1,33 37-36,-1 1-1,-1 2 1,-1 1 0,-1 3 0,0 1 0,-46-15 0,17 11-150,-2 3 1,-1 4-1,-74-8 0,30 12-562,-124 4 0,25 14-1623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1:45.342"/>
    </inkml:context>
    <inkml:brush xml:id="br0">
      <inkml:brushProperty name="width" value="0.05" units="cm"/>
      <inkml:brushProperty name="height" value="0.05" units="cm"/>
      <inkml:brushProperty name="color" value="#F6630D"/>
    </inkml:brush>
  </inkml:definitions>
  <inkml:trace contextRef="#ctx0" brushRef="#br0">0 46 24575,'421'1'0,"513"-3"0,-879 2-341,0-3 0,0-2-1,74-17 1,-76 8-6485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2:10.744"/>
    </inkml:context>
    <inkml:brush xml:id="br0">
      <inkml:brushProperty name="width" value="0.05" units="cm"/>
      <inkml:brushProperty name="height" value="0.05" units="cm"/>
      <inkml:brushProperty name="color" value="#F6630D"/>
    </inkml:brush>
  </inkml:definitions>
  <inkml:trace contextRef="#ctx0" brushRef="#br0">876 0 24575,'-1'11'0,"0"0"0,-1 0 0,-1 0 0,0 0 0,0 0 0,-1-1 0,-8 17 0,0 2 0,-39 88 0,-96 158 0,-95 95 0,82-170 0,61-81 0,24-6 288,29-41-1941,32-51-5173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42:11.304"/>
    </inkml:context>
    <inkml:brush xml:id="br0">
      <inkml:brushProperty name="width" value="0.05" units="cm"/>
      <inkml:brushProperty name="height" value="0.05" units="cm"/>
      <inkml:brushProperty name="color" value="#F6630D"/>
    </inkml:brush>
  </inkml:definitions>
  <inkml:trace contextRef="#ctx0" brushRef="#br0">62 1 24575,'-3'1'0,"1"1"0,0 0 0,0-1 0,0 1 0,0 0 0,0 0 0,1 0 0,-1 0 0,1 0 0,-1 1 0,1-1 0,0 0 0,-1 1 0,1-1 0,0 1 0,1-1 0,-2 4 0,0 8 0,-1-1 0,1 18 0,-1 2 0,-7 3 0,7-30 0,1 0 0,0 0 0,1 0 0,-1 0 0,1 1 0,0-1 0,1 0 0,0 1 0,0 7 0,0-13 0,1 0 0,-1 1 0,1-1 0,0 0 0,-1 0 0,1 0 0,0 1 0,0-1 0,0 0 0,0 0 0,0 0 0,0 0 0,0 0 0,0-1 0,0 1 0,0 0 0,1 0 0,-1-1 0,0 1 0,0-1 0,1 1 0,-1-1 0,3 1 0,35 3 0,-38-4 0,37 1 0,62-8 0,-79 4 0,-1 0 0,0-2 0,0 0 0,31-14 0,-49 19 17,-1-1 0,0 1 0,0 0 1,0-1-1,0 0 0,0 1 0,1-1 0,-1 0 0,0 1 0,0-1 0,-1 0 0,1 0 0,0 0 0,0 0 0,0 0 0,0 0 0,-1 0 0,1 0 1,0-1-1,-1 1-78,-1 0 0,1 0 0,0 1 0,-1-1 0,1 0 0,-1 1 0,1-1 0,-1 0 0,1 1 0,-1-1 0,1 1 0,-1-1 0,0 1 0,1-1 0,-1 1 0,0 0 0,0-1 0,1 1 1,-1 0-1,0-1 0,0 1 0,1 0 0,-1 0 0,0 0 0,0 0 0,0-1 0,0 1 0,-23-4-6765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6T05:38:40.741"/>
    </inkml:context>
    <inkml:brush xml:id="br0">
      <inkml:brushProperty name="width" value="0.05" units="cm"/>
      <inkml:brushProperty name="height" value="0.05" units="cm"/>
      <inkml:brushProperty name="color" value="#F6630D"/>
    </inkml:brush>
  </inkml:definitions>
  <inkml:trace contextRef="#ctx0" brushRef="#br0">111 70 24575,'-2'-3'0,"0"-1"0,0 1 0,0-1 0,-1 1 0,1 0 0,-1 0 0,0 0 0,0 0 0,-6-4 0,5 4 0,0-1 0,-1 0 0,0 0 0,-1 0 0,1 1 0,0 0 0,-10-4 0,14 7 0,0 0 0,0-1 0,0 1 0,0 0 0,0 0 0,0-1 0,0 1 0,0 0 0,0 0 0,0 0 0,0 1 0,-1-1 0,1 0 0,0 0 0,0 0 0,0 1 0,0-1 0,1 1 0,-2-1 0,1 1 0,0 0 0,0 0 0,0 0 0,0 1 0,1-1 0,-1 0 0,0 0 0,1 0 0,-1 0 0,1 1 0,-1-1 0,1 0 0,0 0 0,0 1 0,-1-1 0,1 0 0,0 1 0,0-1 0,1 2 0,1 28 0,1 0 0,2 0 0,1 0 0,11 31 0,6 34 0,17 125 0,-10 1 0,3 333 0,-33-546 0,0-3 0,0 0 0,0 0 0,0 0 0,-1 0 0,0 0 0,0-1 0,-3 9 0,4-14 0,0 0 0,0 0 0,0 0 0,0 0 0,0 0 0,0 0 0,0 0 0,0 1 0,0-1 0,0 0 0,0 0 0,0 0 0,0 0 0,0 0 0,-1 0 0,1 0 0,0 0 0,0 0 0,0 0 0,0 0 0,0 1 0,0-1 0,0 0 0,0 0 0,0 0 0,0 0 0,-1 0 0,1 0 0,0 0 0,0 0 0,0 0 0,0 0 0,0 0 0,0 0 0,0 0 0,0 0 0,-1 0 0,1 0 0,0 0 0,0 0 0,0 0 0,0 0 0,0 0 0,0 0 0,0 0 0,0 0 0,-1 0 0,1-1 0,0 1 0,0 0 0,0 0 0,0 0 0,0 0 0,0 0 0,0 0 0,0 0 0,-5-9 0,-2-11 0,3 0-1365,1 1-5461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6T05:38:41.113"/>
    </inkml:context>
    <inkml:brush xml:id="br0">
      <inkml:brushProperty name="width" value="0.05" units="cm"/>
      <inkml:brushProperty name="height" value="0.05" units="cm"/>
      <inkml:brushProperty name="color" value="#F6630D"/>
    </inkml:brush>
  </inkml:definitions>
  <inkml:trace contextRef="#ctx0" brushRef="#br0">0 0 24575,'0'6'0,"1"-1"0,-1 1 0,1-1 0,0 1 0,0-1 0,1 0 0,0 1 0,0-1 0,0 0 0,0 0 0,1 0 0,0 0 0,5 6 0,-2-4 0,1 0 0,-1-1 0,1 1 0,0-2 0,1 1 0,-1-1 0,15 7 0,-7-4 0,1-1 0,1-1 0,-1-1 0,1 0 0,0-1 0,0-1 0,0-1 0,23 1 0,-28-3 0,-1-1 0,1-1 0,-1 0 0,0 0 0,0-1 0,0-1 0,0 0 0,0 0 0,-1-1 0,0 0 0,0-1 0,0 0 0,-1-1 0,0 0 0,0 0 0,-1-1 0,1 0 0,-2-1 0,1 1 0,10-18 0,-18 26 0,0 0 0,1-1 0,-1 1 0,1-1 0,-1 1 0,0-1 0,1 1 0,-1-1 0,0 1 0,1-1 0,-1 1 0,0-1 0,0 0 0,0 1 0,1-1 0,-1 1 0,0-1 0,0 0 0,0 1 0,0-1 0,0 1 0,0-1 0,0 0 0,0 1 0,-1-1 0,1 1 0,0-1 0,0 0 0,0 1 0,-1-1 0,1 0 0,-1 1 0,0-1 0,0 1 0,-1 0 0,1-1 0,0 1 0,0 0 0,0 0 0,0 0 0,0 0 0,0 0 0,-1 0 0,1 0 0,0 0 0,0 1 0,-1-1 0,-47 17 0,47-16 0,-143 58-1365,94-39-5461</inkml:trace>
</inkml:ink>
</file>

<file path=ppt/ink/ink237.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14T05:12:34.445"/>
    </inkml:context>
    <inkml:brush xml:id="br0">
      <inkml:brushProperty name="width" value="0.05292" units="cm"/>
      <inkml:brushProperty name="height" value="0.05292" units="cm"/>
      <inkml:brushProperty name="color" value="#FFFF00"/>
    </inkml:brush>
  </inkml:definitions>
  <inkml:trace contextRef="#ctx0" brushRef="#br0">2817 9879 0,'-13'0'47,"0"0"-16,13 13 0,26 1 1,1-14-17,118 0 16,-105 0-15,105-14 0,54-12 15,-173 26-31,14 0 16,52 0-1,-39 0 1,0 0-1,-26 0-15,118 0 32,-119 0-17,1 0-15,-1 0 0,120-13 32,-106 13-17,12 0 1,41 0-1,-67 0 1,1 0-16,26 0 16,-14 0-1,81 13 17,-94-13-17,67 13 1,-67-13-1,53 0 1,-39 0 0,0 0-1,26 13 1,-40-13 0,107 14 15,-1-1 0,-119-13-31,0 0 16,27 0-1,26 0 1,-53 0 0,1 0-16,12 0 0,-13 0 15,80-13 16,-80 13-15,0 0-16,0 0 16,27 0-1,-27 0 1,67 0 15,-67 0-15,0 0-16,0 0 0,1 0 15,25 0 1,14 0 15,-26 0 1,-1 0-17,-13 0-15,1 0 16,52 0 15,-53 0-15,0-14-1,0 14 1,14 0 15,-14 0-15,13 0-1,-12 0 17,-1 0-17,0 0 1,0 0 15,1 0-15,-1 0 31</inkml:trace>
  <inkml:trace contextRef="#ctx0" brushRef="#br0" timeOffset="16400.78">3029 10316 0,'0'0'0,"0"13"0,0 0 0,0 0 16,0 40 15,-14-53-31,14 13 0,0 1 16,0-1-16,0 0 0,0 0 47,0-39-16,14 13-31,25-106 47,1 39-31,-40 67-16,13-13 15,40-27 16,-40 53-31,1 13 0,-1 53 32,0-53-17,-13 53 1,13-39 0,-13-14-16,0 27 31,0-54 0,0 1-15,27-40-1,-1 14 1,-13 12 0,14-39-1,-14 40-15,0 12 0,1 1 16,25-13-1,-26 26 1,1 13 0,-14 13-1,13-12-15,13 105 32,-26-93-17,0-13 1,14 40-1</inkml:trace>
  <inkml:trace contextRef="#ctx0" brushRef="#br0" timeOffset="17179.72">3756 10355 0,'0'40'78,"0"-14"-62,-13-12-16</inkml:trace>
  <inkml:trace contextRef="#ctx0" brushRef="#br0" timeOffset="18015.05">4153 10157 0,'0'-13'32,"0"52"30,0-12-46,0-1-16,0-13 15,13 120 17,-13-120-17,0 0-15,0 0 0,0 1 16</inkml:trace>
  <inkml:trace contextRef="#ctx0" brushRef="#br0" timeOffset="18200.57">4007 10461 0,'27'0'31,"-14"-13"-15,14 13-16,39-13 16,-53 13-16,40 0 31</inkml:trace>
  <inkml:trace contextRef="#ctx0" brushRef="#br0" timeOffset="18440.52">4047 10130 0,'13'0'0,"-26"0"0,66 0 16,-40 0-16,0 0 16,67-13-1</inkml:trace>
  <inkml:trace contextRef="#ctx0" brushRef="#br0" timeOffset="19057.59">4484 10368 0,'0'0'0,"0"14"62,0 39-31,0-40-31</inkml:trace>
  <inkml:trace contextRef="#ctx0" brushRef="#br0" timeOffset="20584.28">4973 10157 0,'0'-13'0,"0"-1"31,-40 1 0,-13 66 1,27-13-17,13-27-15,-1 13 16,1 1-16,0 118 31,79-79 0,-53-66-31,14 0 16,-14 0-16,0 0 16,53-39-1,-52 26 1,-14-1-16,0-52 31,-14 66-15,-12-13 15,13 13 0,52 0 1,41-26-1,-67 26-31,13 0 15,14-14 17,-27 14-32,-13 14 78,0-1-63,0 26 1,13 28 15,-13-54-31,0 13 16</inkml:trace>
  <inkml:trace contextRef="#ctx0" brushRef="#br0" timeOffset="29585.35">3068 10712 0,'14'0'31,"-1"0"-16,106-13 17,-79 13-17,-1 0-15,1 0 16,0-13-16,-14 13 0,0 0 0</inkml:trace>
  <inkml:trace contextRef="#ctx0" brushRef="#br0" timeOffset="30052.43">4232 10712 0,'53'0'62,"40"0"-46,-67 0-16,14 0 16,-27 0-16</inkml:trace>
  <inkml:trace contextRef="#ctx0" brushRef="#br0" timeOffset="30335.05">5065 10739 0,'14'0'0,"-1"0"0,0 13 16,119-13 15,-65 0-31</inkml:trace>
  <inkml:trace contextRef="#ctx0" brushRef="#br0" timeOffset="32301.75">2209 11202 0,'0'0'0,"13"-14"31,-13 94 32,0 12-47,0-39-16,0 13 15,0 14-15,0-14 16,0 0-16,-27 132 15,14-92 1,-13 26 0</inkml:trace>
  <inkml:trace contextRef="#ctx0" brushRef="#br0" timeOffset="32538.48">2050 12035 0,'0'0'16,"-13"0"-16,13 13 31,13-13-15,27 53-1,-27-40 1,13 0-16</inkml:trace>
  <inkml:trace contextRef="#ctx0" brushRef="#br0" timeOffset="32724">2328 12101 0,'13'-13'16,"-26"26"-16,26-40 15,0 14 1,-13 26 15,-53 40-15,14-26 0,-1-14-16,-13 13 0</inkml:trace>
  <inkml:trace contextRef="#ctx0" brushRef="#br0" timeOffset="38336.73">1402 12669 0,'0'0'0,"-27"53"31,1 93 0,26-106-31,0-27 0,0 13 16,26 93 15,-26-106-31</inkml:trace>
  <inkml:trace contextRef="#ctx0" brushRef="#br0" timeOffset="38836.68">1309 12894 0,'-39'-132'31,"39"106"-31,0 12 0,39 186 0,-78-397 16,52 199-16,0 13 0,0 0 15,1-1-15,-1 1 0,0-13 16,27 12-16,-14 1 0,14 0 15,145 0 1,-40 79 15,-145-40-15,-66 107 0,27-107-1,-1 1-15,0-1 0,-39 14 16,0-1-1,79-52 17,26 0-17,1 13-15,12-13 0,133-1 32,-93 28-17,-12 78 16,-94-65-15,-264 52 15,265-79-15,-40-13-16</inkml:trace>
  <inkml:trace contextRef="#ctx0" brushRef="#br0" timeOffset="39059.55">1944 12749 0,'0'0'0,"13"0"0,1 53 31,-14-14-16,13-12-15,-13 13 16,0-14-16,0 0 16,13 54-1</inkml:trace>
  <inkml:trace contextRef="#ctx0" brushRef="#br0" timeOffset="39242.33">2024 12484 0,'0'0'0,"0"-13"16,-14 13-16,1 13 16,13 1-1,-13-1-15</inkml:trace>
  <inkml:trace contextRef="#ctx0" brushRef="#br0" timeOffset="39473.99">2182 12564 0,'0'0'16,"0"66"15,13-40-15,-13 1-16,0 39 15,14 79 1,-14-118 0,0 12-16</inkml:trace>
  <inkml:trace contextRef="#ctx0" brushRef="#br0" timeOffset="39702.37">2315 12656 0,'0'-26'0,"0"52"0,0-79 0,0 40 16,0 0-16,13 13 15,-13 13-15,0 0 0,26 146 31,-26-119-15,13-1-16,1 80 16,-14-92-16,13 39 31</inkml:trace>
  <inkml:trace contextRef="#ctx0" brushRef="#br0" timeOffset="39897.74">2513 12762 0,'0'0'0,"26"-13"31,-26 26-15,14 0-16,-1 53 31,-13-39-15,0-1-16,13 14 15,-13-14-15</inkml:trace>
  <inkml:trace contextRef="#ctx0" brushRef="#br0" timeOffset="40061.97">2658 12537 0,'0'0'0,"14"-13"16</inkml:trace>
  <inkml:trace contextRef="#ctx0" brushRef="#br0" timeOffset="40469.51">2738 12656 0,'0'13'0,"0"14"31,13-14-15,13 53-1,-26-52 1,14 12-16,-14 0 0,13-12 15,-13 12-15,0-13 16,0 1-16,0 12 16,0-52 15,13-14-15,-13 13-16,13 1 15,40-53 1,-40 65-1,1 1-15,-1 26 16,0 14 0,-13-14-16,13 53 15,-13-53 1,14 1-16,38 12 16</inkml:trace>
  <inkml:trace contextRef="#ctx0" brushRef="#br0" timeOffset="41025.11">3293 12775 0,'13'-26'16,"-26"52"-16,40-65 0,-14 12 0,0 1 15,-13-27 1,0 40-16,-106-1 31,93 28-15,0-1-16,0 0 0,-1 0 15,28 80 17,-1-80-32,0-13 15,0 13-15,14-13 0,-14 0 16,66-26 15,-65 13-31,-1-14 16,0 14-16,-13 0 15,13-1 1,0 14-16,-13 27 0,14 118 31,-1-92-31,0 13 16,40 305 15,-53-332-31,-26-12 16,12-1-16,-12-12 15,-80-14 1,66-27-16,-92-185 31,212-12 1,-41 197-32,1 14 0,132-13 46,-159 26-46</inkml:trace>
  <inkml:trace contextRef="#ctx0" brushRef="#br0" timeOffset="45303.76">4655 12273 0,'0'0'0,"-39"-13"16,26 13 15,52 0-15,41-14-1,131-12 1,-158 13-1,0-1 17</inkml:trace>
  <inkml:trace contextRef="#ctx0" brushRef="#br0" timeOffset="45695.34">4603 12246 0,'0'0'16,"13"-13"0,0 13-16,0 0 15,-13 27 1,0-14-16,13 79 16,-13-52-1,0 0-15,0 105 16,0-105-1,0-1-15,0-12 0,0 13 16,-13 52 0,13-79-1,-13 14 1,26-27 15,27-13-15,66-1-1,0 1 1,-40 13-16,-13 0 0,132-26 31,-172 26-31,0-13 16</inkml:trace>
  <inkml:trace contextRef="#ctx0" brushRef="#br0" timeOffset="45936.24">4735 12550 0,'0'0'0,"13"-26"31,27 26-16,-27 0-15,27-13 16,65 0 0,1-14-1</inkml:trace>
  <inkml:trace contextRef="#ctx0" brushRef="#br0" timeOffset="46505.93">5211 12299 0,'-13'-26'16,"26"52"-16,-26-65 0,13 25 16,39 80 30,-25-52-30,-1 12-16,0 27 16,40 53 15,-27-93-15,-26 0-16,53-52 31,-13-94 0,-40 107-31,13 13 16,-13-14 15,-13 80-15,0-13-16,0-1 15,-14 107 1,27-93-16,-13 0 15,0 105 1,13-52 15,0-93 1,-14-13-1</inkml:trace>
  <inkml:trace contextRef="#ctx0" brushRef="#br0" timeOffset="47803.83">4735 13622 0,'0'0'0,"0"-14"0,0 1 15,-13 0-15,13 39 47,13 146-16,0-119-31,-13 0 0,0-13 16,0 13-16,0 79 16</inkml:trace>
  <inkml:trace contextRef="#ctx0" brushRef="#br0" timeOffset="48194.18">4748 13899 0,'-13'-26'16,"26"52"-16,-26-65 31,26 39-31,13 0 0,27-14 16,93-12 15,-120 13-31,1 13 0,-1-13 15,-13-27 17,-26 27-32,13-1 0,-13 1 15,-13-79 17,26 78-32,0 54 31,39 145 0,-39-145-31,13 13 0,-13-13 16,14 105-1</inkml:trace>
  <inkml:trace contextRef="#ctx0" brushRef="#br0" timeOffset="48646.59">5237 13754 0,'14'-13'16,"-28"26"-16,28-40 0,-1 14 0,-13 66 47,0 132-16,0-145-31,0 66 15,0-93 1,0-26 15,-13-40-15,13 26-16,-14-12 16,14-14-16,0-106 15,0 106 1,40-66-1,53 53 1,-67 66 0,14 27-16,-14-14 15,40 119 1,-79-106 0,0 1-16,-80 39 31,27-53-31,40 0 0,-1-13 15,1 0-15</inkml:trace>
  <inkml:trace contextRef="#ctx0" brushRef="#br0" timeOffset="48964.99">5899 13622 0,'26'-14'16,"-52"28"-16,65-41 0,-25 14 16,-14-27-1,-40 40 1,27 0 0,-120 106-1,107-79 1,13-1-16,0 14 15,-1-14-15,14 14 16,66 79 0,-26-93-1,0-12-15,66-1 32</inkml:trace>
  <inkml:trace contextRef="#ctx0" brushRef="#br0" timeOffset="49146.69">5780 13794 0,'0'0'15,"-27"0"-15,1 0 16,118-27 15,-65 27-15,12-13-16,54 0 15,-27 13-15</inkml:trace>
  <inkml:trace contextRef="#ctx0" brushRef="#br0" timeOffset="50332.38">4801 14971 0,'0'0'0,"0"-14"0,26-39 31,-12 80 0,-1-1-31,-13 1 16,13 224 15,14-105-15</inkml:trace>
  <inkml:trace contextRef="#ctx0" brushRef="#br0" timeOffset="50521.58">4722 15420 0,'-14'-13'15,"28"26"-15,-1-39 32,40 13-17,-14 13-15,213-67 31,-213 54-31</inkml:trace>
  <inkml:trace contextRef="#ctx0" brushRef="#br0" timeOffset="50687.51">4814 15010 0,'0'0'0,"-13"-26"0,13-1 0,0 14 15,13-13-15,0 12 16,14 1-16,79-13 16,-14 13-1</inkml:trace>
  <inkml:trace contextRef="#ctx0" brushRef="#br0" timeOffset="51298.73">5264 14957 0,'0'27'47,"0"-14"-31,13 0-16,0 40 0,-13-13 15,14-14 1,-1 1-16,-13 12 0,13-12 15,-13-1-15,13 40 32,-26-105-1,13 12-31,-26-131 31,26 118-31,0-13 0,13 13 16,53-79 15,-26 106-15,-27 13-16,0 13 0,0 1 15,27 78 17,-53-65-32,-1-14 15,1 13-15,-13-13 0,13 1 16,-27 12-1,13 1 1,41-27 15,12 13-31,-13-13 0,14 13 16,92 66 15,-132 14 0,-40-80-15,13-13-16,14 0 16,-14 0-16,13-13 0</inkml:trace>
  <inkml:trace contextRef="#ctx0" brushRef="#br0" timeOffset="51964.84">5753 14891 0,'0'0'16,"-13"0"15,0 106 0,13-80-31,0 14 16,0-13-16,0 12 15,0-12-15,0-1 0,0 1 16,0 39 15,0-119 1,39-146-1,-25 160-31,52-93 31,-13 171 0,-53-12-31,0 131 16,0-118 0,0-14-16,0 14 15,0 40 1,0-107 15,13 1-15,0-1-16,-13 1 15,53-133 1,-40 119 0,14 14-16,12-14 15,-25 53 1,25 93 15,-12-13-31,-14-54 16,0 14-16,-13-13 0,13 0 15,-13 79 1,-13-93 0,13-13-16</inkml:trace>
  <inkml:trace contextRef="#ctx0" brushRef="#br0" timeOffset="52884.26">4907 16134 0,'0'0'0,"0"-13"16,-13 13-16,13-13 15,0 0-15,13 26 32,-13 13-17,0 146 1,-13-119-1,13 0-15,-27 93 16,14-94 15,13-65-15,0 0-16,13-53 16,66-278 15,-65 291-16,52-66 1,0 106 0,-53 39-1,0 1-15,67 184 32,-67-158-32,0 0 15,-13-13-15,0 13 16,0-27-16,0 40 15</inkml:trace>
  <inkml:trace contextRef="#ctx0" brushRef="#br0" timeOffset="53045.17">4920 16412 0,'-13'-13'16,"26"26"-16,-39-66 15,39 53 1,0-13-16,13 13 0,1-13 15,237-27 17</inkml:trace>
  <inkml:trace contextRef="#ctx0" brushRef="#br0" timeOffset="53316.63">5634 16319 0,'0'0'0,"0"-13"16,0 0-16,-13-13 15,-80-1 17,80 40-17,-13-13-15,12 14 0,-12 12 16,-14 14-1,27 79 1,26-93 0,1 1-16,12-1 0,0-13 15,54 14-15</inkml:trace>
  <inkml:trace contextRef="#ctx0" brushRef="#br0" timeOffset="53597.94">5991 16359 0,'0'-13'0,"0"26"0,0-53 16,0 27-16,0 0 16,0 0-16,-13 0 31,-93 65 0,80-25-31,-1-1 16,14 1-16,-13 132 31,52-133-31,1 0 0,-1-12 16,172-1 15,-171-26-31,-1-1 16,-12-12-16</inkml:trace>
  <inkml:trace contextRef="#ctx0" brushRef="#br0" timeOffset="59127.88">4232 13701 0,'0'0'0,"0"13"31,0 14-15,13 65 15,-13-39-15,0 13 0,-13 80 15,13-133-31</inkml:trace>
  <inkml:trace contextRef="#ctx0" brushRef="#br0" timeOffset="59552.46">4378 13582 0,'-27'-13'16,"54"26"-16,-107-39 15,27 39-15,14 0 16,12 0-16,-12 14 16,-54 52-1,-13 159 16,106-185-31,0 0 16,0-13-16,13 12 0,1 1 16,184 93 15,53-226 0,-211 28-31,0-1 16,-1 0-16,-52-265 31,-40 279-31,-26 12 16,-106 14-16</inkml:trace>
  <inkml:trace contextRef="#ctx0" brushRef="#br0" timeOffset="61258.79">4735 14402 0,'0'0'0,"-27"0"0,1-13 47,409 26-16,-250-13-31,528 13 32,-172-26-1,-502 0-31</inkml:trace>
  <inkml:trace contextRef="#ctx0" brushRef="#br0" timeOffset="69756.58">6679 9522 0,'0'0'0,"13"0"16,0-26-1,-13 39 48,0 13-63,0 1 16,0-14-16,0 27 15,14 39 1,-14-79 15,13-13-15,53-80-1,-40 53 1,14-12-16,92-107 16,-79 106-1,-39 40 1,-1 13-16</inkml:trace>
  <inkml:trace contextRef="#ctx0" brushRef="#br0" timeOffset="74944.02">4087 3439 0,'0'0'0,"-40"0"47,40 53-16,0-27-31,0 14 16,-66 317 15,53-304-31,-1 13 16,1-13-16,-40 145 31,40-132 0,145-39 1,-79-27-32,80-14 15,12-12 1,252-14 15,-172 27 0,-159-79 94,159-120-93,-159 159-32,13-26 0,0 13 15,239-239 17,-278 253-32,-1 12 0,-12 13 15,-14 1-15,0-1 0,0-25 31,-13 25-15,0 14-16,-13 0 47,-13-1-16,-14 14 0,-158 27 1,131-27-32,-12 13 0,-13 0 15,-1 1-15,-13-1 16,0-13-16,14 13 0,-14-13 16,13 13-16,-211 0 31,251-13-31,-105 0 31,144 0-31,-39 0 31,53-13-31,-13 13 0</inkml:trace>
  <inkml:trace contextRef="#ctx0" brushRef="#br0" timeOffset="75393.75">4259 3730 0,'0'-14'0,"0"28"0,13-28 16,0 1-16,0 0 15,67-27 17,-80 27-32,-40 40 47,-53 39-16,93-53-31,-13 0 0,13 0 15,0 1-15,13-1 16,80 66 15,-67-66-31,-12 1 16,-28 78 15,-12-79-31,0 1 0,-1-1 0,-13 0 16,-52 0-1</inkml:trace>
  <inkml:trace contextRef="#ctx0" brushRef="#br0" timeOffset="75811.66">4563 3730 0,'13'-14'0,"-26"28"0,39-41 16,-12 14-16,-1 13 0,-13 26 47,0 1-47,-13-14 0,13 14 15,0-1-15,0 0 16,-14 14-16,14 40 16,-13-54-1,13-92 48,93-159-32,-80 185-31,13 14 0,1 13 16,-14-1-16,0 14 0,0 14 15,14 118 1,-27-92-1,0 12-15,0-12 16,0 106 0,-13-133-1</inkml:trace>
  <inkml:trace contextRef="#ctx0" brushRef="#br0" timeOffset="76311.48">4550 3862 0,'-14'-13'15,"1"-1"-15,40 41 0,-54-67 16,40 40-16,14 0 16,79 0-1,-14 0 1,-39 0-16,106-26 31,-133-1-15,-52-39 15,26 53-15,-13 26-1,13 40 1,-14 93 0,14-107-1,0-12-15,0-1 0,0 40 31,0-132 1,-13-185-1,13 185-31,13 13 16,40-53-1,119 66 16,-159 67-15,-13 13-16,-13-1 0,-13 1 16,-146 119-1</inkml:trace>
  <inkml:trace contextRef="#ctx0" brushRef="#br0" timeOffset="76698.75">4814 4232 0,'13'-26'15,"-13"-1"-15,-13 80 0,26-119 16,1 53-16,-14 105 31,-40 318 1,27-304-32,13 0 15,-14 0-15,14-14 0,-13 1 16,13 0-16,0-27 15,0 0-15,0 92 16,0-118 0,0-13-16,0-14 0</inkml:trace>
  <inkml:trace contextRef="#ctx0" brushRef="#br0" timeOffset="77007.6">4563 5515 0,'0'0'0,"0"-13"16,0 0-16,0-1 31,26 54-15,14-14-1,79 67 16,-93-80-31,-12-13 16,12 0-16,-13-13 16,106-80 15,-92 80-31,-14 0 16,-13 0-16,-79 66 31,-40 0-16</inkml:trace>
  <inkml:trace contextRef="#ctx0" brushRef="#br0" timeOffset="84505.21">11573 12934 0,'0'0'0,"-14"-13"0,54 0 31,39 118 0,-65 67 1,-14-26-1,0-133-31</inkml:trace>
  <inkml:trace contextRef="#ctx0" brushRef="#br0" timeOffset="84686.8">11652 12960 0,'-13'-39'15,"13"-14"-15,0 26 0,13 146 0,-26-277 0,79 78 31,159 41 1,-120 78-17</inkml:trace>
  <inkml:trace contextRef="#ctx0" brushRef="#br0" timeOffset="84885.87">11718 13119 0,'-26'13'16,"52"-26"-16,-66 40 0,40-14 16,14-13-1,131 13 17,-105-13-32,-1 0 15,1-13-15</inkml:trace>
  <inkml:trace contextRef="#ctx0" brushRef="#br0" timeOffset="85069.25">12128 13066 0,'-13'-13'0,"26"26"0,-26-39 16,13 13-1,13 52 16,-13-12-31,13-14 16,-13 13-16,0 14 0,0-14 16,13 1-16,-13 66 31</inkml:trace>
  <inkml:trace contextRef="#ctx0" brushRef="#br0" timeOffset="85206.89">12194 12789 0,'0'0'0,"-13"0"16</inkml:trace>
  <inkml:trace contextRef="#ctx0" brushRef="#br0" timeOffset="85589.86">12234 13000 0,'0'0'0,"13"13"15,-13 1 1,40 12 15,13 93 0,-53-93-31,0 1 16,13 52 15,-13-118 1,119-186-1,-93 198-31,1 1 15,-1 13-15,40 66 32,-39 13-32,-27-27 15,13 107 1,-13-120 0</inkml:trace>
  <inkml:trace contextRef="#ctx0" brushRef="#br0" timeOffset="86081.55">13080 13146 0,'-13'0'15,"26"0"-15,-39 0 0,26-14 32,132 1-17,-92 13 1,13-13-16,0 13 0</inkml:trace>
  <inkml:trace contextRef="#ctx0" brushRef="#br0" timeOffset="86622.62">13913 12934 0,'14'-13'0,"-28"26"0,67-66 15,-53 40 1,0 0-16,-13-1 16,-66-12-1,26 26 1,26 13-16,1 0 16,13 1-16,-40 52 15,40-13 1,13-27-16,13 27 15,0-27-15,0-12 16,53 39 0,-52-53-1,-1 0-15,0 0 16,80-14 0,-80 1-16,13 13 15,14 0 1,-27 0-16,0 0 15,-13 13-15,14 1 16,-14-1-16,0 26 16,0-12-1,-27-1 1,-65-12 0,65-14-16,1 0 15,-54-27 1</inkml:trace>
  <inkml:trace contextRef="#ctx0" brushRef="#br0" timeOffset="87104.06">14310 12868 0,'0'-13'0,"0"26"16,13-40-16,-65 41 31,25 12-15,1 1-1,12-14-15,1 13 0,0 1 16,0 78-1,13-78 1,53 52 0,-27-66-1,80 1 1,-93-14 0,14-14-16,25-91 31,-52 78-16,0 14-15,0 0 16,27 0 0,-1 26-1,54 53 1,-67-40 0,-39 93-1</inkml:trace>
  <inkml:trace contextRef="#ctx0" brushRef="#br0" timeOffset="88921.65">11744 14944 0,'0'0'0,"0"-26"31,0 12 0,0 28-31,0-1 0,0 0 16,0 172 15,14-92-15,-14-40-16,0-14 0</inkml:trace>
  <inkml:trace contextRef="#ctx0" brushRef="#br0" timeOffset="89239.94">11506 15169 0,'0'0'16,"-26"-40"-16,-1-13 0,14 0 15,0 14-15,13-1 0,0 0 16,146-92 15,-94 119-31,1 13 0,13 0 16,159 185 15,-198-132-31,-14 13 16,-145 238 15,92-277-31,-13-1 16,0 1-16,0-14 0,14-13 15,-1 0-15,14-27 0</inkml:trace>
  <inkml:trace contextRef="#ctx0" brushRef="#br0" timeOffset="89696.76">12128 15090 0,'0'0'0,"13"0"16,0 39 15,-13 14 1,14-53-17,65 0 16,-53-26-15,-12 12-16,-1-25 16,-53-54 15,-39 67-15,39 26-16,27 0 15,-53 106 16,66-80-31,13 14 0,0-14 16,1 14-16,91 66 31,1-93-15</inkml:trace>
  <inkml:trace contextRef="#ctx0" brushRef="#br0" timeOffset="90030.96">12432 15129 0,'0'-39'15,"0"78"-15,-39-237 32,65 224-1,14 67-15,-1-14-1,27 80 16,-52-146-31,-14 0 0,0 1 16,0-67 15,26-172 1,-13 185-32,-13-13 15,53-26 16,-53 92-31,13 0 16,-13 14-16</inkml:trace>
  <inkml:trace contextRef="#ctx0" brushRef="#br0" timeOffset="90427.81">12948 15010 0,'-13'13'0,"0"-13"0,39-13 0,-66 26 16,27-13-16,40 14 47,39-14-32,-27 0-15,133-14 31,-132 1 1,-53 0-32</inkml:trace>
  <inkml:trace contextRef="#ctx0" brushRef="#br0" timeOffset="91036.58">13781 14865 0,'0'-13'0,"13"13"16,-26 13-16,26-40 0,1 41 47,-1 144-16,-13-118-31,13 13 0,-13 0 15,13 0-15,-13 0 16,0 26-16</inkml:trace>
  <inkml:trace contextRef="#ctx0" brushRef="#br0" timeOffset="91238.28">13662 15381 0,'0'0'0,"-13"-40"31,66 13 0,158-12 1,-158 39-32,40-40 15</inkml:trace>
  <inkml:trace contextRef="#ctx0" brushRef="#br0" timeOffset="91412.89">13755 15076 0,'-106'-132'31,"106"92"-31,106 212 0,-146-449 31,67 263-31,52 1 16,-39 13-16,-1 0 15,-12 13-15</inkml:trace>
  <inkml:trace contextRef="#ctx0" brushRef="#br0" timeOffset="91910.46">14085 15010 0,'0'0'16,"0"-26"15,14 26-31,-14 66 47,0 93-16,0-133-31,0 1 0,0-14 16,0 0-1,0-26 1,0-106 0,13 66-1,27-93 1,-27 120 0,0 13-16,0-1 15,27 107 16,13 92-15,-27-132 0,-13-40-16,40 1 31,-39-41-15,25-118-1,-26 92 1,1-106-1,-14 133 1,-27 12-16</inkml:trace>
  <inkml:trace contextRef="#ctx0" brushRef="#br0" timeOffset="94303.84">11811 17192 0,'0'0'0,"0"-13"31,0-13 1,0 39-17,26 119 16,-26-92-31,13-14 16,-13 14-16,0-14 0,13 14 16,-13-14-16,0-12 0</inkml:trace>
  <inkml:trace contextRef="#ctx0" brushRef="#br0" timeOffset="94651.71">11850 17377 0,'-13'-13'0,"26"26"16,-26-52-16,26 39 0,80-27 31,105 14 1,-171 13-32,-1 0 0,1 0 15,-1-13 1,-39-40 15,-40-53 0,53 93-31,13 53 32,27 132-1,-27-133-31,0 80 31</inkml:trace>
  <inkml:trace contextRef="#ctx0" brushRef="#br0" timeOffset="95194.1">12485 17179 0,'0'0'0,"40"66"47,-27-13-31,-13-26-16,0 12 0,0-12 16,0-1-16,0 1 0,-13 39 31,13-93 0,0-26-15,13-158 15,0 171-31,0 0 0,1 14 16,52-40-1,-40 66-15,1 0 16,52 66 15,-79-40-31,-13 1 0,0-14 16,-1 14-16,-12-14 0,13 13 15,-80 27 17,106-40-1,120 40 0,-107-40-31,-13 1 0,40-1 16,-40 0-1,-13 0-15</inkml:trace>
  <inkml:trace contextRef="#ctx0" brushRef="#br0" timeOffset="95584.84">13318 17219 0,'-26'0'16,"52"0"-16,-65-13 0,12 13 0,14 0 15,0 0-15,-1-14 16,28 14-1,-1 0-15,13 0 0,1 0 16,145 0 15,-146 0-31</inkml:trace>
  <inkml:trace contextRef="#ctx0" brushRef="#br0" timeOffset="96115.93">13821 17007 0,'0'-13'15,"13"39"16,-13 107 1,0-94-32,0 27 15,66 53 17,53-92-1,-39-106 0,-67 39-31,-13 13 0,0-12 16,-13-107 15,-1 107-31,-39-41 31,40 80-31</inkml:trace>
  <inkml:trace contextRef="#ctx0" brushRef="#br0" timeOffset="96492.58">14456 17047 0,'0'-13'15,"0"26"-15,13-53 0,-13 27 16,-27-14 0,14 27-1,-106 14 1,80 12 0,25-13-16,41 80 31,26-67-16,-27-12-15,1-1 16,-1 13-16,14 1 16,-40 12-1,-14-25 1,-12-14-16,-53 26 31,13-26-15</inkml:trace>
  <inkml:trace contextRef="#ctx0" brushRef="#br0" timeOffset="96933.26">14667 17073 0,'14'-13'15,"-28"26"-15,28-39 0,-14 13 16,0 66 15,-14-14-15,14 1-1,-13-14-15,0 80 32,0-79-32,13-14 0,0 0 15,-14-13 16,54-106-15,-27 80 0,53-133-1,-52 119 1,52-26 0,-53 66-1,40 53 1,-40-13-1,0 0-15,40 171 32,-53-184-17</inkml:trace>
  <inkml:trace contextRef="#ctx0" brushRef="#br0" timeOffset="97078.54">14694 17219 0,'-13'-13'16,"13"-1"-16,13 41 0,-26-67 16,26 27-16,26 13 0,1-13 15,172-14 1</inkml:trace>
  <inkml:trace contextRef="#ctx0" brushRef="#br0" timeOffset="110823.82">1085 13846 0,'0'-13'47,"0"0"15,13 0-46,-13 26 109,0 13-109,13-12-16,-13 39 31,0-27 0,0-13-31,0-26 63,0 0-48,0 39 110,0 67-93,0-80-32,0 0 0,0 1 0,0-1 15,0 0-15,0 0 0,0 0 47,26-65-16,-12 38-31,65-39 32,27 67-1,-106-1-31,13 0 0,0 0 15,-39 133 17,-27-93-32,26-40 15,1 0-15,-53-13 16</inkml:trace>
  <inkml:trace contextRef="#ctx0" brushRef="#br0" timeOffset="111032.26">1071 13833 0,'0'0'15,"-13"0"-15,26 0 16,40-13 0,-40 0-1,1 13-15,12-13 0,40-1 16,-39 14-16,-14-13 15,0 13-15</inkml:trace>
  <inkml:trace contextRef="#ctx0" brushRef="#br0" timeOffset="111379.77">1415 13820 0,'0'0'0,"0"26"31,-13 67 1,0-40-17,13 66 1,0-106 0,0 0-16,39 27 31,1-40-16,26-66 1,-53 40 0,-13-107-1,-13 94 1,-13-1-16,13 13 0,-14 1 16,-52-14-1,65 54 1,14-1-16</inkml:trace>
  <inkml:trace contextRef="#ctx0" brushRef="#br0" timeOffset="111777.63">1733 13754 0,'0'-27'16,"0"54"-16,0-67 0,-14 27 16,-12 39-1,13-12 1,-14 105 0,27 39 15,13-144-31,1 12 15,91-13 17,-91-26-17,-1 0-15,-13 0 0,13-14 16,-13 1-16,0-1 0,-13 1 16,13-1-16,-13 1 15,-53-40 16,52 66-31,1 0 16</inkml:trace>
  <inkml:trace contextRef="#ctx0" brushRef="#br0" timeOffset="112239.88">1984 13688 0,'0'-27'0,"0"54"0,0-67 16,-13 27-16,-1 13 15,-12 66 17,0 93-1,26-93-16,0-40-15,39 54 32,14-120-1,13-92 0,-39 26 0,-14 106-31,0 40 32,0 65-1,-13-78-31,0-1 0,0-12 16,14-1-16</inkml:trace>
  <inkml:trace contextRef="#ctx0" brushRef="#br0" timeOffset="112859.68">2235 13688 0,'0'0'0,"0"-80"32,0 94-17,13 52 16,-13-40-31,14 1 0,-14-1 0,0 1 16,13-1-16,-13 0 16,13 41-1,-26-94 17,0 1-17,-1-107 16,14 94-31,0-1 0,0 0 16,14 14-16,12-27 16,53 27 15,-65 26-31,-1 0 0,0 13 16,-26 66 15,-27-13-31,27-39 15,-27 26 1,27-40 0,40-13 15,-14 0-15,53 26-1,-40-12 1,-12-1-16,-1 0 15,13 66 1,-105-52 15,52-14-15,1-13-16,-14 0 16,-13-13-16</inkml:trace>
  <inkml:trace contextRef="#ctx0" brushRef="#br0" timeOffset="114607.58">1468 14547 0,'0'0'0,"0"-13"31,13 13-16,1 0 1,-14 13 15,0 1-31,-14 25 32,1-39-32,0 14 0,13-1 15,-80 13 16,54-39-15,26-13-16,-13-1 16,52-52 15,-12 79-31,-14-14 16,0 14-16,14 0 0,-14 0 15,14 0-15,-14 14 0,0-1 16,0 13-16,-13 1 15,-53 171 17,40-171-32,0-1 0,-14 1 0,1-14 15,13 0-15,-14 0 16,1 0-16,13-13 0,-1 0 16,14-13-16,-13 0 0,13-13 15,27-41 1,-14 41-16,13 0 0,54-14 31,-14 27-15,-40 13-16,93 39 31,-92 1-15,-14-27-16,13 14 15</inkml:trace>
  <inkml:trace contextRef="#ctx0" brushRef="#br0" timeOffset="114824.99">1785 14521 0,'0'-27'16,"0"54"-16,-13-67 0,26 67 46,54 131-14,-67-131-32,13-14 15,-13 40 1</inkml:trace>
  <inkml:trace contextRef="#ctx0" brushRef="#br0" timeOffset="115154.88">1785 14653 0,'0'0'0,"0"-13"16,0 0-16,0 0 16,14-1-16,12 1 31,80-27 0,-93 27-31,0 13 16,1-13-16,-28-27 31,1 14-15,0-1 15,53 93 0,-40-52-31,13 12 16,0 1-16,-13-1 15,13 1-15,1-1 0,-14 0 16,13-12-16</inkml:trace>
  <inkml:trace contextRef="#ctx0" brushRef="#br0" timeOffset="115382.03">2156 14415 0,'0'-13'0,"0"26"0,26 0 63,1 40-47,-14-40-16,0 14 15,-13-1-15,13 1 16,-13-14-16,0 27 15</inkml:trace>
  <inkml:trace contextRef="#ctx0" brushRef="#br0" timeOffset="115645.12">2129 14481 0,'-39'-92'31,"78"184"-31,-78-211 15,39 106-15,53 13 32,132 66-1,-106 27 0,-132-14 0,27-66-31,-1-13 0</inkml:trace>
  <inkml:trace contextRef="#ctx0" brushRef="#br0" timeOffset="116335.93">2500 14309 0,'13'-13'31,"-26"26"-31,39 27 63,14 66-32,-27-53 0,-26-67 0,13 1-31,-13-13 16,-27-173 15,40 173-31,0-14 16,13 14-16,14-14 15,-14 27-15,13 0 0,27 13 32,40 92-1,-93-65-31,0-14 0,-14 27 16,1-27-1,-53 40 16,53-40 1,26-26-32,0 13 15,67 0 17,-27 39-17,-40-25-15,0 12 16,-13 1-16,0-14 15,-13 13-15,0-13 16,-1-13-16,-171 27 31,146-40-31</inkml:trace>
  <inkml:trace contextRef="#ctx0" brushRef="#br0" timeOffset="117820.69">1481 15050 0,'0'0'0,"14"0"16,12 0 15,40 0 0,-53 13-31,1 0 16,-14 1 0,13-1-16,-13 13 31,-80 14 0,67-40-31,0 0 0,-13 0 16,12 0-16,1-13 15,40-53 17,-14 39-32,13 14 0,40 0 31,-39 13-31,26 26 16,0 27-1,-40-13-15,13 132 31,-171 13 1,26-172-1,132-119 0,0 80-31,14-1 0,-1 14 16,1 0-16,-1 0 0,0 13 15,80 53 17,-93-40-32,1 0 15,25 13 1</inkml:trace>
  <inkml:trace contextRef="#ctx0" brushRef="#br0" timeOffset="118224.83">1997 15156 0,'0'-27'16,"0"14"-16,0 53 0,0-93 15,0 53 17,40 106-1,-27-80-31,-13 1 15,40 65 17,-67-92-1,27-26-31,-13 12 0,0-12 0,0-14 16,13 14-16,-14-14 15,14-13-15,0 14 0,14 12 16,-14 1-16,26-1 15,-13 14-15,14 13 16,78 66 15,-65 0-31,-27-26 0,27 53 32,-27-54-32</inkml:trace>
  <inkml:trace contextRef="#ctx0" brushRef="#br0" timeOffset="119016.74">2050 15235 0,'0'-13'0,"0"26"0,0-39 16,0 12-16,13 1 16,14 0-16,-14 0 15,13 13-15,-12-14 16,105-25 15,-106 26-31,0 13 0,14-27 47,-27 14-16,13 13-31,0 13 16,27 80-1,-27-67 1,0 1-16,-13-14 16,13 0-16,-13 14 15,0-14 1,0-26 0,-53-54-1,27 14 1,13 14-16,13-107 31,13 120-15,0 13-16,14-1 15,-1 1-15,53 0 16,-52 26 0,-14 0-16,-13 1 15,13 52 1,-26-53-1,0 13-15,-66 41 16,65-54 0,-12 0-1,66-66 17,-14 40-17,93-14 16,-93 27-31,27 14 0,-39-1 16,12 0-16,-13 0 16,-13 14-16,13-14 0,-13 27 15,-13-14 1,-79 27 0,65-53-1,1 0-15,13 0 0,-14-13 16</inkml:trace>
  <inkml:trace contextRef="#ctx0" brushRef="#br0" timeOffset="119421.53">2685 14852 0,'0'0'0,"39"0"31,-39 13-16,14 0 1,-14 0-16,13 0 0,-13 1 16,13 12-16,0-13 0,-13 14 15,27 52 1,-27-66 0,13 14-1,-26-80 16,13 40-15,-13-14-16,13-65 16,0 52-16,13-66 31,0 93-15,0 13-16,67 66 31,-41-13-16,-25-27-15,12 1 16,14 79 0</inkml:trace>
  <inkml:trace contextRef="#ctx0" brushRef="#br0" timeOffset="119976.96">2791 15037 0,'-14'-14'0,"28"28"0,-28-41 16,28 14-1,39-40 1,-27 40 0,0 0-16,41-14 15,-41 14 1,-13 13-16,14-26 15,-14-1 17,-13 14-17,13 13 1,14 13 0,-14 0-1,-13 1-15,13 12 16,0 0-16,40 80 15,-53-93 1,13 14-16,-13-14 16,0 0-16,-26-39 31,-1-27-15,1 27-1,-40-133 1,66 132-1,53-39 1,-27 53 0,-13 13-16,93 66 31,-132-53-15,-1 14-16,-12-1 15</inkml:trace>
  <inkml:trace contextRef="#ctx0" brushRef="#br0" timeOffset="120993.9">1746 15923 0,'0'-27'31,"13"27"-15,13 53 15,-12-40-15,-1 14-16,0-1 0,14-12 16,26 52-1,-27-40 1</inkml:trace>
  <inkml:trace contextRef="#ctx0" brushRef="#br0" timeOffset="121336.5">2367 15830 0,'0'-13'0,"0"26"0,0-53 15,14 27 1,12 13-1,-13 13 1,-13 1 0,14 12-16,12 40 15,-13-39 1,0-14-16,1 13 0,-1 1 16</inkml:trace>
  <inkml:trace contextRef="#ctx0" brushRef="#br0" timeOffset="121519.97">2447 16068 0,'0'-13'0,"0"26"0,0-39 31,13 13-15,53-14-1,-39 14-15,-1 0 16,80-27-1</inkml:trace>
  <inkml:trace contextRef="#ctx0" brushRef="#br0" timeOffset="121695.2">2328 15843 0,'0'-13'15,"0"26"-15,0-39 0,13 13 0,0-14 16,14 14-16,52-13 16,-53 12-1,1 1-15,-14 13 0</inkml:trace>
  <inkml:trace contextRef="#ctx0" brushRef="#br0" timeOffset="122141.38">2883 15658 0,'0'0'0,"40"-53"31,-40 40-31,-27 0 31,-92 39 0,106-12-31,0-14 16,0 13-16,26 40 47,106 0-16,-79-53-31,-14 13 0,1 0 16,12 0-1,-26 0-15,1-13 16,-14 14-16,0-1 0,0 0 16,-133 27 15,67-40-16,40 0-15</inkml:trace>
  <inkml:trace contextRef="#ctx0" brushRef="#br0" timeOffset="126302.6">1865 16769 0,'0'0'16,"0"-13"15,13 13 1,-13 13-32,13 0 0,-13 14 15,14-14-15,-1 40 16,0 0-16,0 0 15,0-27 1,-13-13-16,14 1 16,12 12-16</inkml:trace>
  <inkml:trace contextRef="#ctx0" brushRef="#br0" timeOffset="129556.53">2526 16677 0,'0'0'0,"13"-14"15,-13 1-15,0 0 16,0-27 15,27 80 0,12 52-15,-12-39 0,13 40 15,-27-80-31,-40-66 62,1-53-46,13 54-16,-14-134 31,93 41 0,27 132 1,-93 26-32,40 53 15,-40-39 1,-14 78 15,-39-12 0,80-80 1,92 0-17,-93 1 1,-12-1-16,12 0 16,-13 13-16,-13-12 0,0 12 15,-13 1-15,-66 39 31,39-53-31,14 0 0,-80-66 32,106 27-17</inkml:trace>
  <inkml:trace contextRef="#ctx0" brushRef="#br0" timeOffset="129921.44">2949 16425 0,'0'0'0,"14"-13"16,-1 26 31,0 53-16,0-39-31,-13-1 0,13 1 16,1-14-16,-1 13 0,0 1 15,53 13 1,-53-40 0,14 0-16,-14-14 15,0 1-15,1-13 0,-1-1 16,0-118 15,-26 118-31,-27-26 16,27 53-1,0 0-15,13 14 32</inkml:trace>
  <inkml:trace contextRef="#ctx0" brushRef="#br0" timeOffset="130113.93">3254 16372 0,'0'0'0,"0"-13"16,0-13-1,0 12 1,26 28 0,-26 12-1,40 80 17,-27-66-32,27 79 15</inkml:trace>
  <inkml:trace contextRef="#ctx0" brushRef="#br0" timeOffset="130291.59">3306 16134 0,'-13'-26'0,"26"52"0,-39-65 15,26 25-15,0 1 16,13 40 15,0-14-15</inkml:trace>
  <inkml:trace contextRef="#ctx0" brushRef="#br0" timeOffset="130778.59">3584 16359 0,'13'-13'0,"-26"26"0,40-26 0,-27 0 16,13 13-16,-13-14 0,-27 1 31,14 13-15,0 0-16,0 13 15,-14 1-15,14-1 0,0 13 16,0 1-1,13-1-15,-14 1 0,14-1 16,40 67 0,-27-80-16,67-13 31,-54-26-15,1-1-16,-1-39 15,-13-53 1,-13 66-16,-13 13 15,-27-79 1,14 66 0,-1 27-1,27 39 1,93 172 15,-40-79-15,-27-53-16</inkml:trace>
  <inkml:trace contextRef="#ctx0" brushRef="#br0" timeOffset="138101.68">6692 13833 0,'0'13'94,"13"-13"-78,14 0-16,13 14 15,290-14 1,-198 0 0,556-27-1,-27 1 16,-581 13-15,-27 13-16,-14-14 0,-12 14 16,-14 0-16,0 0 31,-26 0-15</inkml:trace>
  <inkml:trace contextRef="#ctx0" brushRef="#br0" timeOffset="146618.03">15792 12669 0,'0'0'0,"13"0"31,0 67 156,-13-41-171,0 14-16,13-14 0,-13 14 16,13 119 15,-13-133-15,14-13-16,-14 0 15,13-13-15</inkml:trace>
  <inkml:trace contextRef="#ctx0" brushRef="#br0" timeOffset="147072.07">16122 12749 0,'0'0'0,"13"-13"32,-13 26-17,-39 27 1,39-14 0,-14 53-1,14-52 1,53 39-1,-39-53 1,12 0-16,67-13 31,-14-53-15,-66 40 0,0-13-16,-26-67 15,0 67 1,-13-1-16,-1 14 15,-79 0 1,93 13 0,0 13-16,13 14 15</inkml:trace>
  <inkml:trace contextRef="#ctx0" brushRef="#br0" timeOffset="147455.29">16638 12722 0,'0'0'0,"0"-13"16,0 0-16,-13 39 31,0-12-15,13-1-16,-14 13 15,-12 107 1,26-107 0,0 0-16,13-12 0,0 12 15,80 1 1,-67-27 0,54-53-1,-67 26-15,0-79 31,-26 80-15,-14 0-16,-39-27 16,27 39-1,12 14 1</inkml:trace>
  <inkml:trace contextRef="#ctx0" brushRef="#br0" timeOffset="147930.24">17048 12696 0,'0'-13'0,"0"26"0,0-53 15,0 27 1,-13 13-1,0 13 1,-1 0-16,1 1 0,-53 105 31,66-93-15,0 67 0,13-80-1,0 0-15,106 0 31,-92-26-15,-14 0-16,0 0 0,-13 0 16,14-14-16,-14 1 15,13-67 1,-13 80 0,0 0-16,-27 66 31,27-27-16,14 119 17</inkml:trace>
  <inkml:trace contextRef="#ctx0" brushRef="#br0" timeOffset="148596.84">17339 12789 0,'0'-27'0,"0"54"0,-13-107 16,13 67-16,0-14 16,0 14-1,0 93 17,13 52-1,-13-119-31,0 0 15,0 1-15,0-1 16,0 0-16,0-26 31,0 0-31,0-1 16,53-158 15,-53 146-31,13-1 16,53-78 15,-39 105-15,39 53 15,-53 52 0,-26-91-31,0-1 16,-1 0-16,-12 0 15,-1 1-15,-52 25 32,92-39-1,1 0-31,12 0 0,0 0 16,93 27 15,-92-14-31,-27 0 15,-40 53 17,14-53-32,-14-13 0,-92 0 31,-27-26-15,119 26-16</inkml:trace>
  <inkml:trace contextRef="#ctx0" brushRef="#br0" timeOffset="150024.29">16268 13357 0,'26'-26'16,"-13"13"0,1 13-1,12 39 1,-26-26 0,0 1-16,-13 131 31,13-118-31,-13-1 15,13 27-15</inkml:trace>
  <inkml:trace contextRef="#ctx0" brushRef="#br0" timeOffset="150458.62">16532 13370 0,'0'-13'0,"13"13"16,-26 13-16,26-39 0,1 26 16,-14 13-1,13 27 1,-13-14 0,0 1-16,13 52 31,-26-52 0,0-41-15,52-91 15,-25 78-15,-1 1-16,0-1 0,13 1 15,27-40 1,-13 119 15,-27-1-15,0 1-16,-13-26 15,27 52 1</inkml:trace>
  <inkml:trace contextRef="#ctx0" brushRef="#br0" timeOffset="151194.9">16651 13489 0,'-13'-13'15,"26"26"-15,-26-39 16,26 26-16,0-13 0,1 13 16,118-27 15,-106 27-31,-12 0 15,12 0-15,-13 0 0,14-13 32,-27-13-17,0 12 1,0 1 15,0 26-31,13 1 0,13 78 31,-12 40 1,-14-118-32,0-1 15,0 0 1,0-26 0,-14-106 15,14 92-16,0 1-15,0 0 0,14-1 16,52-39 0,-40 53-16,-13 13 15,67 39 17,-67-39-32,-13 14 0,0-1 15,-66 53 16,53-53-15,-14 0 15,40-13-31,1 0 16,-1 0-16,13 0 16,-12 14-16,12-14 0,-13 0 15,14 0-15,-1 53 31,-39-40-15,-14 0-16,-92 13 31,67-39-15</inkml:trace>
  <inkml:trace contextRef="#ctx0" brushRef="#br0" timeOffset="151639.59">17339 13331 0,'0'0'0,"13"0"15,0 0-15,1 26 47,-14 14-31,26 52 15,-26-52-15,13-27-16,-13 1 15,0 12 1,-13-39 0,13-67 15,0 41-16,0 12-15,13 1 0,-13-14 16,14 14-16,52-54 31,0 173 1,-53-67-17,0 1-15,0-1 0,1 14 16,-14-27-16,13 53 15</inkml:trace>
  <inkml:trace contextRef="#ctx0" brushRef="#br0" timeOffset="151802.63">17432 13450 0,'0'0'16,"0"-13"-16,0-1 0,13 14 0,0-13 15,159-13 17,-132 26-32</inkml:trace>
  <inkml:trace contextRef="#ctx0" brushRef="#br0" timeOffset="152387.75">17762 13357 0,'0'-13'0,"0"26"0,0-39 47,0 39-31,13-13-16,40 66 31,-26 40 0,-14-40 0,-13-53-31,-13-13 16,-1-13 0,-38-119 15,25-40 0,27 145-31,0 1 16,27 13-16,92 13 31,-106 13-31,13 0 16,-12 93 15,-81-80-16,14-12-15,1-14 0</inkml:trace>
  <inkml:trace contextRef="#ctx0" brushRef="#br0" timeOffset="155713.76">8795 13397 0,'13'0'16,"-26"0"-16,40-13 31,-14 118 0,0-52-15,-13 0-16,13 13 0,27 358 31,13-28 0,-53-316-31,26 211 32,-26-133-17,13-78-15,-13-1 0,0 14 16,40 343 15,-40-383-15,13-14-16,-13 1 15,0 0-15</inkml:trace>
  <inkml:trace contextRef="#ctx0" brushRef="#br0" timeOffset="156402.69">8822 13450 0,'0'-13'32,"26"13"-17,-13 0-15,278 0 32,-66 0-17,608-14 16,-608 1-15,-132 13-16,92-13 31,-172 0-31</inkml:trace>
  <inkml:trace contextRef="#ctx0" brushRef="#br0" timeOffset="156699.23">10647 13106 0,'0'0'15,"-14"-13"-15,1 13 32,26 0-17,1 13-15,144 27 31,28 79 1,-186-93-32,-14 14 15,-263 185 1</inkml:trace>
  <inkml:trace contextRef="#ctx0" brushRef="#br0" timeOffset="159036.25">13226 7102 0,'0'0'0,"-27"13"16,1-13-16,13 13 0,-1 1 0,-12-1 15,13 0 1,171 53 15,1218 27 0,-1059-80-15,14 0-16,0 14 0,-14-14 16,-13 0-16,199 0 15,13-26 16,-477 13-31,-52-13 0</inkml:trace>
  <inkml:trace contextRef="#ctx0" brushRef="#br0" timeOffset="160789.59">13768 8226 0,'0'0'0,"-13"0"0,79 0 46,357-13-14,-291 13-32,14 0 0,-1-13 15,398-14 17,-491 27-32,-12-13 15,-27 13-15,-79 0 31</inkml:trace>
  <inkml:trace contextRef="#ctx0" brushRef="#br0" timeOffset="161414.96">16902 8133 0,'0'-13'16,"67"26"15,38 1-15,54-1-1,383 0 16,-396-13 1</inkml:trace>
  <inkml:trace contextRef="#ctx0" brushRef="#br0" timeOffset="162262.84">13570 8993 0,'0'0'0,"79"-13"0,-13 13 16,119-13 15,-198 13 0,0 0-31</inkml:trace>
  <inkml:trace contextRef="#ctx0" brushRef="#br0" timeOffset="163102.07">15276 8900 0,'-14'0'16,"28"0"-16,-41 0 0,54 0 31,198 14 0,-159-14-31,26 0 0,-12 0 0,-1 0 16,146 0 15,-186 0-31,-25-14 0,-41 14 16,-198 0 15,146 0-31,-318 14 31,305-1-31,-1-13 0,1 13 16,-173 14 15,265-14-15,26-13-16,14 0 0,278-27 31,237-12 0,-171-1 1,-556 27-1,92 13-31,-12 0 16,-80 13-16</inkml:trace>
  <inkml:trace contextRef="#ctx0" brushRef="#br0" timeOffset="169437.92">12802 9562 0,'0'0'0,"14"0"16,12 13-16,1-13 0,26 0 16,224-27-1,-211 27 1,172-13-1,-211 0 1,-14 13-16</inkml:trace>
  <inkml:trace contextRef="#ctx0" brushRef="#br0" timeOffset="171490">14826 13119 0,'0'0'0,"79"-13"62,-52 0-46,-1 13-16,1 0 16,-1-14-16,-13 14 0,14 0 15,-14-13-15</inkml:trace>
  <inkml:trace contextRef="#ctx0" brushRef="#br0" timeOffset="172552.85">14905 13357 0,'0'-13'15,"0"0"-15,0 39 63,0-13-47,0 1-1,0 12 1,0-13-16,-13-13 15,13 14-15,0-28 157,0 1-126,-13 13 63,13-13-47,-13 79 15,-1-40-62,-25 93 16,39-79-1,-13-13-15,13-1 16,-27 27 0,27-66-1,0-27 1,13 14-1,-13-14-15,14 13 0,-1-12 16,40-133 15,-27 132-31,-13 14 0,27-14 16,0 27 0,13 79-1,-53-26 1,13-1-16,13 146 31,-26-145-31,14 79 16</inkml:trace>
  <inkml:trace contextRef="#ctx0" brushRef="#br0" timeOffset="172741.56">14760 13529 0,'-27'0'0,"14"0"0,53 0 15,-14-26 17,14 26-32</inkml:trace>
  <inkml:trace contextRef="#ctx0" brushRef="#br0" timeOffset="173057">15077 13437 0,'27'-14'31,"105"14"0,-106 0-31,1 0 16,52 40 15,-105 26 0,-27 53 0,53-26 1,40-67-17</inkml:trace>
  <inkml:trace contextRef="#ctx0" brushRef="#br0" timeOffset="173224.14">15210 13622 0,'-14'-14'16,"28"28"-16,52-41 31,-27 14-31,1 13 0,0-13 16,-1 13-16,1 0 0</inkml:trace>
  <inkml:trace contextRef="#ctx0" brushRef="#br0" timeOffset="174043.07">14866 15090 0,'0'0'0,"0"-14"16,66 1 15,-40 13-31,14 0 16,0 0-16,-14-13 0,14 13 15,-1-13-15</inkml:trace>
  <inkml:trace contextRef="#ctx0" brushRef="#br0" timeOffset="176468.85">15501 14812 0,'0'0'0,"0"-13"0,26-53 31,-26 52-31,13 14 15,-13-13-15,-13 53 32,0 13-17,13-14-15,-13 54 16,-1-1 0,-39 120 15,40-185-16,13-14-15,-13-13 16,13-13 0,0-1-16,0-39 15,0-79 1,26 13 0,14-40-1,-13 120-15,-14 12 16,0 14-16,0 0 0,0 13 15,67 185 17,-54-132-17,-13 0-15,27 92 16,-27-79 0,1-39-16</inkml:trace>
  <inkml:trace contextRef="#ctx0" brushRef="#br0" timeOffset="176647.36">15474 15023 0,'-13'0'0,"26"0"0,-26-13 16,13 0-16,26 0 15,265-67 16,-238 67-15</inkml:trace>
  <inkml:trace contextRef="#ctx0" brushRef="#br0" timeOffset="176975.93">15778 14918 0,'0'0'0,"-13"0"0,13-14 0,13 1 16,-13 0 0,27 13-16,-14-13 0,0 0 15,53-1 1,-13 1 0,-26 13-16,26 53 31,-53-13-16,-80 105 17,67-118-17,13-1-15,0-13 0,0 0 16,26 14 0,-12-14-16</inkml:trace>
  <inkml:trace contextRef="#ctx0" brushRef="#br0" timeOffset="177127.61">15871 15156 0,'-13'-14'16,"-1"1"-16,41 40 0,-54-67 0,94 0 31,104-26-15</inkml:trace>
  <inkml:trace contextRef="#ctx0" brushRef="#br0" timeOffset="177824.85">15408 17364 0,'0'-26'16,"0"13"-16,-13-1 0,13 1 15,0-79 16,26 78-15,1 1-16,-14 13 0,13 0 16,120-13 15</inkml:trace>
  <inkml:trace contextRef="#ctx0" brushRef="#br0" timeOffset="178344.89">15884 17100 0,'0'13'16,"0"-26"-16,0 52 0,0-25 15,-13 12-15,13 1 0,-13-14 16,-1 13-16,-12 40 16,13-52-1,0-1-15,-1 13 16,1-65 15,13 12-15,0 1-16,13-1 0,40-118 31,-40 105-15,14 0-16,65-65 15,-52 91 1,66 54-1,-93-14 1,53 107 0,-66-94-1,0 1-15,0-13 16,0-1-16</inkml:trace>
  <inkml:trace contextRef="#ctx0" brushRef="#br0" timeOffset="178958.41">16281 17034 0,'13'-14'16,"-26"28"-16,39-28 16,-26 28-16,0-1 15,0 13-15,0-12 16,0 12-16,0 0 0,0 1 15,0-1-15,0-12 0,0 12 16,14 14 0,-14-27-1,0-26 1,13-1 0,13-52-1,-13 40 1,1 13-16,39-27 31,-40 53-15,0 53-1,0-39 1,27-1 0,-27-26-1,14 0-15,26-26 16,39-67 15,-79 40-15,-52-26-1,12 66 1,-12-1-16</inkml:trace>
  <inkml:trace contextRef="#ctx0" brushRef="#br0" timeOffset="179262.75">16929 17060 0,'0'0'16,"13"-13"-16,0-80 31,-26 93-15,0-13-16,0 13 0,-14 0 15,-26 66 1,53-39 0,0-1-16,0 1 0,14-1 15,65 67 1,-53-67 0,-12-13-16,-14 14 15,-14-14-15,-184 0 31</inkml:trace>
  <inkml:trace contextRef="#ctx0" brushRef="#br0" timeOffset="179526.51">15963 17126 0,'0'0'0,"0"-13"0,14 13 0,12-13 15,159-27 1</inkml:trace>
  <inkml:trace contextRef="#ctx0" brushRef="#br0" timeOffset="189128.99">12485 11929 0,'66'0'63,"252"0"-32,-265 0-31,13 0 0,0-13 15,106-1 1,-146 14 0,1 0-16,-1-13 31</inkml:trace>
  <inkml:trace contextRef="#ctx0" brushRef="#br0" timeOffset="189596.87">15236 12021 0,'13'0'16,"172"0"0,-118 0-1,12 0-15,133 0 31,-160 0-31,15 0 0,52-13 47</inkml:trace>
  <inkml:trace contextRef="#ctx0" brushRef="#br0" timeOffset="189882.71">17273 12048 0,'26'0'0,"-52"0"0,79 0 15,-14-13-15,1 13 16,13 0-16,-13-14 0,13 14 16,105-26 15,-131 26-31,-14-13 0</inkml:trace>
  <inkml:trace contextRef="#ctx0" brushRef="#br0" timeOffset="199257.77">9020 15129 0,'26'27'31,"-12"-27"-15,-1 13-16,40-13 31,92 0-15,-79 0-16,14 0 15,12 0-15,14 0 16,13 0-16,106 13 15,211 0 1,-356-13 0,184 14 15,-250-14-31,-41 0 31,14 0-15,0 0-16,-1 0 0,1-14 15</inkml:trace>
  <inkml:trace contextRef="#ctx0" brushRef="#br0" timeOffset="199541.73">10633 14971 0,'-13'0'0,"26"0"15,-39 0-15,0 0 0,12-14 0,1 14 16,26 27 15,14-27-31,-1 13 16,1 0-16,12 0 0,1 14 16,13-14-16,-13 14 15,-14-14-15,40 106 31,-317 26 1</inkml:trace>
  <inkml:trace contextRef="#ctx0" brushRef="#br0" timeOffset="200944.86">9165 15883 0,'0'0'0,"14"13"16,-1 80 15,-26 79 0,13-133-31,0 14 0,13-13 16,-13 13-16,26 159 31,-26-160-31,14 134 32,-14-147-32,0 14 0,-14-13 0,14-1 15,-26 120 16,26-119-31,-13-14 0,13 1 16,-14 12-16,14-12 0,-13-1 16,0 80 15,13-93-31,0 1 0,0-1 16,0 0-16,0 0 15,26 27 16,1-14 1,-14-26-32,0 0 0,14 0 31,-1 0-31,1 0 0,145 0 31,211-13 0,80 13 1,-317 0-32,-67 0 15,-13 13-15,-13-13 16,0 0-16,39 14 16,27-14-1,40 0 16,-146 0-31,14 0 16,-1-14 15,-52-12-31</inkml:trace>
  <inkml:trace contextRef="#ctx0" brushRef="#br0" timeOffset="201279.81">10951 17404 0,'-13'0'0,"26"0"0,27 0 46,39 26-14,-66-12-32,14-1 0,52 66 47,-13 53-16,-66-105-31,-26-1 0,-1 1 15,-171 39 1</inkml:trace>
  <inkml:trace contextRef="#ctx0" brushRef="#br0" timeOffset="205343.89">2764 13278 0,'0'0'0,"-26"-13"0,-14-1 16,0 1-16,-118-13 15,92 12-15,-225 28 32,145 12-17,-277 146 1,344-119 0,12 0-16,-343 357 15,291-251 1,-185 277-1,251-370 1,40 13-16,-132 940 31,171-808-15,0 14-16,1-106 16,105 807 30,-79-781-46,0-12 0,26-14 16,1 0-16,555 370 31,-503-463-15,26 1-16,1-14 16,0-13-16,26-13 0,-13-14 15,13 1-15,0-14 0,0-13 16,-13 0-16,-13-13 15,370-304 1,-423 264 0,-27-26-16,120-490 15,-173-290 17,-66 714-17,-12 12-15,-15 15 0,-25-15 16,-14 14-16,-13 1 15,-436-477 1,409 502 0,14 14-16,-596-291 47,623 396-47,12 27 0</inkml:trace>
  <inkml:trace contextRef="#ctx0" brushRef="#br0" timeOffset="206271.42">4232 16941 0,'0'0'0,"13"13"0,-13 14 16,93 118 0,-53-79-1,185 172 1,-146-172-1,318 106 1,-292-145 0,15-1-16,-1-12 15,582-14 1,-556-27 0,14 1-16,-14-14 0,516-264 31,-541 224-16,289-343 1,-329 317 0,145-343-1,-186 356 1,41-224 0,-67 251-16,0 13 15,14-79 1,-14 105-1,-13 1-15,0-1 0</inkml:trace>
  <inkml:trace contextRef="#ctx0" brushRef="#br0" timeOffset="206494.15">7724 15843 0,'0'0'0,"0"-13"16</inkml:trace>
  <inkml:trace contextRef="#ctx0" brushRef="#br0" timeOffset="206666.9">7909 15566 0,'0'0'0,"26"-40"16,14 0-16,0 14 0,-14-14 16,120-39-1,-80 92 1,0 133-1,-53-80 1,-13 330 0</inkml:trace>
  <inkml:trace contextRef="#ctx0" brushRef="#br0" timeOffset="209652.48">16757 14666 0,'0'0'0,"0"-13"0,0 0 16,0 0-16,13-14 16,27-26-1,-27 27-15,93-1 31,-53 27-15,0 14 0,0 92-1,-53-80 1,0 14-16,-66 65 16,39-78-1,1 13-15,-146 65 31,158-105-15,1 0-16,13-13 0,0 0 16,66-93 15,-39 93-15,-1 13-16,-13 0 0,14 0 15,-14 0-15,0 13 0,14 0 16,-14 1-16,0-1 0,1 13 15,38 14 1</inkml:trace>
  <inkml:trace contextRef="#ctx0" brushRef="#br0" timeOffset="210011.57">17299 14680 0,'0'-27'0,"0"54"0,0-67 15,-13 27-15,13 0 0,-26 26 32,12 119-1,14-106-15,27 80-1,65-66 16,-65-53-15,-14-1-16,0-12 0,14 0 16,-14-1-16,-13-118 31,-26 118-15,-14 14-1,13 13-15</inkml:trace>
  <inkml:trace contextRef="#ctx0" brushRef="#br0" timeOffset="210349.94">17722 14627 0,'0'0'0,"14"-13"15,-28-1 1,14 1-1,-13 13-15,13 13 16,-26 40 0,13 40 15,79-27 0,-40-66-31,1 0 16,-14 0-16,40-13 15,-27-106 17,-132 53-1,80 66-31,-14 0 31</inkml:trace>
  <inkml:trace contextRef="#ctx0" brushRef="#br0" timeOffset="210794.13">18106 14534 0,'0'0'16,"0"-13"-16,0 0 15,-53 52 17,40-25-17,0-1-15,-1 13 0,1 1 16,26 92 15,1-106-15,12 0-16,-13 0 0,14 1 15,39-14 1,-40 0-16,-12-14 0,-1 1 16,13-93 15,-26 93-31,0 0 16,-26 26 15,26 0-31,-13 1 15,-1 65 1,14-66 0,14 0-16</inkml:trace>
  <inkml:trace contextRef="#ctx0" brushRef="#br0" timeOffset="211399.69">18344 14666 0,'0'-26'0,"0"0"0,0 78 0,13-131 16,-13 53-16,27 12 31,-14 28-15,-13 12-16,0 14 16,-13 105 15,13-132-31,-13-13 31,13-66 0,26-79 1,-13 92-17,67 13 16,-67 40-31,0 13 16,0 1-16,0-1 16,1 0-16,-14 0 0,-14 40 31,1-39-31,0-14 16,-27 13-1,1 0 16,92 27 1,-40-27-17,13 13-15,14 14 16,-27-40 0,-26 26-1,0-12 1,-133-28-1,107 14-15,-1-13 16</inkml:trace>
  <inkml:trace contextRef="#ctx0" brushRef="#br0" timeOffset="213635.2">17008 15142 0,'0'0'0,"0"-13"0,27 13 47,-14 27-31,0-1-16,14 93 16,-14-92-1,0 92 1,0-93-1,-13-13-15</inkml:trace>
  <inkml:trace contextRef="#ctx0" brushRef="#br0" timeOffset="214070.38">17471 15182 0,'0'0'16,"-13"0"0,13 13-16,0 1 0,0 12 15,0 1 1,0 78 15,0-78-31,0-14 0,-13 0 16,0 0-1,26-79 17,-13 40-17,53-146 1,-27 106 0,1 39-1,52 41 16,-66 12-31,0 14 0,1-14 16,12 14-16,14 105 31,-40-118-31,0-1 0</inkml:trace>
  <inkml:trace contextRef="#ctx0" brushRef="#br0" timeOffset="214226.96">17498 15288 0,'0'-13'16,"0"26"-16,0-39 0,13 12 15,0 14-15,0-13 16,106 0 0,-92 13-1</inkml:trace>
  <inkml:trace contextRef="#ctx0" brushRef="#br0" timeOffset="-214676.08">17775 15209 0,'0'0'0,"66"0"31,-66-14-31,14 1 0,-14-13 31,13 92 16,-13-40-47,13 1 0,14 65 31,-27-78-31,0-1 16,0 0-16,0-66 31,0 40-15,0-66 0,39-107 15,-25 147-31,-1 25 0,93 1 47,-67 66-47,-26-26 0,1-1 15,-1 0-15,-13 54 16,-40-40 0,27-27-1,-93 13 16,93-26-31,13-39 32,106-14-1,-80 53-31,1 13 0,-1 0 16,53 53-1,-65-39 1,-1-14-16,-26 66 31,-93-39 0,53-53-15</inkml:trace>
  <inkml:trace contextRef="#ctx0" brushRef="#br0" timeOffset="-214199.89">18331 15116 0,'0'-13'15,"0"26"-15,0-39 16,0 52 31,0-13-32,13 14-15,0 39 16,1-40 0,-14 1-16,0-1 0,13-13 15,-13 40 1,-13-106 15,13 27-15,0-133-1,0 120 1,66-107 0,-53 133-1,0 13-15,0 13 0,1 0 16,38 146 0,-38-119-1,12 118 1,-26-131-1,0-1-15</inkml:trace>
  <inkml:trace contextRef="#ctx0" brushRef="#br0" timeOffset="-213692.81">18357 15235 0,'0'0'16,"-13"-13"-16,13 0 0,93-14 31,-67 27-15,1-13-16,25 0 15,15-1 1,-54 1-16,0 0 16,0 0-16,-13-27 31,0 14-16,0 92 17,0 0-17,13 40 1,1-53 0,-14-27-16,13 14 15,-13-27 16,13-26-15,-13-93 0,0 66-1,27-105 1,-1 92 0,40 26-1,-53 27 1,40 80-1,-53-54 1,-26 54 0,-40-54-1</inkml:trace>
  <inkml:trace contextRef="#ctx0" brushRef="#br0" timeOffset="-212263.97">17048 15883 0,'0'0'0,"13"-13"0,0-14 0,1 14 16,25-27-1,-25 40 1,-1 40 0,0-27-1,-13 14-15,40 145 32,-27-133-17</inkml:trace>
  <inkml:trace contextRef="#ctx0" brushRef="#br0" timeOffset="-211615.27">17551 15817 0,'-14'0'15,"28"0"-15,-28 13 16,41 53 0,-14-52-1,13 78 1,-12-65 0,-1-14-16,-13 0 15,0 0-15,13-13 31,-13-13-15,0-13-16,-26-54 16,12 14-1,-12-40 1,26 80 0,0 13-16,40-14 15,-27 27 1,13 0-16,54 27 15,-67-14 1,0 13 0,0-13-16,-13 1 15,-53 52 1,14-53 15,92-13 0,-27 0-15,67 40 0,-54-14-1,-25 1-15,-14-14 16,-53 53 0,26-66-16,-92 0 31,93-13-31</inkml:trace>
  <inkml:trace contextRef="#ctx0" brushRef="#br0" timeOffset="-211200.79">17961 15790 0,'0'0'0,"13"0"31,0 53 1,0-39-17,-13-1-15,0 13 16,13 1-16,1-14 0,-14 13 16,53 27-1,-40-53-15,53-26 31,-13-106 1,-53 105-32,0 1 15,0-40 17,0 79-17,0 0-15,0 0 0,0 14 16,0-1-16,39 40 15,-25-52-15,-1-1 16</inkml:trace>
  <inkml:trace contextRef="#ctx0" brushRef="#br0" timeOffset="-211051.71">18397 15790 0,'0'0'0,"0"-13"16,0 0-16,0 66 31,0-40-15,0 14-16,0-14 15,13 40 1</inkml:trace>
  <inkml:trace contextRef="#ctx0" brushRef="#br0" timeOffset="-210921.69">18463 15685 0,'0'0'0,"0"-27"15,0 14-15,0-13 16</inkml:trace>
  <inkml:trace contextRef="#ctx0" brushRef="#br0" timeOffset="-210459.08">18701 15830 0,'0'-40'32,"-13"27"-17,13 0-15,-93 26 31,80 0-15,-53 67 0,66-54-1,0-12-15,26 25 16,-12-26 0,12-13-16,40 14 15,-39-28 1,-1 1-16,1 0 0,-14 0 15,13-93 1,-26 66 0,0-105-1,-13 118-15,13 1 16,13 52 15,1 1-15,-14 12-16,26 80 15,0 27 1</inkml:trace>
  <inkml:trace contextRef="#ctx0" brushRef="#br0" timeOffset="-209845.94">19415 15090 0,'0'0'0,"0"-40"16,14 13-1,12 1 17,-26 39-32,0 14 15,13 92 1,14 106 15,-27-186-31,13-12 16,-13-14-16</inkml:trace>
  <inkml:trace contextRef="#ctx0" brushRef="#br0" timeOffset="-209641.69">19653 15103 0,'0'-27'0,"0"54"0,0-93 15,0 52-15,14 14 31,25 239 1,-39-200-32,0 1 15,0 39 1,0-52-16</inkml:trace>
  <inkml:trace contextRef="#ctx0" brushRef="#br0" timeOffset="-209341.88">19680 15354 0,'0'-13'16,"0"26"-16,0-66 16,0 40-16,40-13 31,65 26 0,-78 0-15,-1 0-16,1 0 0,-1-14 0,1 14 15,12-79 17,-39 52-32,0 1 0,0 0 15,0-67 17,0 106-17,27 199 16,-14-159-31,-13 0 16,13 0-16</inkml:trace>
  <inkml:trace contextRef="#ctx0" brushRef="#br0" timeOffset="-205348.3">16016 17893 0,'0'0'0,"-13"-13"15,13-80 17,13 80-17,-13 0-15,14 13 16,38 132 15,-38-39-15,-14-54-16,13 1 15,0 66 1</inkml:trace>
  <inkml:trace contextRef="#ctx0" brushRef="#br0" timeOffset="-205131.97">16347 17880 0,'0'-26'0,"0"52"0,0-79 16,26 106 15,1 13-15,-14-26-16,0 13 16,27 105-1</inkml:trace>
  <inkml:trace contextRef="#ctx0" brushRef="#br0" timeOffset="-204801.76">16466 18131 0,'0'0'16,"0"-26"-16,13 26 15,-13-13 1,13 13-16,27-14 15,-27 14 1,14-13-16,65-27 31,-78 27-15,-14-40 0,-14 27-1,14-1-15,-13 14 16,13-40-1,13 67 1,54 210 15,-54-171-15</inkml:trace>
  <inkml:trace contextRef="#ctx0" brushRef="#br0" timeOffset="-189461.72">12234 18792 0,'0'0'0,"-66"0"31,26 0-15,-39 14 15,52 78 0,27-79-31,-13 1 0,13 12 16,-13 1 15,13-107 32,0 14-48,0 40-15,0-1 16,0 1-16,0-1 0,0-39 31,26 40 0,-13 39-15,-13 0-16,14 0 0,-1 1 0,0 12 16,40 53 15,-66-52 0,52-67 16,-12 1-31,-14 12-16,0 1 15,27-27 1,-27 53-16,0 0 0,14 92 47,-14-26-32,14 53 1</inkml:trace>
  <inkml:trace contextRef="#ctx0" brushRef="#br0" timeOffset="-189250.83">12432 18647 0,'0'-13'16,"0"0"-16,0 39 0,27-13 31,-27 14-15,0-14-16,13 53 16,13 53-1,-26-93-15,14 1 16</inkml:trace>
  <inkml:trace contextRef="#ctx0" brushRef="#br0" timeOffset="-188975.2">12631 18753 0,'13'-27'0,"-26"54"16,26-80-16,-13 26 0,0 1 0,0 13 15,-40 52 16,0 1-15,27-27-16,-13 14 0,13-14 16,-1 0-16,1 0 15,66 27 17,-40-27-17,14 1-15,-1 12 0,-13-13 16,80 93-1</inkml:trace>
  <inkml:trace contextRef="#ctx0" brushRef="#br0" timeOffset="-188777.46">12842 18687 0,'0'0'0,"-40"-14"16,40 1-16,0 0 16,133-13 15,-107 26-15,14-14-16,-14 14 0</inkml:trace>
  <inkml:trace contextRef="#ctx0" brushRef="#br0" timeOffset="-188615.34">12948 18621 0,'-26'0'0,"52"0"16,-66 0-16,27 13 0,0-13 15,13 26 1,0 1 0,13-1-16,0 146 31,1-146-31</inkml:trace>
  <inkml:trace contextRef="#ctx0" brushRef="#br0" timeOffset="-188378.01">13318 18779 0,'14'0'0,"-28"0"0,54 0 15,0 0-15,-1 0 0,1 0 16,0 0-16,13 0 16,-14 0-16,27 0 15,-52-26 1</inkml:trace>
  <inkml:trace contextRef="#ctx0" brushRef="#br0" timeOffset="-187959.09">14032 18554 0,'-13'0'15,"26"0"-15,-39 14 0,26 25 32,0 14-17,0-26-15,40 118 31,-14-118-15,-13-1-16,40 0 16,106-78 15,-93-107 0,-106 27 0,27 118-31,0 1 16,-27 0-16</inkml:trace>
  <inkml:trace contextRef="#ctx0" brushRef="#br0" timeOffset="-187611.2">14800 18594 0,'0'0'0,"0"-13"16,0 0-1,-93-1 17,67 14-32,-1 0 0,1 14 15,26 39 16,132 66 1,-26-53-1,-106-53-31,-14 0 16,-144 40 15,131-53-31,1 0 0,-1-13 15</inkml:trace>
  <inkml:trace contextRef="#ctx0" brushRef="#br0" timeOffset="-187178.09">14945 18541 0,'0'0'0,"27"0"16,-1 0 15,-26 66 0,0-39-31,0-1 16,0 1-16,0 12 0,0-12 0,13 92 47,-13-132-16,0-14-15,0 1-16,53-146 31,-26 106-15,78 0 15,-91 92-16,-1-13-15,0 27 0,0-14 16,0 14-16,1 0 0,-14-1 16,26 120-1</inkml:trace>
  <inkml:trace contextRef="#ctx0" brushRef="#br0" timeOffset="-186985.09">15038 18792 0,'0'0'0,"-40"-13"31,53 0-15,14 0-16,39 0 16,0-14-1,-26 14-15</inkml:trace>
  <inkml:trace contextRef="#ctx0" brushRef="#br0" timeOffset="-186632.29">15553 18726 0,'0'0'0,"-13"0"16,0 0-16,13-26 31,13 26-15,0-13-16,133-27 15</inkml:trace>
  <inkml:trace contextRef="#ctx0" brushRef="#br0" timeOffset="-186164.17">16069 18528 0,'0'0'0,"0"13"16,0 0 0,0 27-1,0-13 1,0-1-16,-26 106 31,13-52 0,13-94-15,0-39 15,0-13-15,0 27-16,13-1 16,53-105-1,-53 118-15,14 14 16,105 66 15,-119-14-31,14-12 16,-1 92-1,-26 0 1</inkml:trace>
  <inkml:trace contextRef="#ctx0" brushRef="#br0" timeOffset="-185481.89">16096 18766 0,'13'13'15,"-26"-26"-15,13-27 0,119-13 32,-80 40-32,-12 13 15,118-39 16,-131 39-15,-14-14-16,13 14 16,26-79 15,-39 66-15,14 39-1,-14 1 1,0-14-16,0 27 0,0-14 15,0 0-15,0 93 32,13-105-17,0-14-15,14-14 32,-14 1-32,0 0 15,27-53 1,-27 39-16,0 1 15,27-14 17,-40 54-17,0 12-15,13 0 0,0 1 16,53 65 15,-52-92-15,-1 0-16,93-52 31,-93 25-15,-13-13-16,0 14 0,0-14 15,-106-65 17,53 118-17,40 0-15,0-13 16,13 13-16</inkml:trace>
  <inkml:trace contextRef="#ctx0" brushRef="#br0" timeOffset="-185205.16">17154 18581 0,'0'0'0,"53"-53"15,-53 40 1,0-14-1,-53-951 17,53 1983-17,-13-979-15,26 40 16,13-39 0,1 12-16,65 54 15,-92-67 1,-106 14-1,40-40 1,-172 0 0</inkml:trace>
  <inkml:trace contextRef="#ctx0" brushRef="#br0" timeOffset="-183321.81">18000 18647 0,'0'0'16,"-13"0"-16,13-13 0,0 0 15,0-14 1,0 14 15,-40 0 63,14 13-78,13 0-16,-14 13 15,-26 53 1,53-40-1,0 1-15,40 39 16,105-40 31,-105-26-47,53 0 31,-133 14-15,27-1-1,-14 0-15,-12 0 16,12 1-16</inkml:trace>
  <inkml:trace contextRef="#ctx0" brushRef="#br0" timeOffset="-182872.5">17894 18607 0,'0'-13'15,"0"26"-15,14-52 0,-1 25 0,0 14 0,14-13 16,92-13 15,-67 26-31,-25 0 0,13 0 16,118 0 0,-144 13-1,-1-13 16,-53 13-15,27 0 0,0 1-16,-14 39 15,14-27 1,0 67 0,13-80-1,53 13 1,-40-13-1,93-26 1,-53-93 15,-53 80-15,-67-40 0,41 53-1,-27 13 1</inkml:trace>
  <inkml:trace contextRef="#ctx0" brushRef="#br0" timeOffset="-182449.62">18728 18554 0,'-14'-13'0,"28"26"0,-54-26 16,40 0-16,-13 13 15,-1 0 1,1 13 0,13 0-16,-13 1 0,0 12 15,13 14-15,-13 39 16,13-52 0,66 25-1,-53-52 1,53 0-1,-53-13-15,1 0 16,25-53 0,-39 53-1,13-14-15,-13-12 16,-26 105 15,26-40-15,-13 1-16,26 25 15,-13-38 1,13-1-16</inkml:trace>
  <inkml:trace contextRef="#ctx0" brushRef="#br0" timeOffset="-181940">19005 18726 0,'0'0'0,"0"-53"15,0 27-15,0 0 0,-13-1 16,0-13-1,13 80 17,0-27-17,13 14-15,0 39 16,-13-53-16,14 40 31,-14-93 0,0 27-15,0 0-16,13-66 16,0 52-1,27-39 1,-27 53 0,0 13-16,0 13 31,1 0-31,-14 40 15,-14-40 1,-25 27 0,25-27-1,1 14 1,26-27 0,1 13-16,39 27 15,-27-14 1,-13-13-16,14 40 15,-54-53 1,-330 27 15</inkml:trace>
  <inkml:trace contextRef="#ctx0" brushRef="#br0" timeOffset="-176380.79">10263 17642 0,'0'0'0,"13"13"16,14-13-16,-14 13 15,14-13 17,-27 14-32,13 39 31,0 26-31,-13-26 15,40 291 17,-40-265-32,39 133 31,-12 12 0,-27-197-31,0-1 16,0-13-16,0 1 15,0 25 17,39-52-1,-12 13-31,-1 0 16,14-13-16,185 0 31,66-1 0,-265 14-31,14 0 31</inkml:trace>
  <inkml:trace contextRef="#ctx0" brushRef="#br0" timeOffset="-176130.14">11070 18621 0,'-13'-14'32,"26"28"-32,0-14 31,14 13-16,105 66 17,-106-52-32,-12-1 15,-14 0-15,-93 173 32,40-159-32</inkml:trace>
  <inkml:trace contextRef="#ctx0" brushRef="#br0" timeOffset="-171862.41">18132 16756 0,'0'0'0,"-26"0"0,0-13 16,-27-1 0,39 14-16,1 0 0,0 0 15,26-13 17,0 13-17,27 0-15,0 0 0,290 0 31,266 0 1,-385 0-17,146-13 17,-357 0-17,14 13-15,-1 13 63,53 93-32,-53-67-31,0 1 16,1 53-1,12 105 1,0-52-1,-12-54-15,25 358 32,-12-67-1,-27-330-31,13 0 16,-13-13-16,0 26 15,0 0 16,26-13 141,-12-40-156,-1 27 15,-13-14-15,0-13-16,13 1 15,0 25 1,-13-25-16,0-1 16,0 0-16,0 0 15,0 0 1,-13-13 46,-106 14 17,79-1-64,-26-13-15,0 13 0,0 0 16,-119 27-1</inkml:trace>
  <inkml:trace contextRef="#ctx0" brushRef="#br0" timeOffset="-171278.01">20778 17417 0,'0'0'0,"0"-13"0,0-40 32,-14 53-32,1 13 15,-27 14 1,27-1-16,-13 14 16,-54 185-1,67-172 1,13 158-1,13-171-15,14-1 16,132 14 15,-133-66-15,1-13-16,52-67 16,-39 14-1,12-67 16,-78 252 1,13-66-17,13-1-15,0 1 0,0 0 16,0-1-16,0-12 0,13-1 16,0 1-16</inkml:trace>
  <inkml:trace contextRef="#ctx0" brushRef="#br0" timeOffset="-170937.08">21188 17801 0,'-27'-186'31,"54"372"-31,-54-411 16,27 304 15,0 14-16,0-40-15,0 13 0,13-27 16,14 147 15,-27-213 1,13 1-32,-13-1 15,0 1-15,40-173 31,-27 133 1,13 66-17</inkml:trace>
  <inkml:trace contextRef="#ctx0" brushRef="#br0" timeOffset="-169561.76">21386 17721 0,'0'0'0,"53"-53"31,-40 53 1,-26 53-17,13-26-15,-13 12 16,-1 199 15,14-224-15,14-1-16,-1 0 0,0-13 15,80-40 1,-80 14-16,40-119 31,-53 105-15,0 0-16,-93-66 31,67 120-15,13-14-16,13 13 15,39 40 1,-26-40 0,93 0-1,-79-13 1,-1-13-16,14 0 16,0-27-1,-40 27 1,0 0-16,0-1 15,0 1-15,0 53 32,0-27-17,0 14-15,0 52 16,13-53-16,0-12 16,13 38-1,-12-38-15,52-14 31,-53-14-15,0 1-16,14-26 16,-14-80-1,0 92 1,-13 1-16,13 131 31,-13-65-15,0 119-1,0-120 1,0 1-16,0 0 0,0 79 31,14-119-15,-14 13-16,13-13 0,-13 13 16,26-66 46,-12 14-46,-1 12-16,-13 1 15,26-67 1,-13 80 0,-13-13-1,14 26 16,-14-14 1,26 1-1,-26 26 16,0 14-32,-13 52 1,0 0 0,-1 27-1,1-79 1,13-14-16,-26-26 31,26-14-15,-13-224 15,26 145-15,0 40-16,0 13 0,14 14 15,-14-14 1,13 26-16,-12 1 0,12-1 16,-13 27-16,14 27 15,-14 118 1,-26-92-16,-1 0 15,-12-13-15,0-1 16,-199 54 15</inkml:trace>
  <inkml:trace contextRef="#ctx0" brushRef="#br0" timeOffset="-169208.9">20817 16981 0,'0'-14'16,"0"28"-16,14-54 15,-1 14-15,0 12 16,27 1 0,-1 159 15,14 131 0,-53-237-31,13 13 16</inkml:trace>
  <inkml:trace contextRef="#ctx0" brushRef="#br0" timeOffset="-168921.75">20685 16994 0,'-13'-40'0,"26"80"16,-39-106-16,26 26 0,13 14 0,146-1 31,105 133 0,-238-66-31,1-1 16,-80 173 15,-40-172-15,54-27-16,-133 0 31</inkml:trace>
  <inkml:trace contextRef="#ctx0" brushRef="#br0" timeOffset="-168710.02">21320 16981 0,'40'-53'31,"-80"106"-15,80-93-16,-40 66 0,0 80 31,26 79 0,-26-158-31,13-1 16,-13-12-16,13-1 0</inkml:trace>
  <inkml:trace contextRef="#ctx0" brushRef="#br0" timeOffset="-168572.81">21479 16769 0,'0'0'0,"-14"-53"32</inkml:trace>
  <inkml:trace contextRef="#ctx0" brushRef="#br0" timeOffset="-168057.04">21545 16915 0,'0'0'0,"0"13"15,13-13-15,-13 26 32,0 1-17,13-1-15,0 133 32,1-133-32,-14 1 15,13 26 16,-26-53-15,-1-14-16,14-65 31,0 53-31,0-14 16,0 0-16,53-158 31,-39 158-31,12 14 16,14-1-1,-27 146 17,-13-79-32,-13 0 0,-1-14 15,-12 40 1,13-39-16,-67 26 31,120-67 0,13 14-15,-13 0-16,-14 14 0,14 12 16,13 133-1</inkml:trace>
  <inkml:trace contextRef="#ctx0" brushRef="#br0" timeOffset="-162467.78">21439 15262 0,'-13'-14'16,"26"14"0,0 0-1,0 106 16,-26-79-15,0 12-16,13-12 0,-40 118 31,27-132-15,13 1-16,-13-1 0,26-79 47,-13 26-32,13 14-15,-13-14 0,13 0 16,1-13-16,78-158 31,-79 211-15,40 185 15,-53-132-15,0-14-16,0-12 0,14 13 15,-14 12 1,0-25-16</inkml:trace>
  <inkml:trace contextRef="#ctx0" brushRef="#br0" timeOffset="-162128.21">21465 15486 0,'0'-26'15,"0"52"-15,0-79 16,0 40-16,0 0 0,27 13 16,52-26-1,-52 26 1,65-27 0,-79 27-1,1-13-15,-1 13 16,-13-13-16,13-1 0,0 1 15,1-13 17,-14 39-17,13 53 1,-13-39 0,26 92-1,-13-80 1</inkml:trace>
  <inkml:trace contextRef="#ctx0" brushRef="#br0" timeOffset="-161754.95">21889 15513 0,'0'0'15,"66"-66"32,-53 52-47,0 14 16,0-13-16,14 13 0,-14 0 15,40-13 1,-40 0 0,0-40-1,-13 26 1,-13 14-16,13 0 15,-53 0 1,40 26 0,0 0-16,-14 93 31,54-53-15,-1-13-1,40-1 1</inkml:trace>
  <inkml:trace contextRef="#ctx0" brushRef="#br0" timeOffset="-161581.53">22232 15407 0,'0'-26'0,"0"52"0,0-79 16,14 27-1,39 26 1,-53 13-1,13 0-15,0 14 0,0-1 16,0 0-16,-13 14 16</inkml:trace>
  <inkml:trace contextRef="#ctx0" brushRef="#br0" timeOffset="-161409.08">22378 15341 0,'-13'0'0,"26"0"0,-40 13 16,14 0-16,-13 14 0,13-1 15,-14 1-15,14 12 0,-27 14 16</inkml:trace>
  <inkml:trace contextRef="#ctx0" brushRef="#br0" timeOffset="-160801.47">22246 14984 0,'-40'-40'0,"80"80"0,-252-186 32,-171 133-1,303 40-31,1 12 16,-212 199-1,238-158 1,-53 250-1,106-237 1,27-14-16,12-13 0,27 14 16,556 158 15,-503-238-15,0-14-16,0-12 0,-13-14 0,211-198 31,-277 159-16,0-14-15,-133-317 32,-383 172-1</inkml:trace>
  <inkml:trace contextRef="#ctx0" brushRef="#br0" timeOffset="-159492.83">17339 17325 0,'0'0'0,"-13"-27"16,13 1-16,26-27 31,-26 40-15,13 26-1,-13 0 1,0 0-16,0 106 31,14-106-15,-1-13-16,0-13 15,66-79 17,-12 39-32,-41 26 0,14 1 15,65-40 1</inkml:trace>
  <inkml:trace contextRef="#ctx0" brushRef="#br0" timeOffset="-159049.98">17828 18237 0,'0'0'0,"-13"-13"15,-13 0 1,26 65 15,0-25-15,13 66 0,0-80-1,40 13 1,-40-39-1,133-80 1,-107 54 0,14-1-16,53-26 15,53-27 1</inkml:trace>
  <inkml:trace contextRef="#ctx0" brushRef="#br0" timeOffset="-157080.91">22431 15896 0,'26'27'62,"-13"-27"-46,1 26-16,118 186 31,-106-146-15,-12 0-16,-1 13 0,0 1 16,-39 369 15,-14-330-16,0 0 1,-13-13 0,14-66-16,-146 119 31,171-159-15,-12 13-16,13-13 0,-1 0 15,1-40 16,13 14 1</inkml:trace>
  <inkml:trace contextRef="#ctx0" brushRef="#br0" timeOffset="-156789.09">22246 17192 0,'0'0'15,"0"-26"1,0 13 15,0 66 1,-14-1-17,1 173 16,13-185-15,13-14-16,1 1 0,-1-14 16,66 27-1,-52-40 1,-1 0-16,1 0 0</inkml:trace>
  <inkml:trace contextRef="#ctx0" brushRef="#br0" timeOffset="-154582.89">20421 17523 0,'0'0'0,"-14"0"32,1 0-1,13-13 0,-13 13 0,0-14 1,-1 1-1,1 0-15,-53-27 15,26 14-16,1-1-15,-1 14 16,0-13-16,-26-1 0,13 1 16,-449-93 15,396 92-31,0 27 16,-489-26 15,449 39-16,67-13-15,26 13 16,0-13-16,-105 14 31,131-14-15,14 13-16,26-13 47</inkml:trace>
  <inkml:trace contextRef="#ctx0" brushRef="#br0" timeOffset="-154253.11">18344 16967 0,'0'0'0,"-13"-26"31,-14 39 1,14 0-32,0 1 15,0-1-15,-67 80 31,80-67-31,-13-13 16,40 53 15,-14-66-31,13 14 16,146 65 15,-132-66-31,39 27 16</inkml:trace>
  <inkml:trace contextRef="#ctx0" brushRef="#br0" timeOffset="-153441.5">20394 17470 0,'-13'40'31,"0"-1"-15,-1-12-16,1-1 0,0 14 15,-80 211 17,67-211-17,-146 198 17,132-212-32,-13 14 15,-224 53 1,197-80-1,-290 40 1,277-53-16,1 13 16,12-13-16,-197 0 31,250 0-31,-12 0 31,52-13 47</inkml:trace>
  <inkml:trace contextRef="#ctx0" brushRef="#br0" timeOffset="-153113.89">18873 18197 0,'0'0'15,"0"-13"-15,-13 13 32,0 13-17,13 1-15,-14-14 16,1 13-16,-13 0 0,13 0 15,-14 14-15,-13-14 16,14 0-16,-1 0 0,14 1 16,-66 25 15,92-39-15,0 14-16,14-1 15,-1-13-15,27 39 16,40 28-1</inkml:trace>
  <inkml:trace contextRef="#ctx0" brushRef="#br0" timeOffset="-146973.72">19468 2156 0,'0'0'0,"-13"0"16,0 0-16,-27 13 31,40 0-31,13-13 31,120-13 0,-94 0-31,1 0 0</inkml:trace>
  <inkml:trace contextRef="#ctx0" brushRef="#br0" timeOffset="-146466">20249 1825 0,'13'0'15,"-26"0"-15,39-26 16,-13 26-16,-13-13 0,-53 13 31,-66 119 0,93-80-31,13 1 16,13 238 15,13-239-31,13-12 16,1-1-16,118 1 31,-105-27-31,0-13 16,105-146 15,-132 119-31,-13 14 16,14-14-16,-14 14 0,0-1 15,0 14-15,-14 0 16,1 26-16,13 0 16,-13 14-16,13 12 0,-13 1 15,-1 92 1,14-92-16,14 0 15,-14-1-15,26 14 16,1-40-16</inkml:trace>
  <inkml:trace contextRef="#ctx0" brushRef="#br0" timeOffset="-146109.96">20698 2169 0,'-13'-39'15,"26"78"-15,-39-118 16,13 52-16,13 14 0,0 0 16,79 106 15,27 105 0,-93-79 0,-26-119-15,-14-79 15,41 12-15,38-65 0,-38 79-16,12 14 15,-13 12-15,80-39 31</inkml:trace>
  <inkml:trace contextRef="#ctx0" brushRef="#br0" timeOffset="-145317.09">21148 2024 0,'0'13'0,"0"-26"16,0 39 15,0-13-16,0 1-15,0-1 0,-13 0 16,-40 146 15,40-133-31,13 1 0,0-1 16,52 14 15,28-93 0,-40-79 1,-40 105-32,0 1 0,0-1 15,-14 1-15,-25-27 16,39 40 0,0 26 15,92 53 0,-65-53-31,-1-13 0,-13 14 0,14-14 16,-14 0-16,13 0 15,-12 0-15,-1 0 0,13-40 47,-12 27-16,-14 26-31,0 13 32,13 27-1,13-40-31,-13 1 16,1-1-16,65 13 31,-66-26-31,40-26 31,-13-67 0,-14-13 1,-26 93-32,14 13 0,-14 13 15,-14 80 16,14-53-31,0-1 0,0 1 16,40 119 15</inkml:trace>
  <inkml:trace contextRef="#ctx0" brushRef="#br0" timeOffset="-144868.08">21994 2182 0,'14'-13'0,"-14"0"0,-14 39 0,28 1 47,-28 158-16,14-119-15,0 40 15,0-146 0,-26-132 1,26 133-32,-13-14 15,13 0-15,0 0 0,0 13 0,39-118 47,67 237-16,-79 0-31,-14-52 16,0 12-16,-53 54 31,-12-53-15</inkml:trace>
  <inkml:trace contextRef="#ctx0" brushRef="#br0" timeOffset="-144645.15">22418 2010 0,'0'-13'15,"0"26"-15,13 14 31,-13-1-31,0 14 16,0-13-16,0 12 0,0 1 16,0 119 15,-13-146-31</inkml:trace>
  <inkml:trace contextRef="#ctx0" brushRef="#br0" timeOffset="-144509.8">22510 1706 0,'-13'-26'16,"0"-1"-16,39 80 0,-66-119 31,40 93-31</inkml:trace>
  <inkml:trace contextRef="#ctx0" brushRef="#br0" timeOffset="-143797.83">22510 2090 0,'0'0'0,"13"0"16,14 40 15,-14-27-31,-13 0 16,0 13 15,0-12-31,13-14 31,40-14 0,-53 1-31,13 13 16,1 0 15,-14 13-15,0 1-16,13 105 31,0-80-15,-13-12-16,13-14 0,1 0 15,-1 0-15,0-13 16,132-13 15,-78-26-31,-54 12 16,40-132 15,-66 133-15,-67 13 15,67 39-15,13 27-16,-13 0 0,13 26 0,79 371 31,0 66 0,-105-463-31,-27-14 16,-13-39-16,-13-13 15,-14-27-15,0-13 0,14-13 16,-53-251 0,145 185-16</inkml:trace>
  <inkml:trace contextRef="#ctx0" brushRef="#br0" timeOffset="-134551.18">6560 12498 0,'0'0'0,"0"-14"0,0 1 47,0 26-31,13 67 15,0 39 0,-13-66-31,14-40 0,-14 0 16,13 14 15,-13-41-31,-27-52 31,-12-159 0,39 172-31,53-92 32,132 66-1,-119 79-31,-26 0 16,-54 132 15,-12-92-31,-40 12 15,-93 54 17,186-93-1,184-13 0,-105 27 0,-199 52 1,54-66-32,-1 1 0,0-14 15,-13 13-15</inkml:trace>
  <inkml:trace contextRef="#ctx0" brushRef="#br0" timeOffset="-134011.64">7168 12312 0,'14'0'0,"-28"0"0,41-13 16,-14 13-16,-13-13 47,-79 0-16,65 13-31,1 0 16,-40 53 15,53-27-31,0-13 0,0 14 15,-13 52 17,13-66-32,0 1 0,13-14 15,40-40 17,0-53-1,-53 67-31,13 13 0,-13-1 31,40 107 0,26-14 1,-13-79-17</inkml:trace>
  <inkml:trace contextRef="#ctx0" brushRef="#br0" timeOffset="-133839.14">7380 12180 0,'-26'-79'31,"12"66"-31,54 105 0,-93-184 16,80 171 15,25 93 0,-38-132-31,-1-14 0</inkml:trace>
  <inkml:trace contextRef="#ctx0" brushRef="#br0" timeOffset="-133478.92">7737 12246 0,'0'-39'0,"0"78"16,0-105-16,-13 53 0,0 0 16,-106 0 15,105 13-31,-12 13 0,-14 53 47,40-40-47,0-12 0,40 38 31,26-78 0,-13-67 1,-40 80-32,27 13 31,26 185-16</inkml:trace>
  <inkml:trace contextRef="#ctx0" brushRef="#br0" timeOffset="-132758.08">7367 12908 0,'0'0'0,"-27"-67"31,14 54-31,-13 0 0,12 13 16,-12 0-16,-67 53 31,67 119-15,145-53 15,-93-106-16,146-53 1,-53-118 31,-211-67-16,65 225-31,1 0 0</inkml:trace>
  <inkml:trace contextRef="#ctx0" brushRef="#br0" timeOffset="-132224.93">7406 13172 0,'0'-13'0,"0"26"0,0 0 63,-26 67-32,13-67-31,13 13 0,-13 14 15,-1-14 1,1 27 15,26-53-31,40 14 16,-40-14 0,14 0-16,118 26 46,-79-26-14,-52 0-32,-14-13 0,0-14 15,0-65 1,-14 65 0,-52-79 15,40 93-31,13 13 15,-27 0-15</inkml:trace>
  <inkml:trace contextRef="#ctx0" brushRef="#br0" timeOffset="-124284.33">6573 12868 0,'0'0'0,"-13"0"0,79-13 31,0-1-16,133-25 1,594-120 15,-634 119-31,-14 1 0,-12 12 16,39-26-16</inkml:trace>
  <inkml:trace contextRef="#ctx0" brushRef="#br0" timeOffset="-122152.73">11996 13569 0,'0'0'0,"0"-13"0,13-1 31,-13 54 1,0-14-17,13 1-15,14 52 16,-27-39-1,13-14-15,13 14 16,-12-40 0,91-106-1,160-119 17</inkml:trace>
  <inkml:trace contextRef="#ctx0" brushRef="#br0" timeOffset="-121540.08">12406 15566 0,'13'0'0,"-26"0"0,26 13 47,-13 0-31,0 0-1,26 27 1,54-14 15,-14-52-15,-40 13-16,14-14 15,79-78 1,-93 78-16</inkml:trace>
  <inkml:trace contextRef="#ctx0" brushRef="#br0" timeOffset="-121108.95">12564 17391 0,'0'0'0,"14"0"15</inkml:trace>
  <inkml:trace contextRef="#ctx0" brushRef="#br0" timeOffset="-120971.52">12578 17404 0,'0'13'16,"0"27"15,172-106 31,-120 52-46,1-12-16</inkml:trace>
  <inkml:trace contextRef="#ctx0" brushRef="#br0" timeOffset="-113337.8">5198 3955 0,'0'13'63,"39"26"-48,-25-12-15,12-1 0,1 27 16,39 66 0,-27-39-16,-12-1 0,12 13 15,80 398 16,-105-398-31,-1 1 0,-13 13 16,13 79 0,-39 278 15,12-384-31,14 14 0,-13-14 0,0-13 16,-27 132 15,40-171-31,-13 39 31,13-79 0,0-27 1,0 0-1,-13 1 0,-14-1 0,14 40 1,13 13-1,-13-13-16,13 14-15,-26 25 32,39-12-1,0-27-31,66-27 31,-13 1-15,-52 26-16,-1 0 15,-26 13 1</inkml:trace>
  <inkml:trace contextRef="#ctx0" brushRef="#br0" timeOffset="-93016.85">27298 10527 0,'-13'0'16,"-1"0"15,28 0-31,-14-13 15,26 13-15,1 0 0,184-27 32,173 14-1,-305 0-31,-26 13 16,66 0-1</inkml:trace>
  <inkml:trace contextRef="#ctx0" brushRef="#br0" timeOffset="-92742.3">27536 10792 0,'0'0'16,"212"-40"15,198 0 0,-331 27-31,-13 13 16,40-13-16</inkml:trace>
  <inkml:trace contextRef="#ctx0" brushRef="#br0" timeOffset="-89262.41">22973 4655 0,'0'0'0,"0"-13"16,0-26 15,0 25-16,13 14-15,14 66 32,12 212-1,-39-212-31,0 0 16,0 14-16,0-14 0,0 0 15,0 317 16,0-330-31,-13 0 16,0 106 0,-27 0 15,40-146-31,185-13 172,-13 0-157,-66 0-15,0-13 16,608 13 15,-621 0-31,-27 13 0,-13-13 16,0 0 0,-119 0-1</inkml:trace>
  <inkml:trace contextRef="#ctx0" brushRef="#br0" timeOffset="-88069.09">22682 4550 0,'0'0'0,"-40"13"31,159-13 1,516-53-1,-489 53-31,-14 0 0,0 0 16,265-13 15,-331 13-31,66 0 31,-105 0 0,-40 0 1,13 26 93,26 133-94,-13-93-31,-13 0 0,0 0 15,0 0-15,0 239 32,-13-1-1,0-132 0,13-146-31,0 80 31,13 0 1,-13-93-17,-13-13 95</inkml:trace>
  <inkml:trace contextRef="#ctx0" brushRef="#br0" timeOffset="-86989.89">26147 4722 0,'0'0'0,"-13"-27"16,13 14-16,0 0 31,13 66 1,-13-40-32,0 26 0,13 1 15,-13 291 16,14-252-31,-14 0 0,0 1 16,0 12-16,13-12 0,-13-1 16,0 0-16,13 186 31,-13-67 0,0-171-31,0 12 31,0-25-31,13-14 79,225 0-48,-158 0-31,26 0 15,13 0-15,423 0 32,-410 0-32,-13 0 0,-13 0 15,185 0 17,-278-14-1,-39 1-31,-1 13 0</inkml:trace>
  <inkml:trace contextRef="#ctx0" brushRef="#br0" timeOffset="-86321.73">26253 4682 0,'0'0'0,"-13"-27"15,13 14-15,132-26 32,-79 25-17,357-25 17,-265 39-32,1 0 0,-1-14 15,14 14-15,383 27 16,-436-27-1,145 13 17,-224-13-32,-1 0 0,-26 13 15,14-13-15,-41 66 32,14 1-32,0-28 15,-14 265 16,27-238-31,0 1 0,0 12 16,0 0-16,13-13 0,-13 14 16,27 250 15,-14-250-31,0 171 31,-13-198-31,14 106 16,-14-107-1,0-38-15,-40 12 32</inkml:trace>
  <inkml:trace contextRef="#ctx0" brushRef="#br0" timeOffset="-85389.89">23991 4047 0,'0'-13'0,"0"26"16,-13-39-16,13 12 0,0 1 15,0 0-15,13 26 32,1 0-17,-14 14-15,13 13 16,0 65-1,-13-91 1,0-1-16,0 0 0,-13 13 31,0-52-15,13 13-16,-27-67 16,14 41-1,-27-160 1,27 160-1,26-107 1,-13 133 0,80 39-1,-54 1 1,93 198 15,-119-199-15,0 1-16,-172 78 31,14-78 0,144-27-31</inkml:trace>
  <inkml:trace contextRef="#ctx0" brushRef="#br0" timeOffset="-84769.24">26861 3677 0,'-26'26'0,"52"-52"0,-78 92 16,25-26-16,1-1 0,12 14 15,1-13-15,26 39 16,93 27 0,-66-80-1,145-26 1,-132-13-1,92-106 1,-118 80-16,-54-186 31,1 159-15,-27 13-16,-92-66 16,52 92-1</inkml:trace>
  <inkml:trace contextRef="#ctx0" brushRef="#br0" timeOffset="-84427.64">27007 4047 0,'0'0'0,"26"-13"32,1 13-17,-1 0-15,-12 13 16,12 0-16,119 93 31,-118-66-31,-1-14 16,-12 1-16,12-1 0,-13 1 15,27 65 17,-40-79-17</inkml:trace>
  <inkml:trace contextRef="#ctx0" brushRef="#br0" timeOffset="-83522.78">31028 3769 0,'0'-26'0,"0"52"0,0-65 16,0 12-16,0 1 15,13 39 1,-13 0-16,0 14 16,26 184 15,-26-158-31,13-13 16,14 66-1,-14-80 1,-26-79 15,0 27-15,-1-14-16,14 14 15,-39-212 1,26 198 0,13-132-1,13 132 1,-13 14-16,145 26 31,-118 26-15,-1 1-16,1-1 15,-80 159 17,13-158-32,0-1 0</inkml:trace>
  <inkml:trace contextRef="#ctx0" brushRef="#br0" timeOffset="-82435.98">30208 4946 0,'0'-13'16,"0"26"-16,0-39 15,13 26 1,-13 53 0,0-27-1,0 14-15,0 145 16,0-106-16,-13 1 15,-40 277 1,39-265 0,-25 226-1,26-252 1,13 119 0,0-145-1,13 13 16,145 13 1,-105-53-32,278 53 15,-238-53 1,409 67 0,-383-67-1,13-13-15,199 13 16,-238-13-1,-14 0-15,-26 0 16,0-13-16,-13 13 0,-14 0 16,27-13 15,-53-1-31,-13-38 16,13 25-1,-14 1-15,14-14 16,-13-370 15,26 304-31,1-26 0,-1 0 16,27-358-1,-27 305 1,-13 106-16,0 13 16,-27-119 15,14 171-31,0 1 0,0-26 15,-1 52 32,1 13-15,-119 27-1,66-40-31,-14-13 0,-25 14 15,-424-28 17,370 1-32,0 13 0,14-13 15,-424-40 17,384 40-1,225 52 31</inkml:trace>
  <inkml:trace contextRef="#ctx0" brushRef="#br0" timeOffset="-77650.73">23833 5158 0,'0'0'0,"13"0"16,13-13 30,-12 13-30,-14-14 15,-53 1 16,-13 26-31,39 1-16,-13 12 15,14-13-15,-27 40 16,27-13-16,-14 92 31,53-105-31,0-1 0,14 1 16,171 52 15,14-132 0,-186 27-31,1-14 0,-14 0 16,0-52 0,-13 39-16,-13 13 15,-225-92 17,185 145-32</inkml:trace>
  <inkml:trace contextRef="#ctx0" brushRef="#br0" timeOffset="-75829.69">24018 5436 0,'-13'0'0,"13"13"47,13-13-16,-13 13-31,13-13 31,27-26 0,-14 12-31,14 1 0,13 0 16,26-13-16,14-1 16,13 1-16,13-14 0,13 14 15,675-80 17,-27 132-1,-687-13-31,-27 1 15,145 65 17,-197-66-32,-14 0 15,0 1-15,13-14 16,-13 13-16,0 13 31,0-52 16,0-1-31,0 14-16,0 0 15,0 0-15,0-14 0,0 14 0,0 0 16,0-27 0,0 27-16,-13-14 31,39 80 31,-13-26-46,-13-1-16,27 54 31,-27-67-31,-14 0 16,-12 14-1,-120 52 17</inkml:trace>
  <inkml:trace contextRef="#ctx0" brushRef="#br0" timeOffset="-75151.99">27245 5290 0,'-26'-39'32,"12"39"-17,1-14-15,0 14 0,0 0 16,-1-13-16,1 13 0,-13 0 15,-80 53 1,-26 132 15,118-132-31,1-13 16,159 184 15,-80-210-15,0-14-16,0 0 0,13-14 15,199-144 1,-198-146 15,-107 251-15,-13 13-16,-237-92 31,250 132-15,1 0-16,-1 0 0,14 0 15,-13 39 1,26-25 15,0-1-15,0 0 0,13-13 15,-13 13-16,13-13 1,0 0 47</inkml:trace>
  <inkml:trace contextRef="#ctx0" brushRef="#br0" timeOffset="-74282.49">27483 5502 0,'-13'0'16,"26"0"-16,-26-13 78,13-1-62,0 1-1,159-119 32,-1 66-47,-65 39 0,26-12 16,502-28-1,-435 67 1,541 40 0,-568-13-1,476 65 1,-503-65-1,13-1-15,-26 1 0,0-1 16,186 80 0,-266-93-1,-12 0-15,-1 0 0,1 14 32,-27-67 61,0 1-93,0 25 16,0 1-16,0 0 0,0-14 16,0 14-16,-14 0 15,14-53 1,-13 66-1,13 13 32,0 40-31,0-40-16,13 14 0,1-1 16,25 67 15,-65-27 0,13-53-31,-14 0 0,1-13 16,12 13-16,-12-13 15,-80 14 17,93-14-32</inkml:trace>
  <inkml:trace contextRef="#ctx0" brushRef="#br0" timeOffset="-73832.61">31358 5608 0,'0'0'0,"0"-27"16,-13 14 15,-146 66 0,133-27-31,-14 14 0,14 0 16,-1 12-16,1-12 15,-1 238 17,173-67-1,-93-184-31,13-14 0,-13 0 15,26-13-15,-13 0 0,252-198 47,-292 66-31,-26 79-16,-26-13 0,-1 0 16,-198-146 15,186 186-31,-1 12 0,0 1 15,-132 40 17</inkml:trace>
  <inkml:trace contextRef="#ctx0" brushRef="#br0" timeOffset="-64607.93">11414 15777 0,'0'0'0,"-27"0"16,14 0-16,13-13 16,13 0-1,80 13 17,52-27-17,-39 14-15,926-66 31,-768 52-15,1 14-16,-1 0 0,768-53 31,-887 53-15,-12-1-16,-14 1 0,-27 13 16,1-13-16,185-14 31,-225 27-16,-40 0-15,0 0 16,13 0 0,107-13 15,-94 0-15,107-13-1,-133 26 1,14-14-16,-1 14 15,0 0 1,-39 0 62,0 0 78</inkml:trace>
  <inkml:trace contextRef="#ctx0" brushRef="#br0" timeOffset="-63599.5">17630 14204 0,'-106'0'0,"212"0"0,-318 13 0,120 0 16,-212 53 0,-186 119 15,398-145-31,12 13 0,14 0 15,-79 185 17,158-185-32,0-14 15,27 1-15,13 0 0,26-1 16,252 54 0,-14-67-1,-119-12-15,860-94 31,-846 41-31,-27-14 16,238-132 0,-264 39-1,-370-185 17,-107 252-17,-1282 66 16,1282 39-31</inkml:trace>
  <inkml:trace contextRef="#ctx0" brushRef="#br0" timeOffset="-61424.22">23767 2936 0,'0'13'109,"0"14"-77,0-1-17,-14-12-15,14-1 16,-13 53-1,13-53-15,-13 53 32,13-26-1,0-27-15,26-26 30,1-14-30,-14 27-16,93-26 31,-14 66 1,-65 13-17,-14 52 16,-26-78-31,0-14 16,-14-13-16,1 13 0,13-13 16,-14 0-16</inkml:trace>
  <inkml:trace contextRef="#ctx0" brushRef="#br0" timeOffset="-61194.13">23767 3055 0,'0'0'15,"39"-26"17,-12 13-32,-14 13 15,27-14-15,92 1 31,-92 13 1</inkml:trace>
  <inkml:trace contextRef="#ctx0" brushRef="#br0" timeOffset="-60789.12">24256 3121 0,'0'0'0,"0"27"63,-13-14-48,-14 93 17,41-27-1,-1-66-31,0-13 0,0 0 16,80-26 15,-80-14-16,0 14-15,-13-1 0,0 1 16,0-1-16,-92-65 31,78 79-31,-12 13 16,-14 0-16</inkml:trace>
  <inkml:trace contextRef="#ctx0" brushRef="#br0" timeOffset="-57252.55">27205 2883 0,'0'14'515,"-13"38"-484,-27 94 1,40-133-17,0 27 17,14-40-17,-1-13-15,79-40 31,-39 26-15,-39 14-16,12 13 0,-13 0 16,0 13-16,1 0 15,-1 14-15,13 105 32,-92-53-1</inkml:trace>
  <inkml:trace contextRef="#ctx0" brushRef="#br0" timeOffset="-56615.92">27192 2883 0,'0'0'16,"27"0"15,-14 14-31,13-14 0,226 13 47,-81-13-16,-91 13 0,-67-13-15,0 0 15,-26 0 1,-13 93-1,12-67-31,14 0 15,-13 1-15,13 13 16,66 105 15,-39-132-31,-1 0 16,1 1-16,118-14 31,-92-172 0,-79-40 1,26 186-32,-67-40 31,41 66-31,-67 13 31,27 0-15</inkml:trace>
  <inkml:trace contextRef="#ctx0" brushRef="#br0" timeOffset="-55489.91">30737 2778 0,'-14'-27'47,"14"54"-31,0-14-1,0 0-15,14 93 32,-1 26-1,-13-92-31</inkml:trace>
  <inkml:trace contextRef="#ctx0" brushRef="#br0" timeOffset="-55081.57">30961 2844 0,'-13'-14'16,"26"28"-16,-26-41 0,0 27 0,13-13 15,0 53 32,-40 65-15,40-78-32,0-1 15,14 67 16,52-67-15,-53-26 0,0-13-16,14 0 15,-14-14-15,26-65 16,-39 65 0,-26-39-1,0 66 1,12 0-1,-52 14 1</inkml:trace>
  <inkml:trace contextRef="#ctx0" brushRef="#br0" timeOffset="-54715.21">31319 2936 0,'0'-13'16,"0"26"-16,-14-52 31,-12 39 1,-14 92-1,27-52-31,13-14 0,0 1 15,53 105 17,-27-119-32,1 0 0,-1-13 15,1 0-15,52-53 32,-66 27-32,0 0 15,-26-173 16,-119 173-15</inkml:trace>
  <inkml:trace contextRef="#ctx0" brushRef="#br0" timeOffset="-51878.02">23648 2526 0,'0'0'15,"0"13"17,0 27-17,0-13-15,0-1 16,-14 146 0,-12-53-1,-14 66 1,14-53-1,-1-26 1,14 66 0,26-145-1,1 12-15,-1-12 0,26 12 16,-25-25 0,12-1-16,1 0 0,158 40 31,-132-53-16,13 0-15,198 13 16,-145-13-16,543-40 31,515 14 1,-913 26-32,1 0 15,806 13 1,-806 0-1,12 1-15,966 12 32,-1018-39-32,-26 13 15,-14-13-15,-13-1 0,-27 1 16,199-40 0,-264 53-1,105-39 1,-159 39-16,-13-14 15,-39-38 1,13 25 0,-212-330 15,198 291-15,14-13-16,-13-239 31,26 252-16,13 13-15,0 0 0,-13 14 16,13-1-16,1 0 0,-14 1 16,39-54-1,-25 67 1,-1 12-16,-13-12 31,-40 26-15,-13-13-16,-26 13 15,-490-40 1,357 14-16,-1229-54 31,1123 80-15,-938-13 0,978 26-1,-409 14 1</inkml:trace>
  <inkml:trace contextRef="#ctx0" brushRef="#br0" timeOffset="-50679.86">25393 1693 0,'14'-26'0,"-14"12"16,-14 54-16,41-93 0,-27 40 0,0 0 15,0 0 1,-13-14 0,-14 14-1,14 0-15,0-1 16,-1 14-16,1 0 16,-93 27-1,93-14 1,0 14-16,13-14 0,-13 79 31,26-65-15,-13-14-16,13 0 15,14 14 1,-27-41 15,13 1 0,27 0 63,-27 0-78,0 0-1,40-14 17,-53 14-17,13 0-15,-13-1 0,0 1 16,0-13 0,0 13-16,-13-1 15,-14-25 1,14 39-1,0-27 1,0 40 15,13 1-15,0-1-16,-13 0 0,13 0 16,0 1-16,0 25 15,39 54 1,-26-54-16,1 1 15,12 13-15,-13-13 16,14 13-16,26 66 16,-27-40-1,-13-66-15,-13 14 0</inkml:trace>
  <inkml:trace contextRef="#ctx0" brushRef="#br0" timeOffset="-49611.4">25565 1627 0,'0'13'62,"0"0"-46,0 40-1,0-39 1,0 12-16,0 0 0,14 1 16,105 92 15,-93-106-16,0 0-15,1-13 0,-1 0 0,-12-13 16,25 0 0,-25-14-16,-14 14 15,0-93 1,-14 67-16,1 12 16,-27-39-1,27 53 1,0 0-16,13 0 15</inkml:trace>
  <inkml:trace contextRef="#ctx0" brushRef="#br0" timeOffset="-49214.84">26160 1680 0,'0'0'15,"-13"0"1,13-13 0,-13 13-16,0 39 31,13-25-15,0 12-16,0 0 0,0 1 15,13-1-15,-13 1 0,13-14 16,67 53-1,-67-66 1,13 0-16,-12-13 16,65-53-1,-79 39 1,13-12-16,-79-120 31,26 146-15,27 13-16,0 0 15,0 0-15</inkml:trace>
  <inkml:trace contextRef="#ctx0" brushRef="#br0" timeOffset="-48991.96">26610 1442 0,'-13'-27'0,"26"54"0,-53-107 16,40 54-16,-13 13 16,26 26-1,1 13 1,65 146 0,-52-105-1,-14-15-15,40 94 16,-40-106-16</inkml:trace>
  <inkml:trace contextRef="#ctx0" brushRef="#br0" timeOffset="-48371.69">26584 1746 0,'0'-13'0,"0"26"0,0-39 0,0 12 16,66 1-1,-26 13 1,-1 0-16,107-13 16,-80 13-1,-27 0-15,14 0 0,-13-13 16,26 13 0,-53-14-16,-79-38 31,53 38-16,-13 1-15,12 0 16,-65 13 0,79 26-1,-13 120 1,13-107-16,53 80 31,-40-92-15,0-14-16,27-13 15,-27-13-15,66-119 32,-65 92-17,-14 0-15,13 14 16,-13-1-16,0 1 0,0 13 16,13 0-1,-13 39 1,53 67-1,-27-41 1,41 15 0,-54-41-1,0-26-15,27 0 16,-40-79 15,-14 52-15,1 14-16</inkml:trace>
  <inkml:trace contextRef="#ctx0" brushRef="#br0" timeOffset="-46886.95">18595 14177 0,'0'0'0,"0"-13"16,0-27 15,0 53-31,0 14 16,0-14-16,-13 14 16,-40 131 15,53-131-16,0-14-15,0 0 0,-13 0 16,26-13 0,159 0 15,-132 0-31,0 0 16,65 0-1,-78 0-15</inkml:trace>
  <inkml:trace contextRef="#ctx0" brushRef="#br0" timeOffset="-46695.24">18728 14428 0,'-27'-26'0,"54"52"0,-54-79 15,54 27-15,-1 0 0,27-14 16,13 0-16,27-13 0,-1 14 15,186-107 1,-185 107-16,-27 12 16,-13 1-16</inkml:trace>
  <inkml:trace contextRef="#ctx0" brushRef="#br0" timeOffset="-41721.34">26094 10831 0,'-39'0'0,"12"0"16,14 0-16,0 0 15,330 0 17,-171 0-32,39 0 15,1084 14 17,-1097-1-32,-26-13 15,211 0 16,-370 0-31,-27 0 16</inkml:trace>
  <inkml:trace contextRef="#ctx0" brushRef="#br0" timeOffset="-41377.85">26041 11030 0,'0'0'0,"-79"0"16,-80 0 15,265 0-15,807 0 15,-688 0-16,-1 0-15,-12 0 0,0-14 16,542-38 15,-702 38-31,-38 1 16,-28 13 0,-25 0-16</inkml:trace>
  <inkml:trace contextRef="#ctx0" brushRef="#br0" timeOffset="-40225.28">31768 13899 0,'0'0'0,"40"-39"16,66-199 15,-146 211-31,0-12 16,-26-1-16,-555-106 31,-398 173 0,54 290 0,330 186 1,516 26-1,159-423-31,26 13 15,26-14-15,133 133 0,251 67 32,-92-134-17,-159-91-15,1481 118 32,-318-423-17,-1255 199 1,-41-14-16,1 1 0,13-1 0,118-92 15,-38-1-15</inkml:trace>
  <inkml:trace contextRef="#ctx0" brushRef="#br0" timeOffset="-40099.95">33818 14336 0,'-106'-119'16,"212"238"-16,-1772-1032 31,1309 821-31,-27 12 16,-26 1-16,-26 13 15,-450-27-15</inkml:trace>
  <inkml:trace contextRef="#ctx0" brushRef="#br0" timeOffset="-38729.7">29731 13463 0,'-13'13'15,"-146"-13"17,-237-53-1,-186-105 0,0-160 0,370-39 1,265-79-1,-26 343-31,12 14 15,80-358 17,-119 398-32,0-14 15,0 13-15,0 14 0,0-1 16,-13-39 15,13 79 32,0 14-1,0-1-31,-13-13-31,0-13 32,-1 0-17,1 0 17,0 0-1,0 27 0,-93 92 0,66-79-31,14-14 0,-1 1 0,-65 78 47,92-91-47,-13-14 0,13-14 47,13 1-47,0-13 0,0-1 16,106-131 15,-92 131-31,-1 1 0,-13 12 16,14 1-16,26 0 15,-27 26 1,1 27-16,105 132 15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5:20:51.204"/>
    </inkml:context>
    <inkml:brush xml:id="br0">
      <inkml:brushProperty name="width" value="0.05" units="cm"/>
      <inkml:brushProperty name="height" value="0.05" units="cm"/>
      <inkml:brushProperty name="color" value="#FFC114"/>
    </inkml:brush>
  </inkml:definitions>
  <inkml:trace contextRef="#ctx0" brushRef="#br0">0 0 24575,'0'0'-8191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5:29:37.024"/>
    </inkml:context>
    <inkml:brush xml:id="br0">
      <inkml:brushProperty name="width" value="0.05" units="cm"/>
      <inkml:brushProperty name="height" value="0.05" units="cm"/>
      <inkml:brushProperty name="color" value="#FFC114"/>
    </inkml:brush>
  </inkml:definitions>
  <inkml:trace contextRef="#ctx0" brushRef="#br0">1 1 24575,'12'0'0,"21"0"0,30 0 0,38 0 0,33 0 0,31 0 0,17 0 0,-4 0 0,-20 0 0,-32 0 0,-28 0 0,-31 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6.482"/>
    </inkml:context>
    <inkml:brush xml:id="br0">
      <inkml:brushProperty name="width" value="0.05" units="cm"/>
      <inkml:brushProperty name="height" value="0.05" units="cm"/>
      <inkml:brushProperty name="color" value="#FFC114"/>
    </inkml:brush>
  </inkml:definitions>
  <inkml:trace contextRef="#ctx0" brushRef="#br0">1 81 24575,'11'-11'0,"-4"2"0,1 1 0,1 0 0,-1 0 0,1 1 0,0 1 0,1-1 0,14-6 0,-23 12 0,0 1 0,0-1 0,1 1 0,-1 0 0,0-1 0,0 1 0,0 0 0,1 0 0,-1 0 0,0 0 0,0 0 0,1 0 0,-1 0 0,0 0 0,0 0 0,1 1 0,-1-1 0,0 0 0,0 1 0,0-1 0,1 1 0,-1-1 0,0 1 0,0 0 0,0-1 0,0 1 0,0 0 0,0 0 0,0 0 0,-1 0 0,1 0 0,0 0 0,0 0 0,-1 0 0,1 0 0,-1 0 0,1 0 0,-1 0 0,1 1 0,0 1 0,1 5 0,-1 0 0,1 0 0,-1 0 0,0 16 0,-1-20 0,-1 45 0,-2 0 0,-14 67 0,2-14 0,14-96 0,0 0 0,1 0 0,0 0 0,0 0 0,2 7 0,-2-12 0,0 0 0,0 0 0,0-1 0,1 1 0,-1 0 0,0 0 0,0 0 0,1-1 0,-1 1 0,1 0 0,-1 0 0,1-1 0,-1 1 0,1 0 0,0-1 0,-1 1 0,1 0 0,-1-1 0,1 1 0,0-1 0,0 1 0,-1-1 0,1 0 0,0 1 0,0-1 0,0 0 0,0 0 0,-1 1 0,1-1 0,0 0 0,0 0 0,0 0 0,0 0 0,0 0 0,-1 0 0,1 0 0,0 0 0,0 0 0,0-1 0,0 1 0,0 0 0,-1 0 0,1-1 0,1 0 0,8-3 0,-1-1 0,0 0 0,-1 0 0,1-1 0,-1 0 0,9-8 0,-7 5 0,0 1 0,1 1 0,11-7 0,-20 13 0,-1 0 0,1 1 0,-1-1 0,1 1 0,0 0 0,-1-1 0,1 1 0,0 0 0,-1 0 0,1 0 0,-1 0 0,1 0 0,0 0 0,-1 0 0,1 1 0,-1-1 0,1 1 0,0-1 0,-1 1 0,1-1 0,-1 1 0,0 0 0,1 0 0,-1 0 0,1 0 0,-1 0 0,0 0 0,0 0 0,0 0 0,2 2 0,3 5 0,0 1 0,0-1 0,8 19 0,-4-9 0,-5-9-114,1 0 1,0 0-1,0-1 0,1 1 0,0-1 1,0-1-1,1 1 0,0-1 0,0-1 1,1 0-1,18 11 0,-6-9-6712</inkml:trace>
</inkml:ink>
</file>

<file path=ppt/ink/ink240.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14T06:43:43.472"/>
    </inkml:context>
    <inkml:brush xml:id="br0">
      <inkml:brushProperty name="width" value="0.05292" units="cm"/>
      <inkml:brushProperty name="height" value="0.05292" units="cm"/>
      <inkml:brushProperty name="color" value="#FFFF00"/>
    </inkml:brush>
  </inkml:definitions>
  <inkml:trace contextRef="#ctx0" brushRef="#br0">10237 13807 0,'0'0'0,"-14"0"16,54 26 15,-13 27-15,-1-13-1,-13-27 1,-13 0-1,0 14 1,0-14-16,14 106 31,-14-79-15,0-1-16,13 14 0,-13 0 0,0 0 16,0 304 15,0-304-16,0 13-15,0 0 0,0 0 16,0 358 15,-13-292-15,-1-66-16,14-13 16,-39 211 15,39-224-31,-14 105 31,1-39 0,13-93-15,-13 54 15,0-54-15,39-13 15,-13 0-15,1-13-16,39 13 15,383 0 17,-317-14-32,26 14 15,1085-66 16,-978 53-15,25 0-16,1218-67 31,251-12 1,-1495 79-32,-13-1 15,-13 1-15,-40 0 16,331-40 15</inkml:trace>
  <inkml:trace contextRef="#ctx0" brushRef="#br0" timeOffset="1698.22">10303 13754 0,'0'0'0,"-13"0"15,-14 0 16,107 0 32,39-13-47,-27-1-16,14 1 0,13 0 15,26 0-15,861-67 31,-742 54-15,292 0-16,-252 12 16,317-12-16,-290 13 15,0-1-15,-14 1 0,953-53 32,26-13-1,-463 52 0,-542 27 0,-317 0 1,-27 14-1,53 12 63,39 119-63,-39-78-31,14 250 31,12 225 0,-13-449-31,-13-14 16,-13 450 15,0-145 0,0-332-31,13 15 16,-14-15-16,14 1 0,-13-13 16,-27 132 15,40-159-31,0 0 16,0 1-16,-13 25 31,13-12 0,0-14-15,0 0-16,-79-52 93,-27 12-77,27 27-16,-146-26 16,66 26-16,-26 0 15,-13 0-15,-40 0 16,0 0-16,-27 13 0,-277 27 16,277-14-16</inkml:trace>
  <inkml:trace contextRef="#ctx0" brushRef="#br0" timeOffset="3566.21">13530 14785 0,'0'0'15,"0"-26"-15,13 26 16,-13-26-16,0 12 16,0 1-16,-13-40 31,0 40-15,-1 13-16,-12 0 15,-93 40 1,93-14-16,-1 1 15,1-1-15,12 0 0,1 14 16,26 132 15,146-132 1,-132-54-17,12-12-15,54-67 16,-67 41-16,-13 12 15,27-106 1,-40 41 0,0 52-16,0 13 15,-13-39 1,13 211 15,0-92-15,0 13-16,13 92 15,-13-92 1,13-13-16,14 65 16,-27-91-16,13 12 15</inkml:trace>
  <inkml:trace contextRef="#ctx0" brushRef="#br0" timeOffset="4058.84">13927 14481 0,'0'-13'16,"-14"13"-16,28 13 0,-41-26 16,27 26-16,-13 0 15,-13 67 1,26-54-1,0 1-15,13 79 16,-13-80 0,13 0-16,-13 41 15,13-15 17,-13-104-1,0 38-16,0 1-15,27-27 16,52-26 0,-53 66-1,1 0-15,-1 0 0,1 0 16,-1 14-16,1-1 16,39 79-1,-66-65-15,-27 65 31,-12-78-15,12-14-16,1 0 16,-1 0-16,-26-27 15,40 14 1,-13-40 0</inkml:trace>
  <inkml:trace contextRef="#ctx0" brushRef="#br0" timeOffset="7697.08">15501 13873 0,'0'-13'0,"-14"-1"15,28 41-15,-28-67 0,1 27 31,26 106 1,1-54-32,-14 1 15,13 13-15,13 158 32,-13-184-32</inkml:trace>
  <inkml:trace contextRef="#ctx0" brushRef="#br0" timeOffset="8270.59">15395 14177 0,'-13'0'0,"26"0"0,26-26 46,14-1-30,-26 27-16,-1-13 0,106 0 31,-39 0 1,-93-1-32,13 14 15,-13-13-15,0-13 31,-106 26 1,93 13-32,-13 0 0,13 14 15,-14-14-15,14 13 16,0 14 0,13-27-16,0 0 0,0 1 15,13-1-15,13 13 16,67-26 15,-67-13-31,1 13 0,-14-13 16,0 0-16,1-1 15,-1 1-15,-13 0 0,13 0 16,-13-27 15,0 93 0,0-40-31,13 14 16,14 78 0</inkml:trace>
  <inkml:trace contextRef="#ctx0" brushRef="#br0" timeOffset="8744.34">15924 13899 0,'-13'-13'15,"26"26"-15,-40-13 32,27 14-32,14-1 0,-14 0 15,13 14-15,13 105 31,-26 0 1,-13-106-1,13-39-31,0 0 16,40-80 15,26 54 0,-40 39-31,-13 13 0,1 0 16,12 80 15,-39-67-31,0-13 16,-106 14 15,92-40-31</inkml:trace>
  <inkml:trace contextRef="#ctx0" brushRef="#br0" timeOffset="8948.83">16215 13886 0,'0'0'0,"0"40"31,0-27-31,0 14 0,0-1 16,13 27-1,-13-27-15,26 80 32,1-53-17</inkml:trace>
  <inkml:trace contextRef="#ctx0" brushRef="#br0" timeOffset="9337.34">16413 14111 0,'0'0'0,"-26"-13"31,52 13 16,67 0-16,-80-13-31,-13-1 16,-13-39 15,-93 40 0,27 79 1,79-52-32,0 12 0,13 0 15,93 54 17,-80-80-32</inkml:trace>
  <inkml:trace contextRef="#ctx0" brushRef="#br0" timeOffset="9760.66">16797 14071 0,'-14'0'16,"28"0"-16,-41 14 16,14-14-16,13 13 15,-13-13-15,-14 66 31,14 40-15</inkml:trace>
  <inkml:trace contextRef="#ctx0" brushRef="#br0" timeOffset="10181.76">16889 13873 0,'-13'0'16,"26"0"-16,-26 13 16,13 0-16,0 1 15,26 105 16,-12-93-31,-1-13 0,-13 14 0,26 52 47,14-105-15,-27 12-32,-13-12 0,14 0 15,12-80 16,-13 79-31,-13 14 0,13-13 16,1-1 15</inkml:trace>
  <inkml:trace contextRef="#ctx0" brushRef="#br0" timeOffset="10371.67">17141 13926 0,'0'0'15,"0"13"-15,-14-13 0,14 13 32,27 67-1,-27-54-31,13 40 31</inkml:trace>
  <inkml:trace contextRef="#ctx0" brushRef="#br0" timeOffset="10545.77">17180 13741 0,'0'-27'32,"0"54"-32</inkml:trace>
  <inkml:trace contextRef="#ctx0" brushRef="#br0" timeOffset="10952.37">17286 13966 0,'-13'0'0,"26"0"0,-13 13 47,53 0-16,-40-13-31,14 0 0,52-26 32,-66 12-17,14-25 1,-27 12 0,-40-13-1,27 40 1,-67 14 15,41 105-15,39-93-1,26 67 1,-13-80 0,1-13-16,12 13 0,-13-13 15</inkml:trace>
  <inkml:trace contextRef="#ctx0" brushRef="#br0" timeOffset="11570.7">17603 13926 0,'0'-27'15,"0"54"-15,0-93 32,0 119-1,0-40-16,0 66 1,27-26 15,-14-53-15,27-13 0,-27 0-1,13-40 1,-26 40-1,0-1-15,14 14 16,12 53 15,-26-40-15,13 1-16,14 12 16,-14-13-1,13-13 1,27-13-1,0 0 17,-39-14 15,-14 14-47,0 0 0,0-66 31,0 65-16,0-25 1,0 25 0,-14 1-1,1 13 1,0 0-16,0 0 16</inkml:trace>
  <inkml:trace contextRef="#ctx0" brushRef="#br0" timeOffset="12791.56">15831 14746 0,'0'0'0,"40"-40"31,-40 27-15,-13 13-1,13-13-15,-146 13 32,120 0-17,-14 13-15,14 0 0,-1 0 16,1 1-16,12-1 15,1 0-15,66 53 32,-13-53-17,132 27 1,-66 39 15,-212-26 0,66-53-31,0 13 16,-65-13 0,65-13-16,13 13 15,14-13-15</inkml:trace>
  <inkml:trace contextRef="#ctx0" brushRef="#br0" timeOffset="13434.2">16175 14825 0,'0'0'0,"0"-13"16,0 0-1,-66-14 17,39 27-32,14 0 15,-93 27 17,93-14-32,13 0 0,-13 0 15,13 1-15,0-1 16,40 26-1,-1-25 1,-25-14-16,12 0 0,67-53 31,-54-13 1,-78 13-1,25 53-31,1 0 0,0 0 15,0 53 17,13-40-32,13 0 15,0-13 1,0 13-16,54 1 31,-54-14-31,13 13 31,-26 0 16</inkml:trace>
  <inkml:trace contextRef="#ctx0" brushRef="#br0" timeOffset="13742.48">16268 14891 0,'0'-26'32,"0"-14"-1,-14 40-31,1-40 31,0 27-31,0 13 16,13-13-16,-13 13 0,-14 0 15,14 0-15,-67 13 32,67 0-32,-66 54 31,66 91 0,26-145-31,0 14 16,133 13-1</inkml:trace>
  <inkml:trace contextRef="#ctx0" brushRef="#br0" timeOffset="14343.19">16638 14852 0,'0'-27'31,"0"54"-31,0-67 16,0 27-16,-13 13 15,-80 0 17,80 0-32,-14 0 15,-25 53 16,65-14 1,0-26-32,0-13 0,14 0 15,52-13 17,-13-40-1,-53 40 0,-26 53 0,-40 198 1,53-185-32,0-27 15,0 14-15,0-14 16,14-12-16</inkml:trace>
  <inkml:trace contextRef="#ctx0" brushRef="#br0" timeOffset="14712.68">16942 14931 0,'0'-13'0,"0"26"0,-13-26 16,0-1 15</inkml:trace>
  <inkml:trace contextRef="#ctx0" brushRef="#br0" timeOffset="15620.89">17022 14918 0,'0'0'15,"0"-14"-15,0 54 63,-14 0-63,14-14 15,-13 14-15,13-14 0</inkml:trace>
  <inkml:trace contextRef="#ctx0" brushRef="#br0" timeOffset="17046.55">12869 15460 0,'0'0'0,"-40"-66"31,27 53-15,-1 13-16,1-14 0,0 14 0,0 0 15,-93 159 16,106-106-15,-13-13-16,13-1 0,0 1 16,92 79-1,-52-106 1,0-13-16</inkml:trace>
  <inkml:trace contextRef="#ctx0" brushRef="#br0" timeOffset="17572.43">13384 15632 0,'0'0'0,"-13"-13"15,0 13-15,0-14 0,-67-12 32,54 26-17,-80 13 1,93 0 0,-14 1-16,14-1 0,-40 66 31,53-66-31,0 1 15,40 12 1,-14-26-16,1 0 16,79-40-1,-80 14-15,67-80 32,-54-26-1,-39 105-31,0 14 15,0 0-15,-13 53 32,13 13-17,-13-14-15,13-12 16,0 12-16,26 67 16</inkml:trace>
  <inkml:trace contextRef="#ctx0" brushRef="#br0" timeOffset="18050.53">13742 15566 0,'0'-14'0,"0"28"0,0-41 15,-14 27-15,1-13 16,0 0-16,-53 13 31,-14 66 0,67-53-15,13 40 15,27-40-15,-14-13-16,53 0 31,-53-13-31,0 13 0,54-40 31,-41-26 1,-26 53-32,13 13 15,-26 13 16,0 67 1,13-67-32,0 0 15,26 27 1</inkml:trace>
  <inkml:trace contextRef="#ctx0" brushRef="#br0" timeOffset="18247.55">13993 15394 0,'0'0'0,"0"-27"15,-13 14-15,-14 0 32,14 119-1,13-67-31,0 14 15,0 27 1</inkml:trace>
  <inkml:trace contextRef="#ctx0" brushRef="#br0" timeOffset="18782.37">13927 15579 0,'13'-13'0,"-26"26"0,39-26 16,1-1-16,65-25 31,54-1 1,-67 14-1,-132-14 0,-53 14 0,53 105 1,53 27-1,0-93-31,14 0 0,39 0 31,39-52 0,-79 25-31,14-12 16,-1-27 15,-26 66 0,27 67 1,-1-54-17</inkml:trace>
  <inkml:trace contextRef="#ctx0" brushRef="#br0" timeOffset="19027.9">14390 15288 0,'0'-13'0,"0"0"0,0 39 0,13-52 16,0 26-16,0 13 0,14 0 15,-1 0-15,1 14 0,39 52 31,-106 93 1,-13-132-32,0-14 0,-26 14 15</inkml:trace>
  <inkml:trace contextRef="#ctx0" brushRef="#br0" timeOffset="20996.35">13742 11810 0,'-14'0'0,"28"0"15,-41 0-15,27 13 0,-13 0 16,13 27-16,-13 0 0,13-1 15,0 27-15,13 1 16,-13 12-16,13 14 0,27 303 31,-1 94 1,-39-398-32,14 186 31,-14-119-16</inkml:trace>
  <inkml:trace contextRef="#ctx0" brushRef="#br0" timeOffset="21642.66">13464 11823 0,'0'-13'0,"0"26"0,0-39 15,-13 12-15,-14 41 47,-13 171-15,27-171-32,0-1 0,0 14 15,0-27-15,-1 14 16,-12-1 15,26-39-15</inkml:trace>
  <inkml:trace contextRef="#ctx0" brushRef="#br0" timeOffset="21816.41">13424 11863 0,'0'0'0,"93"-106"31,-54 93-31,-12 0 0,12 13 0,-12 0 16,92 66 15,-106-40-31,67 146 32,-67-132-32</inkml:trace>
  <inkml:trace contextRef="#ctx0" brushRef="#br0" timeOffset="22272.61">15408 11691 0,'0'-13'0,"0"26"16,13-26-16,-13-1 0,0 1 31,27 159 1,12 250-1,-12 133 0,-14-317-15</inkml:trace>
  <inkml:trace contextRef="#ctx0" brushRef="#br0" timeOffset="22514.09">15236 12815 0,'0'0'0,"0"13"16,13 0-16,80 80 46,52-14-14,-118-79-32</inkml:trace>
  <inkml:trace contextRef="#ctx0" brushRef="#br0" timeOffset="22681.45">15818 12841 0,'13'-26'0,"0"13"16,-39 52-16,66-105 0,-27 53 0,0 0 15,-26 39 1,-14-12 0,1 25-16,0-12 15,-186 158 1</inkml:trace>
  <inkml:trace contextRef="#ctx0" brushRef="#br0" timeOffset="23787.94">10448 9747 0,'-13'-27'16,"26"54"-16,-26-67 15,13 80 16,0-14-15,0 27-16,0 0 0,13 26 16,14 318-1,-27-291 1,13 13-16,0 212 16,-13-226-1,-13 1-15,13-13 0,-13-14 16,-40 199-1,40-238 1,13-14-16,-14 0 0,14-12 16,-13 12-1,26-13 1,1-13-16,52 0 16,-40 0-1,27 0-15,13 0 0,0-13 16,411-27-1,-306 27 1,41 0-16,13 0 0,26-14 16,1006-26-1,-887 27 1,1243-14 0,-1203 40-1,1455-66 16,-1574 53-31,450-14 32,-675 14-32</inkml:trace>
  <inkml:trace contextRef="#ctx0" brushRef="#br0" timeOffset="24198.29">10343 9773 0,'0'0'0,"13"-13"16</inkml:trace>
  <inkml:trace contextRef="#ctx0" brushRef="#br0" timeOffset="24730.06">10541 9734 0,'106'-14'0,"-212"28"0,952-133 31,-568 92-31,26-13 0,40 14 16,1746-133 15,-1627 133-31,0 13 0,-14-1 16,1614-38 15,-1732 52-31,-27 0 15,582-27 17,-819 27-32,-28-13 0,-12 13 0,-120-13 47,-39 52-16,119-25-31,13 12 0,0 14 15,13 317 17,-13-265-32,13 27 15,-13-13-15,13 13 16,40 476 15,-53-502-31,0 52 16,-13 146 15,0-238-31,0-13 16,-1-1-16,-78 67 31,-398-40 0,147-66-15,131 0-16,0 0 0,-39 0 15</inkml:trace>
  <inkml:trace contextRef="#ctx0" brushRef="#br0" timeOffset="26225.04">13451 10527 0,'13'-13'47,"13"0"-31,-26-1-16,13-12 16,1 13-16,-14 0 0,0-1 15,-53-39 16,-93 40 1,120 26-32,13 1 15,-27 105 17,53-80-17,0-12-15,1-14 16,144 13 15,-131-39-31,-1 0 16,1 0-16,39-93 31,-53 66-15,0 27-16,-13-13 15,0 12-15,0 67 47,27 66-16,-14-105-31,0 12 16,106-13 15,-79-52-15,-27 25-16,0 1 15,-13-13-15,-26-54 32,13 67-32,-1 13 31,41 119 0,-14-92-31,0 12 0,-13 1 16,14-14-16,-1 1 15,13 65 17,-52-131-1,-14-107 0,40 107-31,0-1 16,0 13-16,13 1 0,1 0 15,65-27 17,-39 132-1,-40-66-31,0 0 16,0 14-16,-93 13 31,67-40-31</inkml:trace>
  <inkml:trace contextRef="#ctx0" brushRef="#br0" timeOffset="26835.8">14152 10408 0,'0'0'0,"0"13"63,13 1-48,-13 12-15,0-13 0,39 67 31,1 12 1,-27-39-1,1-27 0,-14-39 0,-27-13 1,27 13-17,0-1 142</inkml:trace>
  <inkml:trace contextRef="#ctx0" brushRef="#br0" timeOffset="30825.39">14257 10355 0,'27'0'0,"-54"0"0,80 13 15,-40 1-15,1-1 0,-1-13 16,-13 40 0,-13-40-16,-1 13 15,-38 0 1,38-13-16,-12 0 16,-14-13-1</inkml:trace>
  <inkml:trace contextRef="#ctx0" brushRef="#br0" timeOffset="31096.5">14522 10117 0,'-13'-13'15,"26"26"-15,-13 0 32,13 1-17,0 12-15,67 159 32,-67-132-17,0-26-15</inkml:trace>
  <inkml:trace contextRef="#ctx0" brushRef="#br0" timeOffset="31289.19">14839 10302 0,'-13'0'0,"26"0"16,-13 14-1,13-1-15,1 13 16,-1 27 0,0-40-1,0 14-15,-13-14 0</inkml:trace>
  <inkml:trace contextRef="#ctx0" brushRef="#br0" timeOffset="31453.85">14972 10104 0,'0'-13'15,"0"26"-15,-14-53 32,14 53-17,0 1-15</inkml:trace>
  <inkml:trace contextRef="#ctx0" brushRef="#br0" timeOffset="31718.52">15196 10276 0,'0'0'0,"-13"-27"31,0 27-15,0 14-16,-40 78 31,40-65-31,13-1 16,0-13-16,26 27 15,0-27-15,27 14 16</inkml:trace>
  <inkml:trace contextRef="#ctx0" brushRef="#br0" timeOffset="32174.32">15580 10276 0,'0'-13'16,"-13"-1"-16,13 1 0,-40 0 31,14 39-15,-1-26-16,-39 80 31,53-1 0,26-52-31,0-27 16,0 13-16,1 0 15,-1-13-15,40-13 16,-40 13 0,0-13-16,0-1 0,1-65 31,-14 66-15,0 0-16,0 39 31,13-13-16,-13 0-15,66 80 32,80-80-1</inkml:trace>
  <inkml:trace contextRef="#ctx0" brushRef="#br0" timeOffset="32362.58">15884 10329 0,'0'0'16,"0"-40"-16,0 0 0,-13-12 0,-40-107 31,40 132-15,0 1-16,-1 92 31,28-40-15,-1 27-16,53 185 31,-66-198-16,13-13-15</inkml:trace>
  <inkml:trace contextRef="#ctx0" brushRef="#br0" timeOffset="32689.7">15752 10316 0,'13'-14'15,"0"14"-15,-39 14 0,92-41 16,-40 27-16,14-13 16,132-14 15,-146 27-15,-12 0-16,-1 0 0,-26-13 31,-1 13 0,14 13-15,14 1-16,-14-1 0,13-13 15,13 53 1,14 0 0</inkml:trace>
  <inkml:trace contextRef="#ctx0" brushRef="#br0" timeOffset="32854.11">16149 9958 0,'0'27'16</inkml:trace>
  <inkml:trace contextRef="#ctx0" brushRef="#br0" timeOffset="33589.54">16307 10223 0,'0'0'0,"0"26"47,0-12-32,0-1-15,0 13 16,0-12-16,40 78 31,26-39 0,-53-53-31,1-13 16,25-159 15,-52 145-15,0 14-16,0-13 0,-14 13 16,-52 39 15,79-13-16,13 27 17,0-27-32,0-13 15,1 0 1,-1 0-16,53-26 31,-13 12 0,-40 28-31,0-1 16,14 13 0,-1 27 15,-12-40 0,-1-39 0,106-106 1,-93 119-32,1 13 15,39 79 17,-53-53-32,0 1 15,-13 12-15,0-25 0</inkml:trace>
  <inkml:trace contextRef="#ctx0" brushRef="#br0" timeOffset="34871.86">17379 9879 0,'0'0'0,"-14"0"47,1 13-32,0 1-15,-53 91 32,53-52-32,-1 199 31,28-213-31,12 1 15,67 39 1</inkml:trace>
  <inkml:trace contextRef="#ctx0" brushRef="#br0" timeOffset="35387.05">17722 10091 0,'0'13'31,"0"-40"0,-13 27-31,0 0 16,-66-13 15,-14 79 0,93-52-31,0-1 16,13 0-16,93 40 31,66 13 1,-185-26-1,-93-1 0,93-39-31,-14 0 0,14-13 16</inkml:trace>
  <inkml:trace contextRef="#ctx0" brushRef="#br0" timeOffset="35793.08">17894 10104 0,'0'0'15,"0"-13"-15,27 13 47,79 66-16,-93-53-31,13 14 16,1 52 15,-40-79-31,-1 13 16,-65-26 15,119-106 0,13 53-15,-27 39-16,80-39 31,-106 53-31</inkml:trace>
  <inkml:trace contextRef="#ctx0" brushRef="#br0" timeOffset="36180.9">18291 10011 0,'27'53'63,"12"80"-32,-25-107-15,38 40 15,-38-92 0,25-107 0,-39 94-31,0 12 16,0 1 15,14 39-15</inkml:trace>
  <inkml:trace contextRef="#ctx0" brushRef="#br0" timeOffset="36431.12">18754 9773 0,'0'-13'0,"0"0"16,0 39-16,13-39 15,53 92 1,-52-26-16,12-13 0,40 185 31,-119-106-15,-13-79-16</inkml:trace>
  <inkml:trace contextRef="#ctx0" brushRef="#br0" timeOffset="38266.76">15633 11083 0,'-13'52'31,"26"-104"-31,13 171 32,-13-106-32,27 40 15,-27-53 1,40 0 15,13-133 0,-66 94-31,14-14 0,-14 0 16,0-132 15,0 158-31,-14 1 0,14 13 0,-13-1 16,0 28 0,-27 105 15,67 92 0,-14-171-31,40 26 16</inkml:trace>
  <inkml:trace contextRef="#ctx0" brushRef="#br0" timeOffset="38931.69">16162 10977 0,'-13'-13'16,"-1"-1"-16,41 41 0,-67-67 0,40 27 16,-13 0-16,0 26 31,-1 0-15,1 66-1,13-52 1,0-1-16,0 27 15,13-40 1,1 1-16,-1-1 16,40-26-1,-40-1 1,0-12-16,1-40 16,-14 39-1,0 1-15,-14-14 16,-25 14-1,25 26 1,1 40 0,40-14-1,-14-13-15,27 14 16,-14-14 0,14-13-16,-14 0 0,14 0 15,66-27 1,-80 14-1,-13-40 1,-13 40-16,0 0 16,-26-14-1,13 27 1,-14 53 0,27-13-1,13 105 1,-13-105-1,14 0-15,-14-1 0,0 1 16,13-13-16,-13-1 16,0 0-16,-27 1 15,1-27 1,13-13-16,-1-14 16</inkml:trace>
  <inkml:trace contextRef="#ctx0" brushRef="#br0" timeOffset="39175.3">16651 10858 0,'0'0'0,"13"0"0,1 39 31,-14-25-15,13-1-16,0 159 31,-13-133-15,0-25-16,0 12 15,0-13-15</inkml:trace>
  <inkml:trace contextRef="#ctx0" brushRef="#br0" timeOffset="39292.64">16704 10725 0,'0'0'15,"-26"27"1</inkml:trace>
  <inkml:trace contextRef="#ctx0" brushRef="#br0" timeOffset="39623.18">16982 10937 0,'13'0'0,"0"-13"0,-39 26 0,66-39 15,-27 12-15,-13 1 0,-13 0 16,-80 26 15,80 0-15,-1 1-16,1 12 15,13 1-15,-13-1 16,39 119 0,-12-118-1,12-14-15,14 0 16,0-13-16,105-79 15</inkml:trace>
  <inkml:trace contextRef="#ctx0" brushRef="#br0" timeOffset="42680.95">17855 10858 0,'-40'26'78,"27"1"-63,0-1-15,-1 1 16,1-1-16,0 14 0,13-14 16,-13 1-16,26 25 15,0-25 1,14-27-16,52 13 16,-53-26-1,1 0-15,-1-1 16,-12 1-16,-1-13 0,0-54 15,-26 54 1,-14 0-16,1-1 16,-120-39-1,133 66 1,0 0-16,0 0 0</inkml:trace>
  <inkml:trace contextRef="#ctx0" brushRef="#br0" timeOffset="43212.68">18278 10871 0,'0'0'0,"13"-13"16,-39 13 15,-1 0-15,14 0-16,0 0 16,0 0-16,-1 0 15,-78 53 1,79-40-1,-14 79 1,27-78 0,66 39-1,-39-40-15,78-13 32,-78 0-17,-14 0-15,14 0 16,-27 13-1,0 27 1,-14-27 0,14 0-16,-39 14 15,25-27 1,-12 0-16,-53 0 16,13-14-1,39-12-15,14 13 16</inkml:trace>
  <inkml:trace contextRef="#ctx0" brushRef="#br0" timeOffset="43569.86">18622 10884 0,'0'-13'0,"0"26"0,0-39 0,-13 26 15,-1-13-15,1 13 16,-93 0 0,80 13-1,-67 66 1,80-52-1,0-1-15,26 93 32,14-106-32,-14 14 15,66-1 1,40-52 0</inkml:trace>
  <inkml:trace contextRef="#ctx0" brushRef="#br0" timeOffset="43745.2">18873 10950 0,'0'14'31,"-13"-1"0</inkml:trace>
  <inkml:trace contextRef="#ctx0" brushRef="#br0" timeOffset="46919.82">13133 7525 0,'0'0'0,"0"-26"0,0 12 15,0 1-15,13 0 0,1 0 16,-1 26 15,0 172 0,0-39-31,-13-67 16,0 424 15,0-41 0,0-382-31,-26 158 32,-14-119-1</inkml:trace>
  <inkml:trace contextRef="#ctx0" brushRef="#br0" timeOffset="47478.75">13199 7618 0,'0'0'0,"-13"13"31,-40 40 0,40-40-31,0 0 16,-53 27 15,52-40-15,14-13-16,53-93 46,53-79-14,-93 145-32,14 14 0,-14 12 15,27 28 17,-40-1-32,26 146 31,-26-107-31</inkml:trace>
  <inkml:trace contextRef="#ctx0" brushRef="#br0" timeOffset="48122.48">15501 7525 0,'0'0'16,"0"-53"0,0 40-1,0 53 32,13 171-16,0-78-31,0-54 16,-13 0-16,13 225 31,-13-237-31,0 12 16,0 251 15,-13-224-31,13-79 16,-13 39-1</inkml:trace>
  <inkml:trace contextRef="#ctx0" brushRef="#br0" timeOffset="48353.57">15382 8715 0,'-53'0'31,"53"14"-31,53-28 0,-120 28 16,67-1-16,14 0 0,-1 13 15,79 80 17,27-66-1,-79-40-31</inkml:trace>
  <inkml:trace contextRef="#ctx0" brushRef="#br0" timeOffset="48460.7">15778 8808 0,'27'-27'16,"-54"54"-16,107-106 31,-107 92-15,-145 106-1</inkml:trace>
  <inkml:trace contextRef="#ctx0" brushRef="#br0" timeOffset="49524.93">11255 5436 0,'0'-14'0,"0"28"0,-13-41 16,0 40 15,13 1-16,0 12-15,-14 172 32,14-118-32,0 264 15,0-265 1,-13 238 0,13-250-1,0-1-15,-13-13 16,0 211-1,0-211 1,13-13-16,0-1 16,26 120-1,-13-146 1,53 53 15,-26-52-31,264 25 16,-158-39-1,12 0-15,490 0 16,-370 0 0,26 0-16,741 0 15,-661 13 1,13 1-16,1216 52 16,-1243-53-1,913 13 16,-1045-12-31,291-14 16,-502 0 0,-80-27-16</inkml:trace>
  <inkml:trace contextRef="#ctx0" brushRef="#br0" timeOffset="50478.4">11665 5370 0,'-13'0'16,"26"-14"-1,0 14 1,14-13-16,26 13 16,502-53-1,-356 40 1,25 0-16,41 0 16,1057-14-1,-925 27 1,-13 0-16,1203 13 15,-1217 1 1,926 38 0,-357 28 15,-846-80-15,-14 26-1,-92-13 1,-27-13-16,-65 40 15,78-27 1,1 14-16,-40 92 16,66-66-1,-40 383 1,27-330 0,13 0-16,-14-1 15,28 292 1,-1-291-1,0-13-15,40 317 32,-40-358-32,-13 1 0,0 0 15,-53 66 1,27-92 0,-173-1-1,120-26 1,-27-13-16</inkml:trace>
  <inkml:trace contextRef="#ctx0" brushRef="#br0" timeOffset="51728.18">12829 3267 0,'-13'-27'16,"26"54"-16,-26-67 0,13 27 16,13 0-16,-13 26 15,40 159 1,-27-106-1,0 27-15,-13 12 0,13-12 16,-26 330 0,13-317-16,-40 198 31,40-238-15,-13-26-16,13 0 0,0-14 15,0 0-15,53 14 31,-26-27-31,12-13 16,14 14-16,0-1 16,13 0-16,159 13 15,-146-26 1,1 14-16,316 12 31,-250-26 0,-133-13-31,-13-40 32,0-13-17,-13-66 1,0 13 0,13 52-16,0-91 15,0 78-15,-14-12 16,14 13-16,-13-107 15,-13-78 1,13 185 0,13 12-16,-14-12 0,14 26 0,0-13 15,0-53 1,0 26 15,0 80-15,-105 53 15,12-14-15,27-12-16,-331 52 31,40-53 0,317-13-31,1 0 16,25 0-16</inkml:trace>
  <inkml:trace contextRef="#ctx0" brushRef="#br0" timeOffset="52195.39">13358 4417 0,'13'0'0,"-26"0"0,26-13 16,-39 40 15,26-14-15,-13 13-16,-1 40 15,14-26 1,14-13-16,78 65 31,-65-92-31,12 0 16,27-26-1,-52 12-15,-1-12 16,-13 13-16,0-14 16,0 1-16,-53-40 15,26 52 1,1 14-16,-40-13 16,53 13-16</inkml:trace>
  <inkml:trace contextRef="#ctx0" brushRef="#br0" timeOffset="53215.05">14760 3677 0,'0'-13'15,"0"26"-15,0-40 0,0 80 47,0-13-31,0 0-16,-79 409 31,52-277-15,27-93-16,-13-12 15,26 144 1,53-92 15,-26-106-31,-14 1 16,14-1-16,13-13 15,185 13 1,-79-13 0,-80 0-16,14 0 15,12 0-15,411 0 32,-106 0-1,-370 0-31,0 0 15,-14 0-15,-13-13 16,-13 0-16,-79-133 31,52 107-31,1-14 16,-93-265 15,106 252-31,0 13 16,13-264 15,66 145 0,-13 106 1,-53 53-32,-53-1 31,13 14-31,-225-13 31,-383-27 0,252 14 1,184 79-1</inkml:trace>
  <inkml:trace contextRef="#ctx0" brushRef="#br0" timeOffset="53667.09">15553 4550 0,'0'-14'32,"-13"1"-17,0 13 1,-27 40 15,54 66 0,-1-80-31,13-13 16,173 1 15,-173-14-31,-13-14 16,-39-105 15,-106 66 0,92 53-31</inkml:trace>
  <inkml:trace contextRef="#ctx0" brushRef="#br0" timeOffset="54642.56">17524 3333 0,'0'-53'31,"0"106"-31,0-80 31,0 54-31,-13 171 31,13-118-31,-13 211 16,-1-212 0,1 185-1,0-211 1,13-13-16,0 0 15,26 79 1,-12-106 0,158 13-1,-106-26 1,26 0-16,675 67 47,-608-54-47,0 0 0,-14 0 15,1 0-15,-14 1 0,-26-1 16,-14 0-16,-25 0 16,-15-13-16,1 0 15,-53-13 1,-26-13-16,-1 12 0,1-12 16,-14-14-16,-158-224 31,185 211-16,13-13-15,0-14 0,13 14 16,106-278 0,-79 252-1,-1-1-15,-12 1 16,105-252 0,-132 304-1,13 14-15,-13-1 0,-39 27 31,12 14-15,-13 12-16,-12-13 0,-68 27 16,-329 13 15,343-53-15,-26 0-16,-1 0 0,-448-27 31,422 41-16,93-14-15</inkml:trace>
  <inkml:trace contextRef="#ctx0" brushRef="#br0" timeOffset="55208.49">18556 4616 0,'-14'0'16,"1"13"0,-13 0-16,-14 14 15,-26 39 1,40-40 0,12 1-16,-39 39 15,40-53 1,0 0-16,0 0 0,-1 1 15,14-1 1,106-13 15,-66 0-15,0 0-16,13 13 0,-1-13 0,134 27 31,-147-14-15,-12-13-16,26 13 15,-80-66 17,14 27-17,-80-80 1,67 79 0,-93-52-1</inkml:trace>
  <inkml:trace contextRef="#ctx0" brushRef="#br0" timeOffset="56665.41">13953 6137 0,'0'0'0,"13"-53"31,1 39-15,-14 1-16,13-13 15,-13 13-15,13-14 0,0 14 16,-13-14-16,0 14 0,0 0 16,-13-13-16,-106-1 31,93 40-31,-93 80 31,79-14-15,66 133 15,14-159-15,-14-40-16,14-13 15,92-27 1,-105 1 0,52-186 15,-79 186-16,0 13-15,0 0 0,0 26 32,0 13-17,0 54 1,53 52 15,-26-119-15,144-53 15,-157 27-31,12-13 0,-13-1 16,1 1-16,-14-1 15,0-12 1,0 25-16,0 1 16,13 79 15,0 0-16,-13-13-15,0-13 16,0 13-16,0 0 0,0 0 16,0-14-16,0 1 0,0 0 15,0 26 1,0-53 0,13-39-1,-13-14 1,0 0-16,13-211 31,27 13 0,-27 185-15,-13 40-16,53 53 31,-39-27-31,-1 13 16,13 14-16,-13-14 15,-13 14-15,-39 79 32,-1-93-17,14-26-15,12 0 0,1-13 0</inkml:trace>
  <inkml:trace contextRef="#ctx0" brushRef="#br0" timeOffset="57152.52">14826 6110 0,'0'0'0,"0"27"32,13-14-17,0 13-15,-13-13 0,14 14 16,-1 158 15,-13-159-15,0-12-16,-13 12 0,13-13 15,0 1-15,-14-14 0,14-40 47,0-198-16,0 185-31,0 13 16,40-118 15,-27 144-31,1 14 0,-1 0 16,13 40 0,-12-27-16,12 14 0,14 52 31,-106 40 0,39-119-31,1 0 0,-27-13 16</inkml:trace>
  <inkml:trace contextRef="#ctx0" brushRef="#br0" timeOffset="58469.56">15792 5634 0,'13'0'0,"-13"-13"0,13 13 47,0 0 78,0-13-93,-13-1-32,-13 14 46,-40 119-14,27-66-32,13 13 0,-14 27 15,1-14-15,-14 265 32,53-278-32,106 106 31,-79-145-31</inkml:trace>
  <inkml:trace contextRef="#ctx0" brushRef="#br0" timeOffset="58916.28">16612 5872 0,'13'-26'0,"-26"52"0,65-264 46,-78 172-46,13 26 0,0 27 16,-120 0 0,94 26-1,12 13-15,-13 27 16,14-13-16,-27 172 16,53-133-1,0 14-15,0-14 0,40 132 16,-27-144-1,0-15-15,-13 68 16,0-94 0,0 0-16,-53 1 15,27-27 1</inkml:trace>
  <inkml:trace contextRef="#ctx0" brushRef="#br0" timeOffset="59282.69">16162 6150 0,'0'0'0,"13"-13"16,0 13-1,80-14 1,-53 1 0,171 0-1,-171 13 1,105 0-1,-131-13 1,-1 13-16,-13-14 16,0 1-1,0 0-15,0-27 16,0 67 15,0-1-15,0 93-1,0-79 1,0 66 0,0-93-1,0 0-15</inkml:trace>
  <inkml:trace contextRef="#ctx0" brushRef="#br0" timeOffset="59459.59">16876 5859 0,'-13'-27'0,"26"54"0,-26-67 16,0 40-16</inkml:trace>
  <inkml:trace contextRef="#ctx0" brushRef="#br0" timeOffset="60800.54">17127 6110 0,'0'0'0,"0"-13"31,-13 13 0,0 0 1,13-27 343,0-12-344,-13 39-31,-1 0 0,1-13 16,0 13-16,-66 39 31,39 133 0,40-145-31,0-1 16,0 0-16,53 54 31,-27-80-31,67 13 31,-67-13-31,27-53 31,-40 27-31,-13-1 0,-39-65 32,26 65-32,-27-39 31,27 66-31,13-13 0,-14 13 16,81 0 46,91 0-31,-131 0-31,-1 13 0,14-13 16,39 93 15,-79 26 0,-13-106-31,0 0 0,0-13 16,-1 13-16,-39-26 31,40 0-31,13 0 0,0-1 16,66-91 15,-52 78-31,105-52 16,-40 132 15,-79-27-15,13 67 15,-13-67-31,-13-13 0</inkml:trace>
  <inkml:trace contextRef="#ctx0" brushRef="#br0" timeOffset="60991.6">17603 5846 0,'-13'-93'31,"26"186"-31</inkml:trace>
  <inkml:trace contextRef="#ctx0" brushRef="#br0" timeOffset="61322.8">17841 5885 0,'0'-13'0,"0"0"0,0 39 15,0-65-15,40 118 31,-13-39-15,52 184 0,-66-171-1,-13 13-15,-66 106 16,13-132 0,-119 0-1</inkml:trace>
  <inkml:trace contextRef="#ctx0" brushRef="#br0" timeOffset="63761.65">19415 14719 0,'0'0'0,"-13"0"16,-13-13-16,-14-13 16,14 26-1,12 0-15,1 0 16,0 0-16,0 0 15,158 13 17,-52 0-32,502 40 31,-410-27-31,0-12 16,305 25-1,-358-25-15,-26-14 16,105 0 15,-224-14-15</inkml:trace>
  <inkml:trace contextRef="#ctx0" brushRef="#br0" timeOffset="64369.55">22391 14309 0,'-13'-13'15,"26"26"-15,-26-39 16,0 13-16,13-1 0,0 1 0,-14 13 16,28 53 15,25 119 0,-25-132-31,-14-1 16,52 80-1</inkml:trace>
  <inkml:trace contextRef="#ctx0" brushRef="#br0" timeOffset="64651.66">22470 14151 0,'-39'-66'16,"78"132"-16,-105-199 15,40 81-15,13-1 0,-14 0 0,27 0 16,80-79 15,144 198 1,-184-40-32,0 27 0,-1-13 15,-52 171 16,-185-92 1,171-105-32</inkml:trace>
  <inkml:trace contextRef="#ctx0" brushRef="#br0" timeOffset="64978.13">22933 14243 0,'0'0'16,"0"-13"-16,0 0 0,-13 13 15,-79 53 17,65 0-17,27-27-15,-13 0 0,13 1 16,13-1-16,0 1 0,1-1 15,25 1 1,-12-14-16,118-26 31,-132-1-31,14-12 16,-1-159 15,-39 158-31,-13 14 16,-14-13-16</inkml:trace>
  <inkml:trace contextRef="#ctx0" brushRef="#br0" timeOffset="65338.21">23357 14270 0,'0'0'16,"13"-14"-16,0 1 0,0 13 15,-13-39 1,-13 39-16,-13-14 16,-93 28 15,105-1-15,14 0-16,40 80 31,-27-67-31,27-13 15,-14 14-15,14-1 16,-13-13-16,39 40 31,-212-66 1,106 0-32,14 0 15,-27-14 1</inkml:trace>
  <inkml:trace contextRef="#ctx0" brushRef="#br0" timeOffset="65559.86">23568 14032 0,'27'-14'16,"-54"28"-16,107-67 31,-80 92 0,0 133 0,0-132-31,0 0 16,0-1-16,0-12 0,0-1 16</inkml:trace>
  <inkml:trace contextRef="#ctx0" brushRef="#br0" timeOffset="65775.97">23529 14296 0,'0'-13'0,"0"26"0,0-39 16,13 26 0,0-14-16,199 1 31,-159 13-31,145 0 31,-172 0-31</inkml:trace>
  <inkml:trace contextRef="#ctx0" brushRef="#br0" timeOffset="66406.6">24401 14415 0,'-13'-13'16,"26"26"-16,-52-53 31,-27-39 0,39 79-31,14-13 16,-80 39 15,80-12-31,13-1 16,0 0-16,13 27 31,80-1 0,-67-39-31,41-26 32,-41-1-1,-13 133 0,0 93 0,-13-146-31,-13 66 32,-106-93-1,80-39-31,-1 0 0,0-14 0,14 14 15,-14-14-15,27 1 16,26-80 15,13 93-31</inkml:trace>
  <inkml:trace contextRef="#ctx0" brushRef="#br0" timeOffset="66689.87">24534 14481 0,'0'0'0,"13"-13"15,-13 0-15,0 0 16,-13-14 15,52 54-15,-25-14 0,-1 0-16,0 0 15,27 40 16,-40-40-31,0 1 16,-27-14 15,14 0-31,0-14 0,13 1 16,26-27 0</inkml:trace>
  <inkml:trace contextRef="#ctx0" brushRef="#br0" timeOffset="67307.19">24917 14415 0,'0'0'0,"0"13"15,-13-13-15,13 14 16,-13-1 0,39 0 46,1-13-62,-14 0 16,66-13 15,-79 0-31,14-1 16,-67-78 15,26 79-31,1 13 0,-93 52 47,105-38-47,14 65 15,14-53 1,12 1-16,1-14 16,171 27 15,-158-40-31,13-13 0,-14-1 0,-12 1 15,52-79 1,-66 65 0,-13 1-16,0 12 15,-26-38 17,13 52-32,-14 26 15,27 0 1,27 80-1,-14-79 1,0 12-16,27 41 31,-40-67-31,-185 13 16</inkml:trace>
  <inkml:trace contextRef="#ctx0" brushRef="#br0" timeOffset="67954.02">22828 15050 0,'0'-40'0,"0"80"0,13-106 15,-13 39-15,0 1 0,13 13 16,-13-1-16,0 1 16,13 13-1,-13 13-15,0 1 0,0 12 16,13 1-16,1 78 15,-14-65 1,0 13-16,0-13 0,0-1 16,13 67-1,0-93 1,14-26 0,-1 0-1,67-80 1,-54 54-1,1 12 1,-27 27 0,-13 13-16,13 40 15,40 80 17,-39-120-17,12 0-15</inkml:trace>
  <inkml:trace contextRef="#ctx0" brushRef="#br0" timeOffset="68308.07">23542 15354 0,'0'0'0,"0"-66"15,0 40-15,-27-107 47,14 133-47,0 0 0,0 0 0,-1 0 16,1 13-16,13 14 15,-13-14-15,0 14 16,0-1-16,-1 1 0,14 39 16,0-53-1,0 0-15,27 27 16,-14-40 0,0 0-16,40-13 15,-26-1 1,-14 1-16,53-40 31,-53 80 0,-13-14-15,0 0-16,13 14 16</inkml:trace>
  <inkml:trace contextRef="#ctx0" brushRef="#br0" timeOffset="68673.95">23806 15301 0,'0'0'0,"0"-53"16,0 40-16,0 0 16,-13 26 15,0 0-16,13 1-15,0 12 0,0-13 16,-13 40 0,13-40-1,0 1 1,13-14 0,40-40-1,-40 27 1,0-1-16,14 1 15,-1 13 1,-13 13 0,-13 1-16,27 52 31</inkml:trace>
  <inkml:trace contextRef="#ctx0" brushRef="#br0" timeOffset="69088.3">24256 15433 0,'0'0'0,"13"-13"16,0 0-16,1-13 0,-14-1 16,-40-79-1,27 80 1,-53-14 0,52 40-1,-52 40 1,53-27-1,-13 66 1,26-65-16,66 39 31,-53-40-15,13-13-16,-12 0 16,52 0-1,-53 0 1,0-13 15,0 39-15,1-13-1,-1-13-15,132 53 47,-105-53-47,39 0 16</inkml:trace>
  <inkml:trace contextRef="#ctx0" brushRef="#br0" timeOffset="71904.27">20143 10263 0,'-13'13'0,"26"-26"0,-40 26 15,1-13-15,13 0 0,79 13 32,-27 0-17,41-13-15,-1 0 16,411 14 0,-345-1-1,-13-13-15,1 0 0,-28 0 16,173 13-1,-251-13-15,-1 0 32</inkml:trace>
  <inkml:trace contextRef="#ctx0" brushRef="#br0" timeOffset="73531.92">22986 9668 0,'14'-14'31,"-14"1"-16,0 0-15,-14 0 16,-78-14 0,52 27-1,-132 27 1,146-14 0,-67 106-1,93-79-15,13 105 31,239-26 1,-200-119-32,15 0 15</inkml:trace>
  <inkml:trace contextRef="#ctx0" brushRef="#br0" timeOffset="73932.39">23330 9826 0,'0'0'0,"-66"-92"31,40 78-15,-120 1 15,133 26-31,-14 1 16,-39 91 15,80 1 0,-1-93-31,13 1 16,106-14 15,-105-27-15,-14 14-16,0-13 0,1-1 15,25-79 16,-39 133 1,0-14-17,13 13-15,-13-12 0,67 78 32</inkml:trace>
  <inkml:trace contextRef="#ctx0" brushRef="#br0" timeOffset="74395.95">23529 9826 0,'0'0'0,"-27"-79"15,27 66-15,0-1 16,13 120 15,14-26-15,-14-28-16,40 160 31,-40-185-15,-13-14-16,-13-13 31,-40-133 0,40 94-31,0-14 16,13 13-16,-14-13 0,1 0 15,0-92 17,26 145-17,14 13 1,-1 0-16,119 106 31,-118-92-31,-14-1 16,-13 1-16,-66 26 31,-66-53-15</inkml:trace>
  <inkml:trace contextRef="#ctx0" brushRef="#br0" timeOffset="74682.5">24203 9998 0,'0'0'0,"-13"0"0,0 13 0,-1-13 31,14 40 0,0-27-31,0 0 16,-26 54 0</inkml:trace>
  <inkml:trace contextRef="#ctx0" brushRef="#br0" timeOffset="75341.63">24600 9760 0,'-13'0'0,"26"0"0,-40 0 16,27 27 15,40 158 1,-40-146-32,13 1 15,-13-14-15,14 1 0,-14-1 16,0 1-16,13 13 31,-13-27-31,0-53 31,-40-211 1,40 185-32,0 13 15,0-13-15,0-120 31,146 134 1,52 171-1,-172 26 0,-198-39 0,67-53 1,105-40-17,26 13 1,1-12-16,65 65 31,-65-53-31,-1-12 0,14 12 16</inkml:trace>
  <inkml:trace contextRef="#ctx0" brushRef="#br0" timeOffset="76242.46">25420 9958 0,'0'0'0,"0"-39"16,0 12-16,-27-92 31,-52 80 0,53 52-31,-1-13 0,1 26 16,-54 80 15,67-79-31,0 12 16,13-12-16,66 39 31,53-66 0,-93-13-31,27-67 32,-39-26-1,-14 133 0,26 52 0,-13-52-31,80-1 32,26-79-1,-106 27-31,-13-1 0,13 1 15,-13-1-15,0 1 16,0-53 15,-13 79-31,13 13 0,0 0 16,13 212 15,1-172-31,-1 0 0,0 13 16,27 119 15,-67-159 0,14-92 1,-13-159-1,26 173-31,-14-160 31,28 172 0,12 40-31,67 80 32,-54 39-1,-65-106-31,-14 0 15,-66-13-15</inkml:trace>
  <inkml:trace contextRef="#ctx0" brushRef="#br0" timeOffset="77965.82">22629 10686 0,'-13'0'0,"26"0"0,-39-13 15,26-1-15,13-12 47,93-1-16,-53 27-15,-27 27-16,40 13 16,14 79 15,-67 26 0,-26-132-31,-1 1 16,-52-28 15,53 1-31,13-13 16,26-133 15,-12 119-31,12 14 0,27-27 15,-26 40-15,105 52 32,-119-12-17,53 92 17,-66-79-32,13-27 0,1 13 15,-14 1-15,13-14 0,0 0 16</inkml:trace>
  <inkml:trace contextRef="#ctx0" brushRef="#br0" timeOffset="78365.83">23502 10686 0,'0'-13'0,"0"26"0,0-53 15,-26 27 1,12 13-1,-12 53 1,13 39 31,13-65-47,39 26 31,-25-53-31,-1 0 0,0 0 0,0 0 16,40-27 15,-40-92-15,-26 93-1,-53-40 1,53 66 0,-27 0-1,53 13 1</inkml:trace>
  <inkml:trace contextRef="#ctx0" brushRef="#br0" timeOffset="78796">23952 10699 0,'0'-13'0,"0"26"16,-13-26-16,-1 0 0,-12-14 31,-27 40 0,53 1-31,-13-1 0,-14 53 32,67 53-1,-27-119-31,14 13 15,78-52 17,-105 12-32,14 1 0,-14-160 47,-14 147-47,1-41 15,13 147 16,0-41-15,13 146 15,27-93-15</inkml:trace>
  <inkml:trace contextRef="#ctx0" brushRef="#br0" timeOffset="79167.17">24256 10752 0,'-13'-13'0,"26"26"0,-39-26 15,12 13-15,54 13 63,53 13-32,-67-26-31,-13 0 16,0-13-16,-26-27 31,0 14-31,-80-40 16,1 79 15,79 14-16,26 78 17,27-52-32,-14-26 0,80 26 31</inkml:trace>
  <inkml:trace contextRef="#ctx0" brushRef="#br0" timeOffset="79424.95">24600 10686 0,'0'0'0,"-13"-13"15,26 65 17,27 41-17,12 132 1,-52-185-1,-52 65 17,25-91-32,1-14 0,-93-40 31,92 0-31,-13 1 0</inkml:trace>
  <inkml:trace contextRef="#ctx0" brushRef="#br0" timeOffset="79576.58">24613 10448 0,'13'0'0,"1"13"32</inkml:trace>
  <inkml:trace contextRef="#ctx0" brushRef="#br0" timeOffset="80281.86">24970 10831 0,'0'-26'31,"0"13"-31,0 52 0,0-92 16,0 40-16,-66-27 47,0 54-16,53-1-31,13 27 31,158 79 1,-25-40-1,-199-39 0,39-40-31,-132-14 31,133 1-31</inkml:trace>
  <inkml:trace contextRef="#ctx0" brushRef="#br0" timeOffset="80487.14">25407 10964 0,'13'13'32,"-26"-26"-32,52 39 15,-39-13-15,0 0 0,14 1 16,-14 52-1</inkml:trace>
  <inkml:trace contextRef="#ctx0" brushRef="#br0" timeOffset="81104.64">26015 10805 0,'0'-13'0,"0"26"0,13-13 63,80 159-32,-80-107-31,13 67 16,-12-66-16,-14 0 15,-53 119 17,-146-172-1,147-13-31,-1-14 0</inkml:trace>
  <inkml:trace contextRef="#ctx0" brushRef="#br0" timeOffset="81277.36">25870 10554 0,'0'0'0,"0"-27"15,13 27 1,13 0 0,-13 0-1</inkml:trace>
  <inkml:trace contextRef="#ctx0" brushRef="#br0" timeOffset="81781.24">26438 10831 0,'13'-13'0,"-26"26"0,26-39 15,-13 13-15,14-1 0,-14 1 16,-14-53-1,1 53 1,-53-14 0,40 27-1,12 0-15,-25 27 16,26-14 0,13 27-1,0-1 1,66 14-1,-40-39 1,-13-14-16,80-27 31,-80 1-15,-13 12-16,13-12 16,-13 13-16,14-14 31,-14 40-16,0 1-15,0 12 16,0-13-16,0 14 0,13-1 0,40 67 31</inkml:trace>
  <inkml:trace contextRef="#ctx0" brushRef="#br0" timeOffset="82155.52">26676 10712 0,'-13'-13'0,"13"0"15,13 39-15,-13 1 32,27-1-17,-14 1-15,0-1 16,0-13-16,1 14 0,-1-14 15,0 13 1,0-12 0,1-14-16,-14-53 31,13 0-15,0 26-16,13-78 31,-12 131 0,52 67 0</inkml:trace>
  <inkml:trace contextRef="#ctx0" brushRef="#br0" timeOffset="82658.28">27205 10858 0,'14'-13'0,"-28"26"0,41-40 15,-27 14-15,13 0 0,-26-67 32,0 54-17,-1 13-15,-25-14 16,12 27 0,14 0-16,-27 27 15,27-14 1,0 0-16,-14 53 15,27-52 1,14-1-16,52 27 31,-40-40-15,27-14 0,-40 1-1,-13 0-15,27 0 16,-27 39 31,13-13-32,0 1-15,0-1 16,1 0-16,12 0 16,67 40-1,-80-53 1,13-40-1,-26 27 1,14-53 0,-28 0-1</inkml:trace>
  <inkml:trace contextRef="#ctx0" brushRef="#br0" timeOffset="84840.97">19812 6348 0,'0'0'0,"-53"-13"32,185 0-1,-52 13-16,39 0-15,304 13 16,-105 13 0,-173-26-16,172 27 15,-250-27 1,38 13 0,-118-26 15</inkml:trace>
  <inkml:trace contextRef="#ctx0" brushRef="#br0" timeOffset="87540.74">22404 5819 0,'-39'-26'31,"78"52"-31,-131-26 31,79 27-31,-14-1 0,-13 80 16,40-66-1,-13-1-15,53 67 16,-27-80 0,80 1-1,-67-27 1,67-79-1,-80 52 1,-13-105 0,0 92-1,-27-13 1,27 67 0,27 78-1,92 40 16,-79-118-15,118 12 0,-118-39-1,0 13-15,-14-13 16,54-120 0,-80 107-1,-14-14-15,-12 1 16,-80-67 15,80 106-31,-1 0 16,40 13-1,1 0-15</inkml:trace>
  <inkml:trace contextRef="#ctx0" brushRef="#br0" timeOffset="88357.24">23211 5951 0,'0'0'0,"-26"0"15,52 0 32,1 0-31,-14 0-16,13 0 0,1 0 15,65-13 1,-65 13 0,-1-53-1,-26 40 1,-66-53 0,40 66-1,-93-13 1,66 39-1,13 40 1,40 0 0,79 27-1,-39-80 1,119 0 0,-133-26-1,14-13-15,39-40 16,-66 26-1,1-119 1,-28 120 0,14-1-16,-13-26 15,-13 39 17,26 54-32,0-1 0,26 93 31,-13-66-31,-13-13 0,14 0 15,-1 79 1,-13-106 0,0 13-16,0-26 31,0-26-15,40-54-1,-27 67 1,0-13-16,13 13 0,-12 13 15,12 0-15,54 13 16,-67 13 0,0-13-16,13 67 15,-26-67 1,-26 13-16,13-12 0,-14-1 16,-92 0-1,80-13 1,-14-26-1</inkml:trace>
  <inkml:trace contextRef="#ctx0" brushRef="#br0" timeOffset="88627.04">24203 6137 0,'-13'0'0,"26"0"0,-26-14 16,53 41 15,-40-14-16,0 13-15,-67 41 16</inkml:trace>
  <inkml:trace contextRef="#ctx0" brushRef="#br0" timeOffset="90247.81">24904 5846 0,'0'0'0,"146"-146"31,-107 120-31,1-14 16,39-172 15,-92 186-31,-13 0 16,-80-27-1,53 53-15,13 13 16,-105 278 15,250 132 1,-78-344-32,-1-13 15,1 212 16,-40-265-15,-14 1-16</inkml:trace>
  <inkml:trace contextRef="#ctx0" brushRef="#br0" timeOffset="90625.25">24745 6031 0,'0'0'0,"14"-13"15,12-1-15,0 14 0,1-13 16,198 0 15,-172 13-31,0 0 0,-1 0 16,-12 0-16,0-13 16,39-1 15,-105-25 0,12-1 0,14 53-15,27 146 15,-14-133-31,-13 14 16,27 39 15</inkml:trace>
  <inkml:trace contextRef="#ctx0" brushRef="#br0" timeOffset="91508.14">25645 5938 0,'0'0'15,"0"-13"17,0 26-1,0 0-15,-14 1-16,14-1 0,-13 0 15,13 93 16,13-93-31,-13 0 0,14 1 16,52 12 15,-53-26-31,-13-13 0,0 0 16,-13-80 15,-40-26 0,40 93 1,39 26-1,80 0 0,-80 0-31,1 13 16,-1 0-16,54 53 31,-14 66 0,-53-118-31,-13-1 16,0 0-16,0 0 16,-26-13 15,12-53 0,54-52 0,-14 78-31,-12 14 0,-1 0 16,79 39 15,-65 1-31,13 78 16,-27-78-1,0 52 1</inkml:trace>
  <inkml:trace contextRef="#ctx0" brushRef="#br0" timeOffset="91658.7">26147 5806 0,'-13'-53'0,"13"0"15,13 159-15,-39-265 0,26 133 0,0-1 16,0 1 15,0 39-31</inkml:trace>
  <inkml:trace contextRef="#ctx0" brushRef="#br0" timeOffset="92749.93">23740 6890 0,'0'0'0,"-40"0"31</inkml:trace>
  <inkml:trace contextRef="#ctx0" brushRef="#br0" timeOffset="93469.59">23687 6851 0,'0'13'93,"27"66"-61,-14-52-32,-13-1 15,13 1-15,-13-1 0,0-13 16,0 14-16,0-14 0,0 0 16,-53-52 30,27-14-30,-1 26-16,14-13 0,-13 14 16,-14-186 15,40 186-31,13-14 16,0 14-16,14-1 0,-1 14 15,186 26 16,-146 40-15,-39-13-16,-14 0 16,-66 158 15,26-172-31,-12 1 16,-1-14-16,-26 14 15,26-27-15,1 0 31,118-53 1,40 79-1,-93-13-31,1 1 16,39 65-1,-40-53-15,1-12 16,-1-1-16</inkml:trace>
  <inkml:trace contextRef="#ctx0" brushRef="#br0" timeOffset="93870.29">24097 6970 0,'-13'-14'16,"26"28"-16,-26-41 0,66 27 47,-13 0-32,92-39 17,-79-1-1,-80 13-16,-118-25 17,105 52-32,14 0 15,-1 0-15,14 13 0,-13 13 16,65 159 31,-12-145-47,-1-13 0,14-14 0,-14 0 15,67 13 1</inkml:trace>
  <inkml:trace contextRef="#ctx0" brushRef="#br0" timeOffset="94363.2">24692 6904 0,'0'-14'0,"27"14"31,-40-39 1,-1 25-32,1 1 15,-106 13 16,106 13-31,-14 14 0,1-14 16,0 93 15,78-13 1,-25-93-32,-14 0 0,14 0 15,65-80 16,-79 54-31,1-1 16,-1 1-16,0-1 0,-13 1 16,40-27 15,-40 66-31,0 14 16,39 118 15,1-79-16,-13-39-15,-1-1 0</inkml:trace>
  <inkml:trace contextRef="#ctx0" brushRef="#br0" timeOffset="94836.21">25182 6851 0,'0'-14'0,"0"1"15,0 40-15,0-67 0,0 27 0,-13 13 0,-40 13 47,13 27-31,-13 79 15,93-40 0,118-52 1,-78-54-17,-41 1-15,67-146 32,-119-27-1,0 173-31,13-1 15,-13 14-15,-1-13 16,14 39 0,0 40-1,0-13-15,0 26 16,27 132 15,-14-158-31,0-14 0</inkml:trace>
  <inkml:trace contextRef="#ctx0" brushRef="#br0" timeOffset="94993.87">25393 6851 0,'0'0'0,"119"-66"31,-92 52-31,13 14 15,12 0-15</inkml:trace>
  <inkml:trace contextRef="#ctx0" brushRef="#br0" timeOffset="103542.39">8438 15010 0,'0'0'0,"0"-13"32,0 0-32,0 0 46,13 26-14,-13 0-32,0 0 15,0 0-15,0 14 0,0-14 16,0 14-16,0-1 16,0 0-16,13 54 31,1-67-31,12-13 0,239-66 31,317-172 0,-397 145-31</inkml:trace>
  <inkml:trace contextRef="#ctx0" brushRef="#br0" timeOffset="104348.87">8822 11532 0,'13'-13'0,"-26"26"0,26-39 16,-13 13 15,0 26 63,13 0-79,-13 0 1,0 0-16,13-13 0,-13 14 16,40 25-1,0-39 1,171-13 0,-118 0-1,330-146 1</inkml:trace>
  <inkml:trace contextRef="#ctx0" brushRef="#br0" timeOffset="105242.67">9523 6692 0,'-14'0'16,"28"0"-16,-28-26 15,28 118 48,-14-79-48,13 14-15,0-14 16,-13 0-16,40 14 16,-27-27-16,27 0 15,277-106 1,-198 66-16,13-13 15,1 0-15</inkml:trace>
  <inkml:trace contextRef="#ctx0" brushRef="#br0" timeOffset="112929.54">26134 14812 0,'0'0'0,"0"-13"16,13 13-16,-13-14 15,0 1 17,-13 13-32,13 13 0,0 1 15,-13 12 17,0 1-32,-1-14 15,1 0-15,0 13 0,-14 1 16,-118 105 15,92-105-31,13-1 0,-13-13 16,-237 53 15,12-66 0,159-13-15,92 13-1,14-13-15,0 13 16,-53-13 0</inkml:trace>
  <inkml:trace contextRef="#ctx0" brushRef="#br0" timeOffset="113216.35">25076 14997 0,'0'0'0,"13"0"32,-13 26-17,0 1 1,-39 65-1,12-65 1,-26 66 0,53-80-1,-13 0-15,26 0 16,106 27 15,-79-40-15</inkml:trace>
  <inkml:trace contextRef="#ctx0" brushRef="#br0" timeOffset="114021.62">26359 14455 0,'0'0'0,"0"-13"16,-13-1-16,13 1 0,0 0 47,26 39-32,-26 1 1,13-14-16,14 40 15,-27-27 1,39 54 0,-25-54-1,-1-26-15,0 27 16,0-27 0,40-80-1,-40 54 1,1-1-16,25-65 15,-39 65 1,27-12 0</inkml:trace>
  <inkml:trace contextRef="#ctx0" brushRef="#br0" timeOffset="114447.91">26795 14521 0,'0'13'16,"53"-13"78,-26 0-94,-14 0 0,0 0 15,0-13-15,1 13 16,-1-13-16,-13-27 16,0 27-1,-13 0-15,-1 13 16,-65-27 15,66 40-31,0 40 16,13-40-1,26 67 17,40-40-32</inkml:trace>
  <inkml:trace contextRef="#ctx0" brushRef="#br0" timeOffset="114695.31">27126 14442 0,'-13'0'0,"0"0"0,-1 0 16,14 26-1,-13 14 1,0-27 0,26 53-1,-13-53 1,93 40 0</inkml:trace>
  <inkml:trace contextRef="#ctx0" brushRef="#br0" timeOffset="114915.1">27364 14323 0,'0'0'16,"-26"-53"0,26 106 15,13-40-16,0 106 1,-13-93 0,13 14-16,0 66 15</inkml:trace>
  <inkml:trace contextRef="#ctx0" brushRef="#br0" timeOffset="115637.13">27311 14534 0,'0'0'15,"0"-13"1,13 13 0,14 0-16,12-13 15,54 13 1,-66-14-16,-1 14 15,27 0 1,-40 0-16,0-13 16,-26 0 15,0 13-15,13-13-16,-13 26 15,13 13 1,13 41-1,-13-54 1,13 0-16,14 0 0,52 27 31,-66-40-15,0-13 0,-13 0-1,0-1-15,-13-12 16,-53-40-1,66 52-15,-13 14 16,0-26 0,65 26 15,-25 0-15,-1 0-16,1 0 0,-1 0 15,1 13-15,26 27 16,-27-27-1,-13 0-15,14 54 32,-41-54-17,-38-40 17,52 1-17,13-1-15,0 14 16,13-13-16,1-1 0,-1 14 15,67-40 1,-80 53-16,14-13 0</inkml:trace>
  <inkml:trace contextRef="#ctx0" brushRef="#br0" timeOffset="116235.67">28382 14362 0,'14'-13'16,"-28"26"-16,28-39 0,-14 13 0,0-1 16,-27-25-1,14 39-15,-14 0 16,-92 53 15,106-40-15,0 13-16,13-13 0,53 93 31,-40-93-15,119 40 15,-118-53-31,-54-26 31,27 26-15,-14-13-16,14 13 0,0 0 15,0 0-15,-14 39 32,80 14-1,0-26-16,-40-27-15</inkml:trace>
  <inkml:trace contextRef="#ctx0" brushRef="#br0" timeOffset="116888.28">28449 14627 0,'0'0'0,"13"-53"31,-26 40-31,13-1 16,0-12-16,0 13 0,0-1 15,52-12 16,-38 26-15,12 26 0,-13-12 15,14 12 0,12-13 0,-25 27 1,-14-27-17,92 27 17,-79-40-17,14 0-15,-14 0 0,14 0 16,-14 0-16,13-13 15,14-40 17,-53 26-1,0 14-31,-1 0 16,1 13-16,-13 0 31,12 0 0,14 13-31,0 0 0,14-13 16,-14 14-16,0-1 15,0 13-15,26 120 32,-66-1-1,14-132-31,13 14 15,-14-14-15,1-13 0,13 0 16,-14 0-16,14 0 0,0-13 16</inkml:trace>
  <inkml:trace contextRef="#ctx0" brushRef="#br0" timeOffset="117099.98">28951 14547 0,'13'0'16,"-26"0"-16,40 14 31,-1 25 0,-26-25-31,13 25 16</inkml:trace>
  <inkml:trace contextRef="#ctx0" brushRef="#br0" timeOffset="117650.83">29004 14362 0,'0'0'0,"-13"13"32</inkml:trace>
  <inkml:trace contextRef="#ctx0" brushRef="#br0" timeOffset="118250.92">26346 14812 0,'0'0'0,"-14"-13"31,81 13-31,12 0 16,794 53 15,-648-40-31,-1 0 0,1 13 16,-13 1-16,-27-14 15,-26 14-15,-40-14 0,53-13 16</inkml:trace>
  <inkml:trace contextRef="#ctx0" brushRef="#br0" timeOffset="132805.48">11215 5303 0,'0'14'93,"146"-14"-61,-93 0-32,13 0 15,13-14-15,252-12 31,-265 26-31,132-26 32,-184 26-32</inkml:trace>
  <inkml:trace contextRef="#ctx0" brushRef="#br0" timeOffset="133807.51">11255 5317 0,'0'0'0,"0"53"93,0-27-77,0 14-16,0-1 0</inkml:trace>
  <inkml:trace contextRef="#ctx0" brushRef="#br0" timeOffset="141791.07">9893 4735 0,'13'-27'16,"-26"54"-16,26-93 0,0 26 0,-13 0 15,0 1-15,0 12 16,-13 1-16,-40-40 15,27 66 1,-14 0-16,-13 13 0,-357 212 31,304-146-15,-13-13-16,27 27 0,-14-14 16,0 14-16,14-14 15,-186 318 1,225-278-16,0 0 15,13 13-15,1 0 0,-1 14 16,-66 859 15,106-820-15,0 26-16,40 861 31,-344 343 0,185-1177-15,-873 978 15,793-1057-31,14-27 16,-661 199 15,766-331-15,27-26-16,14-14 0,26 0 0,13-13 15,251-291 17,-145 292-32,-1-15 15,305-38 1,-264 91-16,-1 14 16,-12 27-16,-1 13 0,-13-1 15,238 556 16,-555 556 1,105-913-17,14 13-15,-371 1098 32,331-807-17,93-290-15,12-1 0,28-26 16,65 171-1,437 358 17,-437-688-32,-13-26 15,0-14-15,-13-26 0</inkml:trace>
  <inkml:trace contextRef="#ctx0" brushRef="#br0" timeOffset="142603.5">3174 9271 0,'53'-53'0,"-106"106"0,146-172 16,-67 39-16,27-25 15,-13 12-15,118-383 32,-131 370-32,-1 0 15,-26-793 16,-26 780-31,-1 27 16,-131-107 15,12 702 1,146-345-17,0 14-15,0 27 0,14-14 0,12 13 16,14 768 15,-186-160 0,67-581-15,39-146-16,0-12 0,-105-226 47,132-40-47</inkml:trace>
  <inkml:trace contextRef="#ctx0" brushRef="#br0" timeOffset="142781.76">3439 8874 0,'0'0'0,"-40"13"16,-13 0-16,27 1 0,-14-1 16,27 13-1</inkml:trace>
  <inkml:trace contextRef="#ctx0" brushRef="#br0" timeOffset="143687.85">4100 8662 0,'-26'0'0,"52"0"0,-66 14 15,27-1-15,-13 0 16,12 14-16,-25 92 15,25-80 1,1 14-16,13 198 31,13-224-15,1-14-16,25 14 16,54-54-1,-67 1-15,1-14 16,79-198 15,-80 185-31,-13 13 16,40-13 15,-53 80-31,13-1 16,-13 1-16,27 158 31,-14-159-31,0 1 15,1-1-15,-1-12 16,13-1-16,54-13 16,-1-40-1,146-330 17,-199 277-17,1 1-15,-14-1 0,0 1 16,-13-120-1,-92 172 17,78 93-17,-78 265 1,145 105 15,26-304-15,-39-66-16,13-27 15,13 1-15,119-27 16,-119-27 0,-13-26-16,79-132 15,-92 0 1,-40 79-16,0 14 0,-13-1 16,-146-211 15,133 304-16,12 26-15,-52 146 16,66-92-16,0-1 16,13 199-1,1-199-15,-1 0 16,53 106 0</inkml:trace>
  <inkml:trace contextRef="#ctx0" brushRef="#br0" timeOffset="145825.97">10964 9178 0,'0'0'0,"13"-26"0,14-54 31,-40 54-31,-27 13 15,-198-14 17,172 27-32,-14 0 0,-171 0 31,-132 14 0,330-14-31,13 0 0,0 0 16,1 66 15,91 383 0,-38-303-31,-14-1 16,-14 741 15,1-701-31,13 1 0,-13-1 16,0 0-16,-80 569 31,54-569-31,-1 13 0,-13 1 16,-304 792 15,211-620-31,80-199 16,-198 581 15,224-620-31,0-14 0,1-14 15,-94 305 17,107-357-32,13-13 15,-27 39 17,159-105-1,225-14 0,40 14 0,-213-1 1,-171 14-32,0-27 15</inkml:trace>
  <inkml:trace contextRef="#ctx0" brushRef="#br0" timeOffset="146838.07">11110 4801 0,'0'-27'16,"0"54"-16,-93-133 31,-185 119 0,-79 93 0,251-66-31,67-14 16,-27 173 15,145 211 0,-39-305-31,65 424 32,-78-383-32,-1 383 31,-26-397-31,-13 0 0,-53 344 31,40-357-31,-1-13 16,-105 383 15,132-171 0,26-318-31,27 0 16,291-159 15,-278 106-31,0-13 0</inkml:trace>
  <inkml:trace contextRef="#ctx0" brushRef="#br0" timeOffset="147206.17">9205 6718 0,'-13'-13'15,"26"26"-15,-39-39 0,12 13 16,1 0-16,13 26 31,27 132 0,-14-105-31,-13 13 16,79 211 15,-66-237-31</inkml:trace>
  <inkml:trace contextRef="#ctx0" brushRef="#br0" timeOffset="147373.93">9192 6573 0,'0'-53'0,"0"13"16,0 133-16,0-212 0,0 92 0,13 1 15,0 13-15,14 0 16,-1 13-16,173-14 31</inkml:trace>
  <inkml:trace contextRef="#ctx0" brushRef="#br0" timeOffset="147528.85">9337 6758 0,'0'0'0,"-39"40"16,25-40-16,14 13 31,225-66 0</inkml:trace>
  <inkml:trace contextRef="#ctx0" brushRef="#br0" timeOffset="147750.98">9985 6441 0,'0'0'15,"0"-27"-15,-66-52 32,13 79-17,40 13-15,-13 27 16,-27 92 0,40-66-16,-1-13 15,80 225 16,54-239-15</inkml:trace>
  <inkml:trace contextRef="#ctx0" brushRef="#br0" timeOffset="147898.72">9813 6666 0,'-26'0'16,"52"0"-16,1 0 31,13 0-31,13-14 0,13 1 16,-13 13-16</inkml:trace>
  <inkml:trace contextRef="#ctx0" brushRef="#br0" timeOffset="148855.13">7962 11863 0,'0'0'15,"0"-27"16,0 80 1,13 0-17,-13-13-15,13-14 0,1 93 32,-14-39-1,-53-160 0,39 54-31,-38-199 31,78-79 1,0 277-32,1 1 15,171 52 16,-158-12-31,-14 12 0,1 1 16,-40 131 15,-14-118-31,14 0 0,-14-14 16,1 0-16,-14 1 16,27-1-1,66-52 16,-27 13-31,14 13 0,0-14 16,119 81 15,-159 65 1,-14-106-32,-118 40 31,39-79-16</inkml:trace>
  <inkml:trace contextRef="#ctx0" brushRef="#br0" timeOffset="149112.42">8689 11373 0,'27'-13'0,"-54"26"0,80-39 16,-40 26-16,-65 26 47,-68 146-16,94-119-31,13 0 0,0 0 16,13 0-16,52 106 31,120-146-16</inkml:trace>
  <inkml:trace contextRef="#ctx0" brushRef="#br0" timeOffset="149244.85">8610 11572 0,'-27'0'0,"54"0"0,-80 0 15,27 0-15,26 13 0,52-26 31,28-14-31</inkml:trace>
</inkml:ink>
</file>

<file path=ppt/ink/ink24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14T06:46:21.781"/>
    </inkml:context>
    <inkml:brush xml:id="br0">
      <inkml:brushProperty name="width" value="0.05292" units="cm"/>
      <inkml:brushProperty name="height" value="0.05292" units="cm"/>
      <inkml:brushProperty name="color" value="#FFFF00"/>
    </inkml:brush>
  </inkml:definitions>
  <inkml:trace contextRef="#ctx0" brushRef="#br0">20328 3690 0,'0'0'0,"13"0"31,14 13 0,-27 0-31,13-13 0,-13 14 16,0 12-1,0 1-15,0 118 32,0-105-32,0-1 15,53 147 17</inkml:trace>
  <inkml:trace contextRef="#ctx0" brushRef="#br0" timeOffset="311.12">20421 4933 0,'13'40'15,"0"-14"-15,-39-92 0,52 145 0,-13-52 16,-13-1-16,13 1 15,-13-1-15,0 27 16</inkml:trace>
  <inkml:trace contextRef="#ctx0" brushRef="#br0" timeOffset="618.59">20381 6507 0,'0'0'0,"0"13"0,0 0 15,0 1-15,0-1 16,53 93 15,-53-93-31,13 13 0,-13-13 16,0 14-16</inkml:trace>
  <inkml:trace contextRef="#ctx0" brushRef="#br0" timeOffset="858.18">20487 7512 0,'0'0'0,"13"26"16,-13-12-16,0 12 0,26 120 31,-26-94-31,0-12 16</inkml:trace>
  <inkml:trace contextRef="#ctx0" brushRef="#br0" timeOffset="1085.55">20566 9086 0,'0'13'0,"13"13"15,-26-65-15,26 92 0,-13-27 0,13 0 16,1 54 0</inkml:trace>
  <inkml:trace contextRef="#ctx0" brushRef="#br0" timeOffset="1638.65">20897 11294 0,'0'66'32,"0"-53"-32,13 14 15,-13-1-15,13-12 0,-13 12 16,0-13-16,13 14 0,-13-14 15,14 13-15,-14 1 0,13 26 32,-13 13-17,13-53-15,-13 14 0,0-14 16</inkml:trace>
  <inkml:trace contextRef="#ctx0" brushRef="#br0" timeOffset="2172.15">20606 9747 0,'0'0'16,"0"-13"-16,26 26 47,1 106-16,-14-66-31,0 92 15</inkml:trace>
  <inkml:trace contextRef="#ctx0" brushRef="#br0" timeOffset="2849.55">20778 10540 0,'13'-26'0,"-26"52"0,39-118 31,-13 92-31,1 225 47,-1 79-32</inkml:trace>
  <inkml:trace contextRef="#ctx0" brushRef="#br0" timeOffset="3305.4">20936 12180 0,'0'0'0,"14"0"31,-14 13-31,0 1 0,0 12 16,26 186 15,-26-1-16</inkml:trace>
  <inkml:trace contextRef="#ctx0" brushRef="#br0" timeOffset="3575.55">21016 13622 0,'0'13'0,"0"-26"0,0 39 15,13 27 17,27 119-1,-40 26 0,0-158-31</inkml:trace>
  <inkml:trace contextRef="#ctx0" brushRef="#br0" timeOffset="3774.03">21055 14904 0,'0'40'0,"14"13"16,-28-146-16,41 226 0,-14-80 0,-13-14 16,13 14-16,-13-13 0,13 0 15,-13-1-15,27 133 32,-27-132-32,13 79 15</inkml:trace>
  <inkml:trace contextRef="#ctx0" brushRef="#br0" timeOffset="4043.87">21214 16253 0,'0'53'0,"0"0"0,0-159 16,0 265-16,0-106 0,13-13 0,1 13 15,38 105 16,-38-105-31,-1 0 0,0 0 16,-13 0-16,27 211 31,12 40 1,-26-251-32,27 252 31,-27-200-31</inkml:trace>
  <inkml:trace contextRef="#ctx0" brushRef="#br0" timeOffset="8162.95">23978 7234 0,'0'-13'0,"-13"13"15,0 13 1,13 0 0,0 1-16,0 12 0,0 1 15,13 39 1,0-13-16,-13-1 0,40 398 31,-40-331-15,-13 397-1,-1-384 1,-25 344 0,26-370-1,-1-13-15,-65 475 32,66-475-17,13-27-15,-13 0 0,-1 0 16,14 66-1,0-118 1,53 25 0,-13-25-1,370-14 1,-212 0 0,27 0-16,40 0 0,39 0 15,1204 13 1,-1085 0-1,-13 0-15,397 40 16,1031 53 15,-1653-93-15,-26-13-16,-53 0 0,-14-13 16,-52 0-16,-14-14 15,-39 1-15</inkml:trace>
  <inkml:trace contextRef="#ctx0" brushRef="#br0" timeOffset="9232.33">24190 7261 0,'0'0'0,"26"-14"32,1 1-17,12 0-15,14 0 0,27 0 16,488-67 0,-330 67-1,27-13-15,383 12 16,542 1-1,-753 26-15,-1 1 16,-13 12-16,1482 67 31,-305-41 16,-1494-52-47,26 0 0,-79 0 16,-40 0-16,1 0 15,-41 14 17,14-1-17,13 0-15,-40 146 32,27-120-17,13 14-15,0 13 16,-13 1-16,13 448 31,0-290-15,0-106-16,0 0 15,0 357 1,0-383 0,13 555 15,-26-582-16,0 13-15,-1-13 0,1-13 16,-40 66 0,14-66-1,-80 13 1,92-52 0,-224 12-1,158-26 1,-26 0-16,-13 0 15,-741 0 1,688 0 0,-516-13-1,555 0-15</inkml:trace>
  <inkml:trace contextRef="#ctx0" brushRef="#br0" timeOffset="10249.58">29890 6520 0,'0'0'0,"0"-13"15,0 0-15,27-1 16,-14 1-16,0 13 0,13 13 31,-26 1-15,14 12-16,-14 1 0,13 12 16,-13-12-16,13 12 0,0 1 15,-13 0-15,27-14 16,-27 1-16,26-1 0,-12 0 0,38 14 31,-12-40-15,-13-13-16,78-106 31,-65-27 0,-40 120-31,13 92 47,14 0-31,-14-26-16,93 105 31,26-131 0,-106-41-31,41-118 31,-54 92-31,0-106 32,-26 133-32,-67-1 31,54 67-15</inkml:trace>
  <inkml:trace contextRef="#ctx0" brushRef="#br0" timeOffset="10688.41">30922 6586 0,'0'-13'0,"13"-13"16,-26 65-16,26-92 0,27 0 31,-1 172 0,-39 80 1,-13-93-1,0-106-31,13 13 0,-27-66 31,14-225 0,79 119 1,27 173-1,-80 12-31,14 14 0,-14 0 16,0 52-1,0-39-15,14 26 16,-27-52-16,13-1 15,0 1-15,0-14 16,-13 0-16</inkml:trace>
  <inkml:trace contextRef="#ctx0" brushRef="#br0" timeOffset="10845.59">31028 6718 0,'0'0'15,"-27"-13"-15,1 0 0,12 0 16,1 13-16,53-13 31,171-27 0</inkml:trace>
  <inkml:trace contextRef="#ctx0" brushRef="#br0" timeOffset="11232.29">31848 6480 0,'-14'14'0,"54"-67"16,-66 92-16,65-184 31,-39 132-31,0-1 0,-26 14 16,-146 27 15,132-1-31,14 1 16,-14-1-16,0 27 15,40-26-15,66 118 32,-26-118-17,159 105 17,-186-119-32,0 0 0,-26 14 31,-53-14-16,39-13-15,-158-40 32,159 40-17,-27-26-15</inkml:trace>
  <inkml:trace contextRef="#ctx0" brushRef="#br0" timeOffset="12008.93">28118 5660 0,'0'-13'0,"-13"0"16,-1 13 0,14 13-16,14 252 31,-14-173-31,13 14 16,13 516 15,-12-450-16,-14-106-15,13-13 16,0 92 0,-13-132-1,0 1 1,13-54 0</inkml:trace>
  <inkml:trace contextRef="#ctx0" brushRef="#br0" timeOffset="12891.86">27219 4179 0,'-14'-13'16,"28"26"-16,-41-39 0,14-1 31,13 54-15,-13 92-1,13-53-15,-14 0 16,-52 291 0,40-264-1,-40 184 1,52-210-1,14 105 1,27-146 0,211 106-1,-132-92-15,26 0 16,635 92 0,-542-106-1,13 1-15,463 26 16,-476-53-1,-27 0-15,1-27 0,528-237 32,-634 184-17,26-383 1,-556-145 15,292 502-15,-596-158-1,-502 211 17,1058 66-17,-358 80 1,464-80 0,-27 40-1</inkml:trace>
  <inkml:trace contextRef="#ctx0" brushRef="#br0" timeOffset="13407.41">28343 4841 0,'-14'0'16,"28"0"-16,-41 13 0,14-13 0,13 13 16,26 27-1,-26-14 1,53 133 0,-53-106-1,27 92 1,-27-118-1,0-14-15,0-13 16,-40-159 15,40 106-15,-26-198 0,26 198-1,13-13-15,66-53 16,-52 93-1,184 52 1,-184 0 0,-1 1-16,-13 13 0,-13-1 15,-66 67 1,27-66-16,-173 39 31,186-79-15</inkml:trace>
  <inkml:trace contextRef="#ctx0" brushRef="#br0" timeOffset="13697.66">28911 4550 0,'27'-14'0,"-54"28"0,80-28 15,13 28 1,-52 12-1,12 93 1,-26-79 0,0 13-16,-26 119 15,26-146 1,13 67 0,278-1 15,-199-79-16,14 1-15</inkml:trace>
  <inkml:trace contextRef="#ctx0" brushRef="#br0" timeOffset="14342.11">31266 7287 0,'0'-26'0,"0"52"0,-14-79 16,28 53 0,-1 40-1,-13-14 1,0 120 0,0-107-1,-13 107 1,13-120-1,0-12-15,-14-1 16,14-26 0,0-1-16,0-131 15,14 92 1,-1 13-16,93-145 31,-67 172-15,1 92-1,-14 1 1,-12-27-16,-1 105 31</inkml:trace>
  <inkml:trace contextRef="#ctx0" brushRef="#br0" timeOffset="14492.78">31292 7419 0,'0'0'0,"-13"-13"16,13 0-16,53 13 31,13 13-15,-13 0-16</inkml:trace>
  <inkml:trace contextRef="#ctx0" brushRef="#br0" timeOffset="14729.3">31808 7340 0,'0'-26'16,"0"-1"-16,0 80 0,-13-132 0,13 65 16,0-12 15,0 52-15,13 1-16,-13 13 0,0 12 15,-27 213 16,27-239-31,14-12 16,105 25 0,-66-39-16,26 0 15,-13 0-15,13-13 0,-12 0 0</inkml:trace>
  <inkml:trace contextRef="#ctx0" brushRef="#br0" timeOffset="15552.34">28290 10673 0,'0'-27'0,"-13"14"16,26 53-16,-26-93 0,26 66 31,-13 410 1,-13 119-1,-14-277-16</inkml:trace>
  <inkml:trace contextRef="#ctx0" brushRef="#br0" timeOffset="16063.03">28647 12286 0,'-27'-26'16,"54"52"-16,-331-158 31,224 132-31,-330 66 31,-185 251 0,516-13 1,978-39-1,-661-239-31,14 1 15,263-14 1,-263-26-16,-1-14 16,635-264 15,-859 159-31,-67 79 16,-53-13-16,-26 13 15,-1190-238 16,793 252-15</inkml:trace>
  <inkml:trace contextRef="#ctx0" brushRef="#br0" timeOffset="16518.75">27126 12617 0,'0'105'16,"0"-38"0,0-239-16,-13 436 0,0-171 0,-14 145 15,-13 39 1,27-131-16,-13-1 15,-67 556 17,80-582-32,-40 291 31,79 13 0,186-251 0,489-172 1,-489-13-32,12 0 0,15 0 15,898-67 17,-674 1-17</inkml:trace>
  <inkml:trace contextRef="#ctx0" brushRef="#br0" timeOffset="16810.96">30313 13053 0,'27'-79'31,"-27"105"-31,-27 27 0,41 132 31,-28-79-31,1 26 0,-13 0 16,-67 622 15,80-608-31,0-14 0,-1 0 16,14-13-16,-13 225 31</inkml:trace>
  <inkml:trace contextRef="#ctx0" brushRef="#br0" timeOffset="17419.33">31041 14561 0,'13'0'31,"-13"-53"-15,0 39-1,-13-78 17,0 79-32,-1-14 0,-105 40 15,80 1 1,-67 131-1,106-105 1,66 105 0,-26-118-1,145 12 1,-146-52 0,107-132-1,-120 79 1,-12-1-16,25-104 15,-25 118 1,-14-27 0,-14 80-16,14 27 15,-39 79 1,25-54-16,1 1 16,26 146-1,-13-160 1,14 1-16</inkml:trace>
  <inkml:trace contextRef="#ctx0" brushRef="#br0" timeOffset="17762.05">31438 14375 0,'0'-39'16,"0"-1"-16,0 119 0,13-171 15,-13 79-15,13 13 16,0 119-1,-13-80 1,0 133 0,-13-132-1,0 26 1,66-92 15,0 12-15,79 1-1,-106 26 1,1 14-16,-1 13 16,-356 39 15,105-106-15,106 1-16</inkml:trace>
  <inkml:trace contextRef="#ctx0" brushRef="#br0" timeOffset="18796.49">27880 13807 0,'0'0'0,"0"-27"0,13 1 15,-13 13-15,0-1 0,0 1 16,0 53 0,0 66-1,0-40 1,-26 397-1,12-371 1,1-12-16,-13-1 16,12-13-16,-52 119 15,66-172 1,53 14 0,13-40-1,0-1-15,146-25 16,463 12-1,-490 41 1,0-14-16,-26 26 16,-1-13-16,213 40 15,-332-53 1,-12 0-16,-14 0 16,-26-53-1,0 27-15,13 13 16,-53-159 15,53 132-15,0-13-16,0-13 0,13 13 15,0-13-15,14-66 16,-14 66-16,13-93 16,-26 119-1,0 1-15,-13-1 16,-13 13-16,-93-39 15,66 40-15,-13-1 16,-27 14-16,0 0 16,-26 0-16,-330-1 15,290 1 1,0 13-16,-251 0 16,225 0-1,26 0 1,146 0-16</inkml:trace>
  <inkml:trace contextRef="#ctx0" brushRef="#br0" timeOffset="19097.46">28303 13820 0,'0'-13'0,"0"26"0,13-26 16,0 26 0,-13 53-1,0-13 1,-39 317-1,39-290 1,-13 184 0,26-211-1</inkml:trace>
  <inkml:trace contextRef="#ctx0" brushRef="#br0" timeOffset="19313.03">28620 14032 0,'14'-66'0,"-14"-1"16,-14 200-16,28-305 0,-1 132 0,-13 27 15,0 26-15,13 13 16,14 199 0,-27-159-1,13 14-15,-13-1 16,0 172-1,-13-184 1</inkml:trace>
  <inkml:trace contextRef="#ctx0" brushRef="#br0" timeOffset="19512.03">29017 13899 0,'27'-53'16,"-54"106"-16,67-145 15,-27 79-15,0 13 0,-13 26 16,-13 371 15,0-318-31,13-13 16,-13 0-16,13 93 16</inkml:trace>
  <inkml:trace contextRef="#ctx0" brushRef="#br0" timeOffset="19697.66">29440 13833 0,'27'-39'16,"-54"78"-16,67-105 0,-27 53 0,-13 26 16,0 0-16,14 27 0,-14 211 31,0 120 0</inkml:trace>
  <inkml:trace contextRef="#ctx0" brushRef="#br0" timeOffset="19937.53">28184 14111 0,'0'0'0,"-106"0"15,93 0-15,26 0 0,14 0 16,647-66 15,-515 53-15,13 13-16,-13 0 0,-14 0 0,159 26 31</inkml:trace>
  <inkml:trace contextRef="#ctx0" brushRef="#br0" timeOffset="20130.16">28528 14442 0,'-66'39'0,"132"-78"0,-198 105 15,92-53-15,27 13 16,383 1 15,-251-27-15,331-13 0</inkml:trace>
  <inkml:trace contextRef="#ctx0" brushRef="#br0" timeOffset="20253.95">28687 14653 0,'0'0'0,"-27"27"15,54-14-15,25-13 0,41 0 16,132-13 0,-93-14-16</inkml:trace>
  <inkml:trace contextRef="#ctx0" brushRef="#br0" timeOffset="20899.59">31080 13053 0,'-13'-26'0,"26"52"0,-39-79 16,13 40-16,13 0 16,-13-14-16,13 14 0,0 39 31,0 14-16,0 0-15,0 224 32,0-158-17,0-66-15,0-14 16,0 1-16,0-1 31,13-39-15,0-14-16,0 1 0,0-14 15,54-26 1,-41 27-16,14 12 0,79-13 31,-106 54-15,0 12-16,0 40 16,27 106-1</inkml:trace>
  <inkml:trace contextRef="#ctx0" brushRef="#br0" timeOffset="21360.38">31821 13384 0,'0'-27'15,"-13"1"-15,26 79 0,-39-133 16,26 67-16,-14-13 0,1 12 15,-26-25 1,-28 39 0,41 0-1,-1 13-15,-78 106 32,91-93-17,14 1-15,0-14 0,14 14 16,78 25-1,-52-52 1,79-26 0,-93 0-1,1-1-15,13-105 16,-14 26 0,-13-26-1,-13 92 1,0 67-1,-13 12 1,13 1-16,0 105 16,0-92-1,13 66 1</inkml:trace>
  <inkml:trace contextRef="#ctx0" brushRef="#br0" timeOffset="22038.6">32258 13397 0,'13'-27'0,"-26"54"0,39-80 0,-13 27 16,14-54 0,-27 54-16,-40-80 31,27 93-16,-93 39 1,13 67 15,80-67-31,13 1 16,-13-14-16,13 13 16,0 1-16,40 65 31,-27-78-31,-13-1 15,13 0 17,-13-26-1,40 13 203,-27 0-218,13 0-16,-12 0 0,12 0 16,53-53 15</inkml:trace>
  <inkml:trace contextRef="#ctx0" brushRef="#br0" timeOffset="22355.75">32099 13027 0,'0'0'0,"-13"-14"0,13 1 15,0-13 1,0 12 0,-14 1-1,14 40 16,0 39-15,-13-27-16,13 67 16,-13 13-1,13-13-15</inkml:trace>
  <inkml:trace contextRef="#ctx0" brushRef="#br0" timeOffset="24188.44">25235 3584 0,'0'-39'0,"0"78"0,0-145 16,13 80-16,0-14 0,-39-132 31,12 133-16,1-1-15,-238-26 32,0 238-1,224-119-31,14-14 16,26 14-16,14-13 15,12 13-15,305 145 31,-278-171-15,0 12-16,1-12 0,-28-1 0,-12 1 16,-93 79 15,13-80-31,-13-13 16,-331-39 15,304-133 0</inkml:trace>
  <inkml:trace contextRef="#ctx0" brushRef="#br0" timeOffset="24453.09">25526 3095 0,'26'-27'0,"-52"54"0,65-67 15,-39 27-15,14 39 32,-28 14-32,14 0 15,-26 158 1,26-132-16,0 14 16,-13 144-1,13-171-15,0 53 16,0-66-1,13 0-15</inkml:trace>
  <inkml:trace contextRef="#ctx0" brushRef="#br0" timeOffset="24969.61">25922 3373 0,'0'-53'0,"0"13"16,0 133-16,0-212 0,0 105 0,0 1 15,14 79 17,39 119-1,-40-145-31,13-13 16,106 65 15,-105-105-31,13 0 0,-14-14 15,1-12-15,-1-1 16,0-13-16,14-185 31,-40 211-31,0 1 16,-13 13-16,0 13 0,-1 13 16,-52 172 15,66-132-31,-13 13 15,13-13-15,0 0 0,0 0 16,0 0-16,0-14 0,40 133 47,-27-132-16,-39-53 47</inkml:trace>
  <inkml:trace contextRef="#ctx0" brushRef="#br0" timeOffset="27530.8">26187 9575 0,'0'0'0,"-13"-27"16,26-12 15,0 26-15,0-1-16,-13 1 15,40-13 1,-27 39-1,14 27 1,-14-14 0,0 14-16,0-14 0,-13 14 15,14 0-15,-14-1 16,0 93 0,0-118-1,-14-14-15,14-53 31,0 13-15,14 0-16,-1 1 16,66-160-1,-66 160 1,54-54 0,-54 93-1,0 0-15,13 93 16,-12-67-1,-1 106 1,-13-92 0,0 39 15,-13-65-31,13-80 31,13 39-15,0-13-16,0 1 0,1-1 15,39-53 17,-40 80-32,0 13 0,0 27 15,27 65 1,-40-52 0,13 0-16,-13-14 15,0 14-15,0-1 0</inkml:trace>
  <inkml:trace contextRef="#ctx0" brushRef="#br0" timeOffset="28420.83">26875 9535 0,'-14'0'0,"28"0"0,-54-26 16,40 13-16,-13-1 15,13-12 1,26 39 15,-13 27-15,-13-27-16,14 13 16,12 173 15,-26-186-16,0 0-15,0-13 32,-13-39-17,13-14 1,26-119 0,1 132-1,-14 0-15,53-39 16,-53 92-1,1 1 1,-14 12-16,13 93 16,-13-79-1,0-14-15,0 120 32,0-133-17,0-26 1,40-106-1,-14 92 1,-13-13-16,40-26 16,13 0-1,-53 79 1,1 1-16,-1 12 16,0 93-1,-13-39 1,-13-41-16,0 1 15</inkml:trace>
  <inkml:trace contextRef="#ctx0" brushRef="#br0" timeOffset="28625.38">27470 9548 0,'0'-13'0,"0"26"0,0 40 31,0-26-15,0 13-16,-40 184 31,40-210-15</inkml:trace>
  <inkml:trace contextRef="#ctx0" brushRef="#br0" timeOffset="29085.29">27668 9522 0,'0'-13'16,"0"26"-16,13-13 31,-13 26-16,14-12-15,-14 12 16,0 1-16,0-1 0,0 14 16,13 92-1,-13-106 1,-27 1 0,14-27-1,-13-119 1,26 79-1,0-13-15,0 0 0,13-52 16,27-1 0,13-13-1,-27 106-15,-13-1 16,14 14-16,52 93 31,-119 66 0,14-146-15,-1 0-16,1 0 0,0-13 16,-1 0-16</inkml:trace>
  <inkml:trace contextRef="#ctx0" brushRef="#br0" timeOffset="29542.28">27906 9443 0,'-13'0'16,"26"0"-16,0 26 31,14 1-15,-14-14-16,14 53 15,-1 66 1,-26-92-1,0 0-15,0-1 0,0-12 0,0-1 16,0 14 0,-13-53-1,13-14 1,0 1-16,-13-93 16,13 66-1,0 0-15,13-106 16,0 80-1,93 13 17,-53 171-1,-66-91-31,-1 12 16,-118 67 15,119-93-31</inkml:trace>
  <inkml:trace contextRef="#ctx0" brushRef="#br0" timeOffset="29762.26">28369 9760 0,'0'0'0,"0"27"32,0-14-17,0 0-15,0 106 32,13-106-32,-13 14 15</inkml:trace>
  <inkml:trace contextRef="#ctx0" brushRef="#br0" timeOffset="30281.91">28634 9429 0,'0'-13'16,"0"26"-16,-14-39 31,28 79 16,-1-13-31,-13-14-16,0 0 0,13 14 15,0 106 16,-13-120 1,-26-79-1,13-13-15,13 26-16,0-184 31,66 105 0,-53 119-31,13 0 16,80 52 15,-106-25-31,0-14 16,-106 80 15</inkml:trace>
  <inkml:trace contextRef="#ctx0" brushRef="#br0" timeOffset="31093.02">29229 9416 0,'0'0'16,"0"-13"-16,13 0 31,-26-40 1,0 53-32,-40 0 31,-40 145 0,80-105-31,0 13 16,13-13-16,66 145 31,198-119 0,-224-79-31,0-14 16,-1-12-16,-12-1 0,-14 0 15,0 1-15,-13-14 0,-13-80 32,-119 1-1,105 132-31,1 0 0,13 13 16,-14 146 15,40-106-31,1 13 0,-1-13 15,0 13-15,0-13 16,1 0-16,-14 0 0,13-14 16,-13 14-16</inkml:trace>
  <inkml:trace contextRef="#ctx0" brushRef="#br0" timeOffset="31456.19">29903 9773 0,'0'0'0,"-13"0"15,0 0-15,0 0 32,13 14-1,-14 91 0,-12-12-15</inkml:trace>
  <inkml:trace contextRef="#ctx0" brushRef="#br0" timeOffset="32121.96">30274 9416 0,'13'-13'0,"-13"0"16,0-40 15,-93 53 0,14 172 0,79-119-31,0 0 16,159 158 15,66-158 0,-199-66-31,14-14 0,-14-12 16,40-213 15,-66 200-31,-13-1 0,-13 0 16,-1 26-16,-13 1 16,14-1-16,-14 14 0,1 13 15,-67 146 16,106-93-31,53 185 16,-40-172 0,106 145-1,-93-184 1,1-1-16</inkml:trace>
  <inkml:trace contextRef="#ctx0" brushRef="#br0" timeOffset="32685.59">30856 9535 0,'0'-26'0,"0"52"0,0-92 16,0 53-16,0 53 31,0 26-15,0-27-16,0 1 15,0 172 1,0-173 0,0-12-16,0 52 15,13-158 17,0 39-17,53-171 1,-53 158-1,40-93 1,-53 120 0,14 26-16,-14 105 31,0-65-15,0 13-16,13 26 15,0 54 1,0-120-1,67-40 1,-54 14 0,67-119-1,-67 106 1,-13-1-16,67 1 47,-80 52-47,13 14 0,-13-14 0,0 14 15,0-14-15</inkml:trace>
  <inkml:trace contextRef="#ctx0" brushRef="#br0" timeOffset="33496.94">30393 8729 0,'0'0'16,"0"-27"-16,13 27 15,13 40 32,-26-14-47,14 1 0,-1-1 16,40 106 0,-27-105-1,27 52 1,-40-79-1,27-13 1,-14-13 0,-12-1-16,-1-13 0,13 1 15,40-133 1,-52 132 0,12 27-1,-13 26 1,-13 14-16,14 92 15,-1-67 1,0-12-16,27 53 16,-40-67-16,66 14 31,-40-40-15,1-27-1,39-65 1,-53 52-1,0 14-15,1-1 0,-1 14 0,0-27 32,0 40-17,-13 14 1,13 25 0,1-26 15,-1-39-16,0 0 1,0-54 0,-13 54-16,0 13 15,-26-40 1</inkml:trace>
  <inkml:trace contextRef="#ctx0" brushRef="#br0" timeOffset="34108.69">31464 8702 0,'-13'0'0,"0"-13"15,13 119 32,0-80-31,0 1-16,0 12 0,0-12 15,0 52 17,0-132-1,66-185 0,-40 198-15,1-12-16,-14-1 0,13 26 15,14-39 1,-27 251 15,-13-132-15,0 145 15,0-184-31,0-1 16,13-13-16,14-53 31,65-172 0,-78 186-15,25-1-1,-25 66 1,12 226 15,-26-200-31,-26-12 16</inkml:trace>
  <inkml:trace contextRef="#ctx0" brushRef="#br0" timeOffset="34588.55">29745 8795 0,'26'0'16,"-13"0"-16,-52 0 0,92 0 15,-40 0-15,0 26 31,-53 106 1,27-105-32</inkml:trace>
  <inkml:trace contextRef="#ctx0" brushRef="#br0" timeOffset="35674.01">28409 8424 0,'0'0'0,"0"-13"16,13 26 15,14 93 1,-14-66-32,-13 13 15,13 0-15,27 145 31</inkml:trace>
  <inkml:trace contextRef="#ctx0" brushRef="#br0" timeOffset="35998.28">28475 8504 0,'0'0'0,"-13"-53"0,13 0 0,0 13 16,0 1-16,13 12 15,93-39 1,79 132 15,-159-39-31,-12-1 16,-81 199 15,41-199-15,0 1-16,-1-1 0,-52 27 31,118-40 0,-25-13-15,25 0-16,1 0 0,0-13 16</inkml:trace>
  <inkml:trace contextRef="#ctx0" brushRef="#br0" timeOffset="36192.46">29110 8570 0,'0'0'0,"13"-13"16,-26-53 15,13 66 1,0 13-17,13 185 16,-13-145-31,13-13 16,-13 13-16</inkml:trace>
  <inkml:trace contextRef="#ctx0" brushRef="#br0" timeOffset="36611.98">29401 8464 0,'0'-13'15,"0"26"-15,0-39 0,0 12 16,0 1-16,0 0 31,-13 13 1,-14 26-17,14-12-15,0-1 0,-1 13 16,-25 159 15,52-145-15,146 79 15</inkml:trace>
  <inkml:trace contextRef="#ctx0" brushRef="#br0" timeOffset="36941.1">29718 8451 0,'-13'-27'16,"26"54"-16,-39-93 15,13 53-15,-1 13 0,-12 0 32,-1 171-1,27-118-31,0-13 15,27 119 17,-14-146-32,0 0 0,1 0 15,105-52 17,-93-1-32,-13 14 15,-39-226 16,-1 226-31,1-1 0,-1 14 16</inkml:trace>
  <inkml:trace contextRef="#ctx0" brushRef="#br0" timeOffset="41616.24">27179 7406 0,'0'0'0,"13"-13"16,66-27-1,-52 27 1,52-80-1,-66 67 1,-13-93 0,-13 93-1,-13 12-15,-186 199 32,186-118-17,-1 12-15,14 13 0,0 1 16,26 238-1,0-265 1,1 132 0,-28-171-1,-65 12 1</inkml:trace>
  <inkml:trace contextRef="#ctx0" brushRef="#br0" timeOffset="41818.08">26875 7790 0,'0'-27'0,"0"54"0,0-93 16,0 52-16,0 1 0,0 0 15,79 26 1,-39 0 0,198 27-1,-185-27 1,13 0-16,93 1 15,-133-14 1,14 0-16</inkml:trace>
  <inkml:trace contextRef="#ctx0" brushRef="#br0" timeOffset="41982.76">27576 7618 0,'-27'-14'0,"14"-12"0,53 66 0,-80-93 15,27 53-15,13-13 16,0 52-1,13-26-15,-13 27 16,13-13-16,0 12 16,1 107-1,-1-120-15</inkml:trace>
  <inkml:trace contextRef="#ctx0" brushRef="#br0" timeOffset="42185.66">27655 7327 0,'0'0'0,"0"-40"0,0 14 0,0-1 16,-13 27-16,-27 93 31,40-67-15,27 80-1</inkml:trace>
  <inkml:trace contextRef="#ctx0" brushRef="#br0" timeOffset="42453.93">27748 7406 0,'13'-13'0,"-26"26"0,39-66 15,-26 27-15,0 13 16,13-1-16,0 28 31,14 78 0,-14-79-31,-13 1 16,0 12 0,13-13-1,1-13 1,-14 13-16,26 1 31,-13 12-31</inkml:trace>
  <inkml:trace contextRef="#ctx0" brushRef="#br0" timeOffset="42749.19">28290 7829 0,'0'0'15,"0"-13"-15,0 26 47,-27 27-31,14-14-16,0 1 0,0-1 16</inkml:trace>
  <inkml:trace contextRef="#ctx0" brushRef="#br0" timeOffset="43092.26">28911 7671 0,'0'0'0,"-13"-80"32,-119 54-1,-40 132 0,172-80-31,-13 1 16,92 105 15,-39-106-31,-1-13 0,28-13 16,52 0-16</inkml:trace>
  <inkml:trace contextRef="#ctx0" brushRef="#br0" timeOffset="43281.9">29216 7578 0,'-14'-53'16,"28"106"-16,-41-146 0,1 67 15,12-14-15,1 14 0,0 13 16,0 92 15,26 159 1,-13-198-32,13 13 0,27 39 15</inkml:trace>
  <inkml:trace contextRef="#ctx0" brushRef="#br0" timeOffset="44183.8">29493 7763 0,'0'-39'0,"0"78"0,0-105 16,0 40-16,0-1 0,-13 1 15,0 12-15,13 1 16,-53 40 15,40-14-31,-14 13 0,14-12 16,-40 91 15,53-91-31,27 12 31,-1-26-31,53-26 16,-52-1-1,39-52 17,-53 39-1,-13 53-31,0 40 16,0-39-1,13 25 1,40-12 15,-26-41-15,-27 1-1,0 0-15,26-40 32,-26 40-32,27-40 31,-27 93 0,-13-27-31,13 66 31,0-52-31,0 39 32,-14-53-32,-65 27 31,52-67 0,41 27-31,-1-13 0,53-27 16,80-65 15,-107 91-31,1-12 0,0-1 16,-14 14-16,27-27 31,-80 54 0,-12 105 0,39-93-31,0 1 16,39 105 15,-39-119-31,-13 0 16,-13 1-16,-80-14 15</inkml:trace>
  <inkml:trace contextRef="#ctx0" brushRef="#br0" timeOffset="44785.49">30366 7829 0,'0'-26'32,"0"52"-32,0-39 31,0 26-31,0 1 0,13 65 31,14 13 0,-27-78-31,13-1 32,40-66-1,-40 27-31,53-67 31,-52 93 0,-14 106 1,39-14-1,-25-78-31,78-1 31,40-106 0,-185-52 1,-79 65-1,119 67-31</inkml:trace>
  <inkml:trace contextRef="#ctx0" brushRef="#br0" timeOffset="45509.49">31583 8107 0,'0'-13'0,"0"26"0,0-53 16,0 54 15,-13 12-15,13 93 15,13 40 0,-13-146-31,-26-79 31,12 39-15,1-12-16,-13-80 31,26 39-31,0-12 16,13 52-16,66-39 31,-52 66-31,-1 13 0,14 0 0,-14 13 16,1 0-16,-1 13 15,-13-12-15,1 12 0,-14 1 16,0-1-16,-27 0 0,14 1 16,-13-1-16,12-12 15,-52 38 1,53-38-1,13-1-15,0 0 0,13 0 16,0 1-16,54 91 31,-41-78-31,-13-1 0,0-12 16,14 12-16</inkml:trace>
  <inkml:trace contextRef="#ctx0" brushRef="#br0" timeOffset="45700.98">32019 8107 0,'-13'-26'15,"26"52"-15,-26-92 0,13 39 16,0 1-16,0 13 0,13 79 31,-13-40-15,14 1-16,-14 92 15,13-40 1,-13-52-16</inkml:trace>
  <inkml:trace contextRef="#ctx0" brushRef="#br0" timeOffset="45921.78">32377 7935 0,'0'-26'0,"0"52"0,-14-92 16,1 66-16,0 26 15,-14 1-15,-12-1 16,-54 199 15,93-185-31,0-1 0,13 1 16,1-13-16,52 26 15</inkml:trace>
  <inkml:trace contextRef="#ctx0" brushRef="#br0" timeOffset="46112.79">32694 8067 0,'-13'-26'0,"26"52"0,-119-131 31,93 105-31,0 0 0,-14 13 15,27 0-15,-53 106 16,53-93 0,0 1-16,40 118 15,-27-131 1,14-1-16</inkml:trace>
  <inkml:trace contextRef="#ctx0" brushRef="#br0" timeOffset="55995.55">24679 7922 0,'0'-13'0,"-13"13"15,-53-14 1,53 14 0,-14 0-1,1 14-15,-27 25 16,40-12-1,-1-1-15,-12 80 16,26-40 0,13-26-16,119 92 31,-92-132-15,-13 0-16,12 0 0,1 0 15,66-106 1,-80 80-1,-13-14-15,-79-171 32,53 184-17,-13 14-15,-1 0 0,14-1 16,-14 14-16</inkml:trace>
  <inkml:trace contextRef="#ctx0" brushRef="#br0" timeOffset="56454.27">24864 8147 0,'0'-14'0,"0"28"0,-13-28 15,0 14 16,39 14-15,1-14-16,198 92 31,-106-52-15,-66 0-16,145 79 31,-119-66 0</inkml:trace>
  <inkml:trace contextRef="#ctx0" brushRef="#br0" timeOffset="56959.29">25671 8372 0,'-13'-14'15,"26"28"-15,-39-41 0,-1 27 0,14 0 16,-106 79 15,93-52-31,12 13 0,-25 92 31,78 66 1,-12-171-32,12-14 15,239-40 17,-225 1-32,93-186 31,-226 1 0,-52 145-15</inkml:trace>
  <inkml:trace contextRef="#ctx0" brushRef="#br0" timeOffset="57389.22">25460 8848 0,'0'0'16,"13"-14"-16,-53 28 47,-172 78-16,146-65-31,0-1 16,-304 133 15,330-133-31,14-13 0,-1 1 16</inkml:trace>
  <inkml:trace contextRef="#ctx0" brushRef="#br0" timeOffset="57888.21">24679 9099 0,'0'-13'16,"-13"-1"0,-40 1 15,-26 79 0,13 93 0,79-133-31,0 1 16,13-1-16,146 14 31,-132-40-31,13-13 0,0-14 16,-13 14-16,52-119 31,-237-14 0,105 133-31,0 13 16,1 0-16</inkml:trace>
  <inkml:trace contextRef="#ctx0" brushRef="#br0" timeOffset="58715.05">24256 7737 0,'0'0'0,"13"-13"46,-13 26-30,0 26-16,0-12 16,0 383 15,-13-304-31,13-1 16,0 1-16,-13 291 31,0-318-31,13-13 0,-14 1 15,1-1-15,-40 158 32,13-52-1,27-158-31,13-1 31,66-79 0,-39 52-31,-1 14 16,424-26 15,-318 26-31,14 13 0,330 40 32,238 27-1,-608-67-31,-27 0 0,-26-13 15,0-53 17,-79 40-32,-14-14 0</inkml:trace>
  <inkml:trace contextRef="#ctx0" brushRef="#br0" timeOffset="59641.8">24322 7657 0,'-13'0'0,"0"-13"16,39 26-16,-66-26 31,278 13 0,-118 0-31,501 0 31,-462 13-31,13-13 0,119 14 16,92-1 0,-330-13-1,40 0 1,-106 0 15,-1 0-15,1 0-16,0 13 15,-27 27 1,40-14 0,-13-13-16,-40 199 31,40-159-31,0 26 15,-1 1-15,-12 78 16,-14 107 0,27-186-1,0 0-15,0-12 0,-1-1 16,1 0-16,0-13 0,0 0 16,-14 79-1,14-92-15,0-14 16,0 80-1,13-93 1,0 0 0,-14-66 46</inkml:trace>
  <inkml:trace contextRef="#ctx0" brushRef="#br0" timeOffset="69427.3">25367 7657 0,'0'0'0,"-13"-13"47,-14-13-31,14 12-16,-80-91 31,-65-120 0,131 159-31,14 0 0,0 0 16,92-252 15,-52 265-31,-1 27 0,1-1 16,-14 1-16,26-1 31</inkml:trace>
  <inkml:trace contextRef="#ctx0" brushRef="#br0" timeOffset="70075.57">25089 6137 0,'0'-14'15,"0"1"-15,0 0 31,-13 0-15,0 13-16,-27 26 31,-26 120 1,66-120-32,0 119 31,145-65 0,-105-80-31,145-106 31,-172-92 1,-26 158-32,-13 0 0,-14 14 15,14-1-15,-54 1 16,-12 13 15,79 26-31</inkml:trace>
  <inkml:trace contextRef="#ctx0" brushRef="#br0" timeOffset="70290.22">25420 6044 0,'0'0'0,"0"-13"16,0 0 15,79 145 0,-66-93-31,14 14 16,-14-13-16,14 0 0</inkml:trace>
  <inkml:trace contextRef="#ctx0" brushRef="#br0" timeOffset="70590.16">25367 5779 0,'0'0'0,"-13"-66"16,13 40-16,13 26 0,13 0 16,133 40 15,-93-14-31,-13 14 0,0-14 16,79 186 15,-132-173-31,-26 1 0,13 0 15,-146 92 1,146-119 0,-14-13-16</inkml:trace>
  <inkml:trace contextRef="#ctx0" brushRef="#br0" timeOffset="71102.81">26332 6110 0,'14'-13'16,"-28"26"-16,28-53 0,-14 27 0,-14-13 0,-38-40 31,25 52-15,14 1-16,-67 0 15,67 26 1,-53 67 0,53-54-1,0 0-15,-1 54 16,14-54 0,14 1-16,-1-14 0,0 13 15,80-12 16,-54-14-31,-12-14 0,105-144 32,-119 118-17,1 14-15,-1-1 0,13-26 32,-26 159-1,0-80-16,13 1-15,1-1 16,105 40 15</inkml:trace>
  <inkml:trace contextRef="#ctx0" brushRef="#br0" timeOffset="71288.36">26623 5899 0,'0'0'0,"-13"-53"16,0 0-16,0 0 0,-1 0 15,1-40 1,13 107 0,0 12-1,13 0-15,14 54 16,39 145 0,-53-172-1,14-1-15,26 54 16</inkml:trace>
  <inkml:trace contextRef="#ctx0" brushRef="#br0" timeOffset="71836.39">26623 6044 0,'-13'0'0,"26"0"0,-39 0 15,132-13 16,-67 0-15,292-54 15,-304 54-15,-1 0-16,-26 0 16,0 0-16,0-14 15,-53-79 1,40 93-1,-67 39 1,67 1 0,0-1-16,-27 160 31,54-160-15,-1 0-16,40 27 15,-27-53 1,1 0-16,52-13 15,-66-13 1,14-1-16,-14 1 0,0-1 16,27-92-1,-40 93 1,0 13 0,0 26-1,26 66 1,-13-39-16,67 66 31,-27-67-15,-40-39-16</inkml:trace>
  <inkml:trace contextRef="#ctx0" brushRef="#br0" timeOffset="73981.97">24137 8821 0,'13'0'16,"-66"-13"93,-53 0-93,40-1-16,-635-118 31,-238-79 0,767 171-31,-410-106 32,477 120-32,12 13 0,-79-27 31,106 27 0,53 13 47</inkml:trace>
  <inkml:trace contextRef="#ctx0" brushRef="#br0" timeOffset="78207.78">8861 3254 0,'0'0'0,"0"-14"16,0 1-16,0 0 0,0 0 0,13-1 15,14 1 17,-14 172-1,-13-80-31,0 1 0,-13-1 15,-27 357 17,14-303-32,13-14 0,-14 13 15,-105 437 17,105-464-32,1-12 0,13 0 15,-14-14-15,-65 225 31,12-66 1,80-159-1,14-79-31,12 14 16,0-14-16,199 0 31,-132 0-31,568 0 15,-423 0 1,1072 39 0,-900-25-1,1811 144 17,-210 41-1,-1694-173-31,-39 14 0,158-1 15,-264-25 1,93-14 0</inkml:trace>
  <inkml:trace contextRef="#ctx0" brushRef="#br0" timeOffset="79139.84">9351 3042 0,'-53'-13'16,"106"26"-16,-159-26 0,93 13 16,26 0-16,13 13 0,40-13 15,14 0-15,422 13 16,-237 0 0,26 1-16,2063 144 31,-1918-131-16,-12 12-15,-1 1 16,-13 0-16,688 39 16,-530-39-1,-330-27-15,-39 0 16,224 1 0,-383-14-16,-1 0 31,-92 26 0,40 0-15,-13 1-16,13 13 0,-14 12 15,-26 173 1,27-13 0,-1 290-1,27-356 1,-13-14-16,0 476 31,13-502-31,-13-13 16,13-1-16,-27 199 31,14-251-15,0-14-16,-1 1 0,-12-14 15</inkml:trace>
  <inkml:trace contextRef="#ctx0" brushRef="#br0" timeOffset="79692.33">10938 4285 0,'0'-13'0,"0"26"0,-14-26 0,1 0 0,0 13 16,13 66 15,0-13-31,0 0 16,13 13-16,14 317 31,-1-184 0</inkml:trace>
  <inkml:trace contextRef="#ctx0" brushRef="#br0" timeOffset="79902.24">10805 4272 0,'0'0'15,"-13"-53"-15,66-79 32,251 105-1,-238 41-31,1-1 16,-15 13-16,1-13 0,13 54 15</inkml:trace>
  <inkml:trace contextRef="#ctx0" brushRef="#br0" timeOffset="80062.14">10924 4616 0,'-26'13'0,"52"-26"16,-65 26-16,65 0 15,292-39 16,-160-1-15</inkml:trace>
  <inkml:trace contextRef="#ctx0" brushRef="#br0" timeOffset="80265.22">11625 4510 0,'0'0'0,"-13"0"15,13 13-15,27 93 32,39 185-1,-53-251-31,-13-1 16,13 1-16</inkml:trace>
  <inkml:trace contextRef="#ctx0" brushRef="#br0" timeOffset="80415.64">11863 4206 0,'0'0'0,"-13"-27"16,0 1-16,-13 26 15,-14 13 1</inkml:trace>
  <inkml:trace contextRef="#ctx0" brushRef="#br0" timeOffset="80809.19">12393 4616 0,'0'0'15,"-14"0"-15,1-13 0,0 13 16,-40 0 0,26 0-16,1 26 15,-80 186 17,106-160-32,0-12 15,132 119 16,-79-159-31,-13 0 0,13 0 16,-13 0-16,-1-27 0,1 1 16,26-133-1,-66 106 1,0 0-16,-79-92 31,26 105-31,26 40 16</inkml:trace>
  <inkml:trace contextRef="#ctx0" brushRef="#br0" timeOffset="81255.6">12763 4722 0,'0'0'16,"0"-14"-16,0 1 15,66-53 17,-26 66-32,-14 13 0,14 0 15,158 186 17,-171-146-32,-1-14 0,-13 1 15,0 0-15,-13-1 16,-66 14 15,53-53-31,-40-79 31,146-146-15,-54 172 0,1 14-16,106-28 31,-120 67-31,1 14 0,-1-1 15,40 172 17,0 27-1,-53-186-31,14 40 16</inkml:trace>
  <inkml:trace contextRef="#ctx0" brushRef="#br0" timeOffset="81465.59">13715 4285 0,'-13'-26'0,"26"52"0,-53-105 31</inkml:trace>
  <inkml:trace contextRef="#ctx0" brushRef="#br0" timeOffset="83676.31">2394 3492 0,'0'0'0,"0"-27"0,0 1 0,0 13 16,0-14-16,13 40 47,27 371-16,-40-252-31,0 14 0,0-1 15,-93 662 17,67-649-32,-1-25 15,-131 528 17,144-582-32,1-13 15,13-13-15,119 93 31,-66-133-31,278-13 32,555-53-1,-701 53-31,13 0 16,1 0-16,-1 0 0,-13 0 15,596 13 16,-530-39 1,-251-1-32,-27 1 0,1-14 15,-291-330 17,264 277-32,-13-12 0,13-14 15,-53-503 16,159-13 1,-27 529-32,-13 14 0,1-1 15,12-65 1,-13 91-16,14-131 31,-146 106 0,53 78-31,-1-12 16,-686-67 15,594 93-31,-13-13 16,0 0-16,-450 0 31,173 39 0,409-13-31</inkml:trace>
  <inkml:trace contextRef="#ctx0" brushRef="#br0" timeOffset="84197.55">3478 5383 0,'0'0'0,"14"0"16,-1-13-16,0-1 0,-39-12 47,-67 105-16,80-39-31,0-14 0,-1 54 15,54 65 17,172-66-1,-159-105-31,132-146 31,-172 80-15,-26 52-16,-14-13 0,1 13 15,-14 14-15,-13-1 0,0 14 16,14 0-16</inkml:trace>
  <inkml:trace contextRef="#ctx0" brushRef="#br0" timeOffset="85722.3">807 7935 0,'0'-26'15,"0"52"-15,0-66 0,0 27 16,-106 145 140,93-105-140,0 13-16,-1 12 0,1-12 16,0 26-16,0-13 0,13 0 0,-14 13 15,14 0-15,-13 0 0,66 199 16,13-199-1,-13-40-15,0 1 0,0-14 16,13 0-16,0-13 0,133-39 16,-54-14-1,-79 0-15,0 0 16,133-251 0,-186 225-16,-198-358 31,132 397-16,-13 14-15,13 0 0,-185 26 16,211 13 0,-12 13-16,-41 93 15</inkml:trace>
  <inkml:trace contextRef="#ctx0" brushRef="#br0" timeOffset="86287.32">939 9046 0,'0'0'16,"0"53"15,-26-13-16,12-14-15,1 14 0,-13-14 16,-133 186 0,119-173-1,-26 80 17,93-105-17,-1-1-15,1-13 0,-1 13 16,186 40-1,-173-53-15,14 13 16,172 14 0,-185-27-16,92 0 31,-79-27-15,-27 14-16,1 0 0,65-93 31,-65 79-16,-1-250 17,-39 237-17,-13 0-15,-107-65 16,80 78 0,27 27-16,-1 0 0,14 0 0,-13 0 15,13 0-15,-1 0 16</inkml:trace>
  <inkml:trace contextRef="#ctx0" brushRef="#br0" timeOffset="86799.61">2500 7776 0,'0'0'0,"-93"40"16,53-27-16,-12 27 16,-54 92-1,79 265 17,54-331-17,12 0-15,1-26 0,13 0 16,13-1-16,0-26 15,0 1-15,265-173 32,-291 106-17,-14-13-15,1 13 0,-14-13 16,-26-119 0,-40 79-1,26 80-15,-12-14 0,-1 27 16,-66-1-1</inkml:trace>
  <inkml:trace contextRef="#ctx0" brushRef="#br0" timeOffset="87376.75">2592 8861 0,'-13'13'0,"26"-26"0,-39 39 16,13-26-16,-67 80 31,54-41-15,-1 14-16,-184 278 31,184-278-16,-92 92 1,106-118 0,0-1-16,0 14 15,52 26 1,1-53 0,132 27-1,158-40 16,-250-13-15,-14-1-16,13 1 0,-13 0 16,159-93-1,-185 80 1,13-146 0,-159-106 15,66 212-31,14 13 15,-1 13-15,1 1 16,0-1-16,-1-13 16,14 13 15</inkml:trace>
  <inkml:trace contextRef="#ctx0" brushRef="#br0" timeOffset="88169.61">1693 10421 0,'0'-26'0,"0"52"16,0-79-16,-13 14 0,13 12 16,-278-52 15,199 132-31,52-27 15,-13 14-15,1 0 0,-1 13 0,0-14 16,-105 239 0,224 92 15,239-198 0,-239-172-31,14 0 0,-1 0 16,384-198 15,-410 132-31,54-225 31,-120 211-31,-27 14 0,1 0 16,-318-132 15,264 198-31,-250 66 16</inkml:trace>
  <inkml:trace contextRef="#ctx0" brushRef="#br0" timeOffset="88826.25">1389 11426 0,'13'0'47,"-53"119"-16,1-39-31,25-54 0,1 14 16,-146 238 15,120-106 1,39-159-32,119-40 46,-53 14-30,-26 13-16,12 0 0,1 0 16,14 0-16,-1 0 0,13 0 15,199 40 17,-53 13-1,-173-80 0,-65-145 0,13 119-31,-13-13 0,0 0 16,-53-278 15,39 291-31,1 0 0,13 14 16,-93-67 15,79 106-31</inkml:trace>
  <inkml:trace contextRef="#ctx0" brushRef="#br0" timeOffset="92921.92">3769 9020 0,'0'0'16,"0"-14"-1,-13 14 1,26 0 31,27 27-16,-27-14-15,14 0-16,184-13 31,-171 0-15,0-26-16,13 13 0,-14-1 15,107-105 1,-120 80 0,40-213-1,-52 173 1,25-291-1,-26 264-15,27-344 32,13-79-1,-53 437-31,13 26 16,27-159-1,-27 185 1,27-66 15,-40 93-15,13-13 15,-13 12-15,0 1-1,0 0 1,-13 13 109,0-13-94,-1 13 0,1-14 1,0 14-1,0 14 0,-1-14-15,1 26-16,0-13 0,-27 40 15,-26 0 1,40-13-16,13-14 16,-80 54-1,93-67-15,-13 0 16</inkml:trace>
  <inkml:trace contextRef="#ctx0" brushRef="#br0" timeOffset="93217.72">4748 6441 0,'0'0'0,"0"13"16,0 0 0,53-13-1,-27 0 1,1 0-16,13 13 0,-1 1 15,107 91 1,-120-78 0,14 52-16</inkml:trace>
  <inkml:trace contextRef="#ctx0" brushRef="#br0" timeOffset="94855.75">5105 4695 0,'27'0'0,"-54"0"0,80 0 16,-27 0-16,27 0 0,27 0 15,12-13-15,27 0 0,27-1 16,1018-52 15,-887 53-31,1 0 0,-13 0 16,885-27 15,-978 40-31,-26 0 0,145-13 31,-185-1 0,-133 14-15,1 0-16,-1 0 0,-13 0 0,-65 0 31,65-13-31</inkml:trace>
  <inkml:trace contextRef="#ctx0" brushRef="#br0" timeOffset="95137.82">9205 4245 0,'-26'0'16,"-1"0"-16,80 0 0,-145-13 31,105 13-31,0 0 16,0 13-16,14 1 0,-1-1 15,1 0-15,92 119 32,-172 186-1,0-265-31,-119 66 16</inkml:trace>
  <inkml:trace contextRef="#ctx0" brushRef="#br0" timeOffset="97769.6">16929 5475 0,'0'-13'15,"0"26"-15,0-39 0,0-1 16,172 27 15,-106 0-31,27 0 16,12-13-16,14 13 16,14 0-16,12 0 0,1 0 15,674 13 16,-662 1-31,1-1 0,-27-13 16,305 26 15,-371-12 1,-79-14-32,-40 0 31,0 26 0,40-13-31,-14 106 31,27-79-31,-13 13 0,13 79 16,-13 185 0,13-237-1,0 12-15,0-12 0,13 264 31,-13-252-15,0-13-16,0 173 16,-13-94-1,-27 107 1,27-199 0,0 106-1,13-132 1,13-14-16,0 14 15,93 26 1,-80-53 0,14 0-16,13 1 0,-13-14 15,105 39 1,-105-39-16,13 13 16,52 1-1,-91-14-15,12 0 16,1 0-1,-14 0 1,-26 0 31,13-14-31,0 1-1</inkml:trace>
  <inkml:trace contextRef="#ctx0" brushRef="#br0" timeOffset="98395.48">20751 7763 0,'-13'0'16,"26"0"-16,-39-13 0,-14 13 15,-79 26 1,79 1 0,1-14-16,-14 14 15,-93 118 1,120-105-16,-1 13 15,14 26 1,13-26-16,13-14 0,133 133 31,145-145 1,-238-40-32,145-133 31,-92-132 0,-106 226-31,-13-1 16,-14 0-16,1 13 15,-14 14-15,-66-27 16,-92 40 0,171 13-1,1 13-15</inkml:trace>
  <inkml:trace contextRef="#ctx0" brushRef="#br0" timeOffset="98833.74">21148 7604 0,'0'0'0,"0"-13"16,13 13-1,80 93 1,-54-53 0,80 211-1,-119-159 1,-13-12-16,-93 158 15,40-172-15,-13 0 16,-186 66 0</inkml:trace>
  <inkml:trace contextRef="#ctx0" brushRef="#br0" timeOffset="99280.15">20143 7552 0,'26'-40'0,"-52"53"31,-27 40-16,-26 26 1,-133 345 15,199-332-31,-1-13 16,14 1-16,0-14 0,14 13 16,118 80-1,-66-119-15</inkml:trace>
  <inkml:trace contextRef="#ctx0" brushRef="#br0" timeOffset="103192.83">27390 13529 0,'14'-13'46,"-1"13"-46,-13 13 63,0 27-32,13-27-31,-13 13 16,27 54 15,-1-120 16,93-79-16,-92 106-15,-14 0-16,13 13 0,14-27 31</inkml:trace>
  <inkml:trace contextRef="#ctx0" brushRef="#br0" timeOffset="107208.47">13609 2182 0,'0'0'0,"-53"0"47,53 14-31,-26 131 15,26-118-16,-13 12-15,13 14 0,-14-13 16,14-14-16,-13 14 16,0 79-1,13-106 1,-13-39 0,13 12-1,-13-12-15,-14-106 16,14 79-1,0 0-15,13-132 16,0 132-16,0 0 16,53-40-1,-27 67-15,0 26 16,107 26 0,-107-12-1,67 92 1,-93-80-1,0 0-15,-53 54 16,26-54 0,-92 40-1,66-52 1,40-1-16,0-13 16,53 0-1,52 0 1,80 26-1,-106-13 1,-13 1-16,-13 12 0,0 1 16,-14 78-1,-52-78 1,-160 52 0,120-79-16,13 13 15,-132-26 1,159 0-1,13-14-15</inkml:trace>
  <inkml:trace contextRef="#ctx0" brushRef="#br0" timeOffset="107638.49">14059 2222 0,'13'0'0,"-26"0"0,92 13 78,-26-13-62,-26 14-16,12-14 0,-12 0 15,12 0-15,-12 0 16,79-27-1,-80 27-15,-13 0 16,1 0-16,-1-13 0,-53 13 31,-119 13 1,120-13-32,12 13 15,1-13-15,-27 27 31,53-1-15,13 1-16,-13-14 0,13 13 16,14 186 15,-27-186-15,0 14-16,0-14 0,0 1 15</inkml:trace>
  <inkml:trace contextRef="#ctx0" brushRef="#br0" timeOffset="108127.84">14681 2381 0,'0'-13'0,"-14"-1"16,28 41-16,-28 12 31,14-12-15,0-1-16,27 80 15,-14-66 1,-13-1-16,13-12 0,0-1 16,14 67-1,-27-106 16,-13-40-15,-14-225 15,27 225-15,0 0-16,0 0 0,13 1 16,14 12-16,-14 13 15,14 1-15,145 66 31,-159-14-15,0 14-16,-106 92 31,-118-79 1</inkml:trace>
  <inkml:trace contextRef="#ctx0" brushRef="#br0" timeOffset="114496.38">9179 3002 0,'26'-26'31,"-26"13"-15,13 13-16,-13-14 31,-53 54 0,-132 79 1,146-92-32,-1-1 0,13-13 0,-12 67 31</inkml:trace>
  <inkml:trace contextRef="#ctx0" brushRef="#br0" timeOffset="115810.93">1296 14428 0,'0'-13'0,"0"26"16,13-52-16,1-1 0,-14-13 0,-14 27 16,1-14-16,13 0 0,0 1 0,0-1 0,0 14 15,13-14-15,40-132 32,-40 145-32,-65-78 15,25 105 1,-224 66-1,211-27 1,-13-12-16,-105 118 16,144-92-1,14-26-15,40 12 16,-14-12-16,14-14 0,198 133 16,-185-120-1,185 146 1,-185-119-1,0-13-15,53 105 16,-106-105 0,0-1-16,-318 120 15,252-133 1,0-26-16,-212-26 16,239 0-16,-1-1 15,14 14-15,-1-133 16,54 133-16,-14-13 15,13-1-15,14 14 0,-14-13 0</inkml:trace>
  <inkml:trace contextRef="#ctx0" brushRef="#br0" timeOffset="116023.78">1706 14323 0,'0'0'0,"27"-14"16,-14 28 0,-13-1-16,13 13 15,0 1-15,0-1 0,40 106 16,-39-92 0,12 0-16,1 52 15</inkml:trace>
  <inkml:trace contextRef="#ctx0" brushRef="#br0" timeOffset="116173.81">1878 13952 0,'0'0'15,"-13"-13"-15,-14 0 0,14 13 16,-13 13-1</inkml:trace>
  <inkml:trace contextRef="#ctx0" brushRef="#br0" timeOffset="116647.44">2434 14296 0,'13'0'0,"-26"0"0,13-66 16,-14 53 0,-78-14 15,65 27-31,-65 93 16,65-67-1,14 14-15,0 0 0,13-14 16,26 106-1,1-118 1,105 12 0,-92-39-1,-1 0-15,94-120 32,-120 80-32,-26-211 15,-14 198 1,-39-185 15,66 224-31,0 40 16,0 27-1,66 198 1,-53-172 0,27 172-1</inkml:trace>
  <inkml:trace contextRef="#ctx0" brushRef="#br0" timeOffset="117028.05">2936 14204 0,'0'0'0,"0"-14"47,66 14-16,-53 0-31,67-26 32,-67 13-32,27-93 31,-146-26 0,79 132-31,1 0 0,0 26 16,-1 1-16,1 144 31,158-12 0,-79-146-31</inkml:trace>
  <inkml:trace contextRef="#ctx0" brushRef="#br0" timeOffset="117662.95">3783 13635 0,'-27'-13'31,"54"26"-31,-41 66 31,28-39-31,65 158 16,-66-145-1,0-13-15,27 92 16,-40-119 0,-13-39 15,0-1-31,-54-171 15,41 119 1,13-199 0,13 212-1,13 13-15,13 27 16,1-1-16,-14 1 0,14 26 16,118 26 15,-118 1-31,25 78 31,-118 80 0,40-158-31,-1-1 0,1 1 0,-1-14 16,-12 13 15,52-26-31,93-13 31,145 119 1,-224-66-32,-14-1 0,-13 1 15,-53 79 17,-159-66-1,186-66-31</inkml:trace>
  <inkml:trace contextRef="#ctx0" brushRef="#br0" timeOffset="117901.78">4510 13622 0,'0'0'0,"40"13"31,-27 0-15,-13 0-16,40 120 31,-27-94-31,66 94 32,-52-107-32,92-39 15</inkml:trace>
  <inkml:trace contextRef="#ctx0" brushRef="#br0" timeOffset="118172.75">4986 13489 0,'-53'-13'31,"106"26"-31,-119 305 31,106-226-31,-14 1 0,27 13 16,132 211 15,-158-251-31,-94 40 31,-237-251 1,265 118-32,-67-65 31,132 65-16</inkml:trace>
  <inkml:trace contextRef="#ctx0" brushRef="#br0" timeOffset="118793.65">2209 15288 0,'0'-26'0,"0"52"0,13-66 16,13-66 0,-12 80-1,-1-14-15,0 1 0,-26-67 31,0 106-15,-120 92 0,120 27 31,291 80-16,-186-159-31,-12 12 0,-1-12 15,133 158 17,-212-171-32,-27-1 0,-12 1 15,-292 39 17,133-132-1,198 39-31,26-12 0</inkml:trace>
  <inkml:trace contextRef="#ctx0" brushRef="#br0" timeOffset="118970.94">2870 15288 0,'40'-13'0,"-80"26"0,106-39 16,-53 12-16,1 14 16,-1 0-16,13 40 15,67 145 16,-67-145-15,54 105 15,-67-132-31</inkml:trace>
  <inkml:trace contextRef="#ctx0" brushRef="#br0" timeOffset="119135.36">3121 15010 0,'-13'-13'16,"26"26"-16,-39-39 0,13 26 0,13 13 15,-14 0 1,14 0-16</inkml:trace>
  <inkml:trace contextRef="#ctx0" brushRef="#br0" timeOffset="119594.49">3624 15354 0,'26'0'0,"-52"0"0,66 0 16,-27-13-16,-13 0 0,13-1 16,-26-78-1,0 79 1,-80-27-1,53 40 1,-66 106 15,120 39-15,-1-118 0,132 39-1,-105-66 1,106-80 15,-107 1-31,-26-93 16,-26 106-1,-13 0-15,13 0 16,-14 13-16,1 0 0,-1 0 16,-12 13 15,39 80-31,13 0 0,0-1 15,106 266 1,-93-252 0,41 13-1</inkml:trace>
  <inkml:trace contextRef="#ctx0" brushRef="#br0" timeOffset="119967.25">4087 15142 0,'0'0'0,"0"14"31,0-1-31,53 13 47,66-26-16,-93-13-31,-13 0 0,14 0 16,-14-1-16,0-12 0,-13-14 16,0 14-16,-66-120 31,-79 146 0,118 53-31,1-13 0,-1 26 16,80 252 15,-13-279-31,185 14 31</inkml:trace>
  <inkml:trace contextRef="#ctx0" brushRef="#br0" timeOffset="120606.46">2830 16478 0,'14'-66'16,"-1"13"-16,-40 172 0,67-304 16,-40 132-16,0-13 0,0 26 15,-13-13-15,-40-26 16,26 79-1,1 13-15,-106 120 16,79-54 0,0 0-16,-79 199 15,105-199 1,14 1-16,53 65 16,52-105-1,-26-40-15,-13 0 16,238-93 15,-291 80-15,-13 13-16,-146 40 31,133-14-31,-14 14 16,14-14-16,12 14 15,1 13-15,13 92 16,66-65-1,106-1 1,0-92 0,66-80-1,-185 54-15</inkml:trace>
  <inkml:trace contextRef="#ctx0" brushRef="#br0" timeOffset="120780.7">3280 16743 0,'-26'-40'16,"52"80"-16,-172-133 15,146 106 1,0 14-16,0-14 0,14 27 16,211 184 15,-186-184-15,1 0-16,-14-14 0,1-12 15,12-1-15</inkml:trace>
  <inkml:trace contextRef="#ctx0" brushRef="#br0" timeOffset="120949.68">3452 16796 0,'-13'-40'15,"26"80"-15,-53-107 0,27 41 0,0 26 16,-27 40 0,27-14-16,0 27 15,-53 159 1,52-173-1,14 1-15,40 39 16</inkml:trace>
  <inkml:trace contextRef="#ctx0" brushRef="#br0" timeOffset="121185.32">3597 16240 0,'0'0'0,"-13"-40"16,13 54-16,13 25 16,14 199-1,-14-158 1,0-14-16,27 132 16,13-92-1,26-40 1,-39-66-1,-14-13-15,40-40 0</inkml:trace>
  <inkml:trace contextRef="#ctx0" brushRef="#br0" timeOffset="121303.99">3862 16624 0,'0'0'16,"-27"0"-16,-12 0 0,-54 13 31,93-26-16,27 13-15</inkml:trace>
  <inkml:trace contextRef="#ctx0" brushRef="#br0" timeOffset="121422.15">4140 16584 0,'26'13'0,"-52"-26"0,79 26 16,-14-13 15,-39-13-16</inkml:trace>
  <inkml:trace contextRef="#ctx0" brushRef="#br0" timeOffset="130523.94">16889 6203 0,'0'0'0,"0"-14"0,-13-12 31,13 13 1,0 26 14,0 27-14,0-27-17,0 13-15,-13-12 16,13 118 0,0-106-1,0-13-15,0 40 16,0-39-1,0-1-15,0-26 63</inkml:trace>
  <inkml:trace contextRef="#ctx0" brushRef="#br0" timeOffset="150717.29">12419 6203 0,'0'0'0,"0"-14"15,0-12 1,13 13 0,-13-14-1,0 14 1,-13 53 46,13-14-46,0 1-16,13 145 16,14-27-1,-1 40 1,27 159 0,-40-278-1,0 0-15,14 53 16,-14 0-1,-13-105 1,0-1-16,-26-26 16,26-1-16</inkml:trace>
  <inkml:trace contextRef="#ctx0" brushRef="#br0" timeOffset="152420.03">9271 8292 0,'0'0'0,"-13"-26"0,0-1 16,0 1-16,-1 13 0,1 145 31,13-53-15,0 27-16,0 26 0,-13 688 31,-14-648-16,1 13-15,0-13 0,-14 0 16,-79 291 0,53-185-1,26-159-15,-13 330 32,265-290-1,-146-159-16,26-13-15,1006-80 32,-820 80-17,39 0-15,27 0 0,1217-1 32,409 41-1,-1626-14-31,-26-13 15,-27 0-15,198-13 16,-277 13-16,-40-13 16,291-107 15,-463 94-31,-14 0 16,-25-14-16,-1 0 0,-13-13 15,-66-39 1,-13-14-1,66 40-15,13 0 0,0 0 16,-53-490 15,119 450-15,-13 14-16,13-14 0,-13 0 16,27-489 15,-1 423-16,1 93-15,-1 13 0,-13-14 16,27-52 0,-27 66-16,1 13 0,-1-145 31,-145 13 0,65 145-31,-329-79 31,91 66-15,107 27-16,-14-1 16,-39 14-16,-1534-40 31,1467 53-15,1 0-16,-1 0 0,14 0 15,-1600-13 16,1679 13-15,-436 0 0,542 0-1,26 13-15,14-13 16,-67 0 0,146 13-16,27 27 31,-1-27-16</inkml:trace>
  <inkml:trace contextRef="#ctx0" brushRef="#br0" timeOffset="153968.82">23899 9681 0,'0'0'0,"13"0"31,0 0 32,-39 0-1,-27 0-46,27 0-16,-14 0 0,-13 0 16,0 0-16,0 0 15,-410-13 16,344 13-31,0-14 0,-132-12 16,119 13-16,-1-1 16,-369-39 15,383 53-31,0-13 0,13 13 0,-13-13 16,26 13-16,-171-13 31,198 0-31,0 13 0,-40-14 31,79 14-31,14-13 0,40 13 31,52 0 1,-66 0-32,0 0 15,1 0 63</inkml:trace>
  <inkml:trace contextRef="#ctx0" brushRef="#br0" timeOffset="154593.94">21029 9377 0,'-13'-40'32,"-1"40"-17,41 40-15,-67-93 0,27 53 0,-13 0 16,-1 0-16,-13 0 0,1 0 16,-173 132 15,172-92-31,1 52 15,26 14 1,118 79 15,28-158-15,-80-27-16,-1-14 0,1-12 16,0-1-16,79-144 31,-132 131-31,-66-119 31,40 146-31,-14-14 16,-79 1-1</inkml:trace>
  <inkml:trace contextRef="#ctx0" brushRef="#br0" timeOffset="155403.9">20711 9575 0,'0'0'15,"0"-13"17,-66 13 46,-158-14-47,131 14-31,-13-13 0,-13 13 16,-13 0-16,-14 0 15,-700-26 1,661 13 0,0-1-16,-1 14 0,-700-53 46,728 53-46,12-13 0,1 13 16,-437-26 15,489 26-31,14 0 0,-1 0 16,-197-13 15,237 13-31,14 0 0,-1 0 16,1 0-16,12 0 15,-12 0 1,39-14 62</inkml:trace>
  <inkml:trace contextRef="#ctx0" brushRef="#br0" timeOffset="155708.54">16254 9165 0,'14'0'0,"-28"0"0,41-26 16,-14 26-1,-26 26 17,0-13-17,-27 14-15,14-1 16,-199 120 15,198-120-31,1-13 0,13 0 0,13 1 16,105 65-1,-52-39 1,132 79 0</inkml:trace>
  <inkml:trace contextRef="#ctx0" brushRef="#br0" timeOffset="157165.13">14019 8900 0,'0'-13'0,"0"26"0,0-39 15,0 13 1,0 26 0,13 13-1,1 1 1,-1-1-16,0 67 16,0-14-1,-13-52-15</inkml:trace>
  <inkml:trace contextRef="#ctx0" brushRef="#br0" timeOffset="157388.5">14218 8834 0,'0'-26'0,"0"52"0,0-65 0,26 52 31,-13 0-15,40 106 0,-40-79-1,-26 119 1,0-120 0,-40 27-16</inkml:trace>
  <inkml:trace contextRef="#ctx0" brushRef="#br0" timeOffset="157947.63">14760 8993 0,'0'-13'15,"-13"13"-15,-1 0 16,14 79 31,0-66-32,14 1-15,-14 12 16,0-13-16,0 14 0,0-14 16,0 0-1,-40-52 16,14-14-15,12 13-16,14 14 16,0-27-16,0 13 0,14 0 15,78-118 1,-65 144 0,65 1-1,-79 40 1,-13-14-16,0 40 15,0-27-15,-13 14 0,-13-14 16,-1 1-16,14-1 16,-66 40-1,65-66 1,14 27 0,27-14-1,-1 13 1,93 80 15</inkml:trace>
  <inkml:trace contextRef="#ctx0" brushRef="#br0" timeOffset="158296.34">15051 9020 0,'-13'-14'0,"26"28"15,-40-41 1,54 27 0,-14 0-1,0 0 1,1 13-16,12-13 0,-13 0 0,53-13 31,-92-27 0,-1 27-15,14 0-16,-26 0 16,25 26-1,14 27 1,0-27-16,40 79 31,-14-78-15,1-1-16</inkml:trace>
  <inkml:trace contextRef="#ctx0" brushRef="#br0" timeOffset="158701.17">15474 8980 0,'0'-13'16,"0"26"-16,-13-40 0,13 1 15,0-1 1,-13 27-1,-1 14-15,-78 39 32,65-40-17,-12 13 1,65-12 15,-13-14-15,1 0-16,39 0 15,-40 0 1,0-14-16,0-12 16,0 13 31,1 39-32,-1-26 1,13 40-1,-12-40 1,25 13-16</inkml:trace>
  <inkml:trace contextRef="#ctx0" brushRef="#br0" timeOffset="159077.29">15831 8980 0,'0'0'0,"13"0"15,-13-27 1,0 14-1,0 0-15,-13 0 16,-26-14 0,12 27-1,14 13 1,0-13-16,-1 14 0,1-1 0,-27 40 31,80-40 0,-13-13-15,65-66 0,-65 39-1,26-144 1,-53 118 0,0 13-16,-14-26 15,14 92 1,0 1-16,-26 356 31</inkml:trace>
  <inkml:trace contextRef="#ctx0" brushRef="#br0" timeOffset="160122.26">14046 9707 0,'-14'0'15,"28"0"-15,-54-13 31,40 0-15,13 0 0,27-27-1,-27 40 1,0-13-16,40 92 31,-92 172 0,12-224-15,-65 78 15,92-118-15,0 0-16,0 0 0,0-14 16,26-52-1,-13 66 1,-13-14-16,13 14 0,40 13 31,-39 40-15,-1-27-16,0 13 15,0-12-15,1 12 0,-1-13 16,0 14-16</inkml:trace>
  <inkml:trace contextRef="#ctx0" brushRef="#br0" timeOffset="160325.34">14337 9535 0,'0'0'0,"26"-13"16,-13 13-16,14 0 16,-1 26-16,1 1 0,-1 13 15,54 277 16,-133-211-15,13-67-16,0 1 0</inkml:trace>
  <inkml:trace contextRef="#ctx0" brushRef="#br0" timeOffset="163327.29">14905 9641 0,'0'-13'32,"0"26"-32,0-39 31,0 12 469,0 28-438,14 91-30,-14-52-32,0-13 15,13-14-15,-13 1 16,53 92 15,26-106 0,-26-119 1,-53-13-1,13 119 0,-13 14-31,0-1 0,13 13 16,14 67 15,-14-67-31,0-13 0,1 14 16,52 13 15,-53-54-31,0 1 15,67-159 17,-67 66-1,-79 40 0,26 53 0</inkml:trace>
  <inkml:trace contextRef="#ctx0" brushRef="#br0" timeOffset="163718.44">15501 9575 0,'0'0'15,"0"-13"-15,0-14 16,13 27-16,-13-13 16,0 53 15,0 158 0,0-52 0,0-107 1,39-131-1,41-1 0,-67 93-31,0 0 16,40 119 15,-40-92-31,1-1 0,-14 0 16,26 1-1</inkml:trace>
  <inkml:trace contextRef="#ctx0" brushRef="#br0" timeOffset="163881.94">15871 9654 0,'0'0'0,"0"-13"32,0 26-32,0 1 0,0-1 15,0 79 17,0-78-32</inkml:trace>
  <inkml:trace contextRef="#ctx0" brushRef="#br0" timeOffset="164006.56">15911 9429 0,'-14'0'16</inkml:trace>
  <inkml:trace contextRef="#ctx0" brushRef="#br0" timeOffset="164198.41">16096 9535 0,'0'0'16,"13"0"0,-13 13-16,13 40 31,0 66 0,-13-92-31,0-1 0</inkml:trace>
  <inkml:trace contextRef="#ctx0" brushRef="#br0" timeOffset="164605.74">16202 9720 0,'0'0'16,"13"0"0,26 0 15,94 0 0,-80-26 0,-53-53 1,-14 79-32,-78 0 31,-27 132 0,106-92-31,92 118 31,13-131-31</inkml:trace>
  <inkml:trace contextRef="#ctx0" brushRef="#br0" timeOffset="170056.67">12908 10051 0,'0'0'0,"-13"0"0,26 0 47,1 0-16,-14-26 16,26-93-15,-13 79-32,27-26 15,92-119 16,-92 158-31,-14 14 16,93 26 15,-92 14-31,52 145 32,27 92-1,-66-185-16</inkml:trace>
  <inkml:trace contextRef="#ctx0" brushRef="#br0" timeOffset="170367.48">13358 10051 0,'0'13'16,"0"-26"-16,-13 39 31,26-26-31,13 27 31,67 52 1,52-39-1,-65-93 0,-1-79 0,-92 105-15</inkml:trace>
  <inkml:trace contextRef="#ctx0" brushRef="#br0" timeOffset="170778.1">13067 10382 0,'0'0'15,"-13"-14"-15,13 1 0,-27-13 32,-39 26-17,27 0-15,12 0 16,-105 0 15,145 0 0,13 0-15,-12 0-16,78 66 31,-12 93 1,-67-133-32,0 0 15,14 14-15</inkml:trace>
  <inkml:trace contextRef="#ctx0" brushRef="#br0" timeOffset="171123.7">13027 10408 0,'-13'-13'0,"0"13"0,39 13 16,-65-26-16,78 26 31,186 66 0,-172-65-31,0 12 0,0-13 16,-13 1-16,79 12 31,-93-26-31,27-93 47,26-39-16,-65 119-31</inkml:trace>
  <inkml:trace contextRef="#ctx0" brushRef="#br0" timeOffset="171898.01">12498 11545 0,'0'0'0,"14"0"31,-1 53 1,0 304-1,-13-251-31,0 0 15,0 13-15,-40 397 32,27-397-32,0 0 0,0-13 15,-53 290 17,52-356-32,-12 13 15</inkml:trace>
  <inkml:trace contextRef="#ctx0" brushRef="#br0" timeOffset="172261.81">12181 13357 0,'0'13'16,"-13"-13"-16,13 14 0,0 12 16,0-13-16,92 106 31,-65-105-15,118 12-1,-105-26 1,79-53-1,-106 27 1,14 12-16,-1-38 16,-26 38-1,-26 54 17,-1-27-32,14 14 0</inkml:trace>
  <inkml:trace contextRef="#ctx0" brushRef="#br0" timeOffset="172936.97">12617 13899 0,'0'0'0,"0"-26"16,-13-1-16,-13 14 16,-133-40-1,106 53 1,-238 80-1,199-41-15,-1 14 16,-251 172 0,278-172-1,26 145 1,106-145 0,463 66-1,-343-119 1,634-26-1,-635-1 1,304-145 0,-436 106-16,-265-238 31,80 251-15,-27 0-16,-13 14 15,-634-1 1,621 53-16,-133 14 15</inkml:trace>
  <inkml:trace contextRef="#ctx0" brushRef="#br0" timeOffset="173452.74">11334 14428 0,'0'27'0,"0"-54"0,14 107 0,-1-27 16,0 264 0,-13-211-1,-53 291 1,40-318 0,0 13-16,-53 94 15,52-134 1,-12 1-16,-14 40 15,27-53 1,79-27 0,450-66 15,-384 40-15,14 0-16,-1 13 15,14-14-15,436 1 16,-476 0-1,-13 13-15,-14-13 16,41-14-16</inkml:trace>
  <inkml:trace contextRef="#ctx0" brushRef="#br0" timeOffset="173709.62">13530 14428 0,'0'0'15,"0"-13"-15,-13 13 0,-1 53 32,-12 93-17,13-67 1,-67 357-1,54-317 1,-53 278 0</inkml:trace>
  <inkml:trace contextRef="#ctx0" brushRef="#br0" timeOffset="174281.14">14125 15182 0,'0'-13'0,"0"26"15,0-13 1,0 13-16,-13 67 16,-14 145 15,14-173-31,13-12 15,-26 39 17,26-92-17,0-13-15,0-14 0,0-13 16,0-26-16,0 13 0,13-371 31,0 358-31,53-106 31,93 198 1,-133 14-32,1 12 15,-14 54 1,-26-40-16,0 0 0,-27 13 16,-145 145 15</inkml:trace>
  <inkml:trace contextRef="#ctx0" brushRef="#br0" timeOffset="174657.4">14548 15248 0,'27'0'0,"-14"-13"15,-53 26-15,67-26 31,-54 40-15,14-14-16,0 13 0,0 14 16,-14 158 15,40-185-15,146-26 15,-132-13-31,-1-1 15,-13-12-15,-26-146 32,-13 158-32,-1 1 15,1 26-15,-27 0 16,53 39 15,66-25-31</inkml:trace>
  <inkml:trace contextRef="#ctx0" brushRef="#br0" timeOffset="174909.23">14839 15262 0,'80'0'16,"-160"0"-16,226-67 31,-173 54-15,14 0-16,0 13 16,-40 40 15,132 105 0,-52-118-31,-14 12 16,27 41 15,-67-80-31,1 0 16,-14 0-16,0 0 15,14-14-15,-14 1 0,14-40 16</inkml:trace>
  <inkml:trace contextRef="#ctx0" brushRef="#br0" timeOffset="175107.67">15170 14918 0,'26'-27'16,"1"14"0,-27 211 15,0-145-31,0 27 15,0-14-15,0 0 16,-13-13-16,13 13 0,0-26 16,-14 52-1,14-79-15</inkml:trace>
  <inkml:trace contextRef="#ctx0" brushRef="#br0" timeOffset="175272.07">15170 15500 0,'0'0'0,"-13"-133"31,13 120-31,0 0 16,145-40 15,-105 53-31,0 0 16,-14 0-16,93-13 31</inkml:trace>
  <inkml:trace contextRef="#ctx0" brushRef="#br0" timeOffset="175467.56">15686 15301 0,'13'13'0,"-26"-26"0,52 13 32,-39-13-32</inkml:trace>
  <inkml:trace contextRef="#ctx0" brushRef="#br0" timeOffset="176623.77">11996 14904 0,'0'0'0,"-27"0"15,14 0-15,0 14 0,0-14 16,39 13-1,1-13-15,12 0 16,146 13 0,-26-13-1,-93 0-15,0 0 0,0 0 16,-26 0-16</inkml:trace>
  <inkml:trace contextRef="#ctx0" brushRef="#br0" timeOffset="176826.63">12062 15248 0,'0'14'0,"0"-28"0,0 41 16,198-67 15,-132 27-16,1 0-15,144-14 16</inkml:trace>
  <inkml:trace contextRef="#ctx0" brushRef="#br0" timeOffset="176998.29">12102 15367 0,'-40'14'0,"13"-14"0,94-14 16,-134 41-16,305-27 31,-145-13-15,0-1-16,-14 14 0</inkml:trace>
  <inkml:trace contextRef="#ctx0" brushRef="#br0" timeOffset="177162.95">12128 15658 0,'0'0'16,"40"13"-16,13-13 16,-1-13-16,28 0 0,12 13 15,199-40 1</inkml:trace>
  <inkml:trace contextRef="#ctx0" brushRef="#br0" timeOffset="179593.83">12644 15023 0,'0'0'0,"-13"0"15,-1 0 16,1 0 1,0 0-17,0-13-15,-14 13 0,1-13 16,-411 0 15,318 13-31,-26-13 16,-14 13-16,-26 0 0,-622 0 31,-185 39 0,318 1 1,436-27-1,224-13-31,28 0 62,-14-13 16,0 0-62,39-67 15,107-250 1,-107 237-32,-12-13 15,264-753 16,-238 674-31,0 13 16,238-728 15,-225 729-31,-13 12 16,0 0-16,0 14 0,-1-1 16,213-541 15,-225 607-31,-1 14 15,-12 0-15,52-106 32,-79 146-17,-13-1 17,0 27 139,-1-13-155,1 13-16,0 0 16,-13-13 15,12 13-15,1 0-16,0 13 15,-14-13-15,-145 79 31,14 14 1,145-80-32,-27 53 31,40-53-31,-13 14 0,13 12 31,66-78 0,-40 26-31,14-27 16,211-185 15,-211 172-31,105-53 32,-105 106-17,-14 27-15,1-14 16,118 265 15,-118-225-31,-14-14 0,-13 1 16,0-14-16</inkml:trace>
  <inkml:trace contextRef="#ctx0" brushRef="#br0" timeOffset="180476.41">10369 9059 0,'0'13'0,"0"-26"15,13 40-15,0-14 47,1-53 0,25-211-16,-12 66-31,-14 66 16,0 0-16,27-450 31,-40 410-31,0 1 0,13 12 16,14-515 15,-14 568-31,0 14 0,-13 0 16,13 26-16,-13 0 15,13 0-15,1-26 32,-14 65-32,0 28 62,-14-1-31,1-13 1,13-13-17</inkml:trace>
  <inkml:trace contextRef="#ctx0" brushRef="#br0" timeOffset="180809.29">10567 6163 0,'-13'-26'31,"13"-1"-31,13 80 0,-26-119 16,13 53-1,0-67 16,0 67-31,0 0 0,0 0 32,-40 132-1,27-80-31,-13 1 16,-80 198 15,93-198-31,0-14 0,-1 1 0,-12 12 15</inkml:trace>
  <inkml:trace contextRef="#ctx0" brushRef="#br0" timeOffset="181033.87">10488 6070 0,'0'0'0,"13"-39"15,0 12-15,1 14 0,52-13 32,172 211-1,-185-132-31,-14 0 0,41 132 31,-41-66-15</inkml:trace>
  <inkml:trace contextRef="#ctx0" brushRef="#br0" timeOffset="181751.04">10303 4722 0</inkml:trace>
  <inkml:trace contextRef="#ctx0" brushRef="#br0" timeOffset="186129.56">15831 14574 0,'0'0'0,"0"-13"0,13-1 16,40 14 31,-53 106-16,0-66-16,66 0 17,-13-54-32,0-12 0,40-14 15,462-251 17,-449 225-32</inkml:trace>
  <inkml:trace contextRef="#ctx0" brushRef="#br0" timeOffset="190293.92">20275 9231 0,'13'-13'0,"-26"26"0,26-39 16,-13 39 15,0 13-15,-66 133-1,53-93 1,13 0-16,0 0 0,0 1 16,79 197 15,-26-198-31,0-26 0,26-1 0</inkml:trace>
  <inkml:trace contextRef="#ctx0" brushRef="#br0" timeOffset="190599.18">21360 9310 0,'-14'0'16,"28"0"-16,-41 0 16,40 0-1,1 0-15,52 67 16,-40-28-1,1 199 1,-54-145 0,-26-1-16,-277 213 15</inkml:trace>
  <inkml:trace contextRef="#ctx0" brushRef="#br0" timeOffset="192342.03">18040 10197 0,'13'-14'0,"-26"28"0,26-41 15,0 14 17,-13-27-1,-66 0 0,40 40-15,-133 27-1,119-14 1,-92 53 0,119-39-1,13-14-15,66 53 16,27-26-1,131 52 1,-184-78 0,13 78-1,-66-65 1,-14-1-16,-12-13 16,-14 0-16,0 1 0,-132 12 15,119-26 1,13 0-16,13 0 0,-79-53 31,119 40-15,0-13-16</inkml:trace>
  <inkml:trace contextRef="#ctx0" brushRef="#br0" timeOffset="193107.88">18265 10170 0,'0'0'16,"13"-13"-16,-13 0 0,0-1 31,0 54 0,0-27-15,-13 14-16,13-1 0,-14 1 16,1-1-16,0 14 15,-13 79 1,26-106-1,-14 0-15,54-13 32,-27-13-17,14 13-15,-14-13 16,119-14 15,-119 27-31,14-13 0,-14 13 16,40-66 15,-53 53-31,13 0 16,14-54-1,-27 41 1,0 13-16,13-27 16,-13 27-1,0 26 1,0 0-16,-27 106 31,14-39-15,-26 92-1,25-133 1</inkml:trace>
  <inkml:trace contextRef="#ctx0" brushRef="#br0" timeOffset="193497.46">19230 10540 0,'0'0'0,"-13"-13"0,13 0 16,0 0-16,-13-1 0,13 1 15,-13 13-15,13-13 16,-80 0 0,54 26-1,-54 80 1,67-67-1,0 0-15,26 54 16,0-54 0,106 40-1,-79-66 1,39-13-16</inkml:trace>
  <inkml:trace contextRef="#ctx0" brushRef="#br0" timeOffset="193711.79">19442 10329 0,'0'0'0,"0"-53"16,-13 13-16,13-26 16,0 119 15,0 13-15,13 80-1,-13-41 1,0-52-16,13 27 15,27 25 17</inkml:trace>
  <inkml:trace contextRef="#ctx0" brushRef="#br0" timeOffset="194449.84">19706 10540 0,'0'0'0,"14"-26"16,-14 13-16,-14 13 31,1 0-15,0 13-1,13 13 1,-13-12-16,13 12 0,0-13 16,0 40-1,13-40 1,-13 1-16,13-1 0,0 0 15,1-13-15,38-13 16,-38 0 0,-1-1-16,0-12 0,0-1 15,-26-39 1,-27 0 0,14 53-16,13 13 15,-27 0 1,67 26 15,-1-26-15,-13 0-16,93 14 15,-80-14 1,14 0-16,0-14 16,-14-12-1,-39 13 16,0 52 1,0 67-1,13-79-31,13-14 16,13 40-1,-12-53-15,-1 13 16,93-66 15,-93 27-31,-13-1 16,13 1-16,-13-1 15,0 14-15,-13-53 32,13 79-17,0 14-15,0 12 16,0 41-1,0-54-15,0-13 16,13 14-16,0-1 0</inkml:trace>
  <inkml:trace contextRef="#ctx0" brushRef="#br0" timeOffset="195065.47">20473 10580 0,'-13'-40'63,"-13"14"-48,13 13-15,-1 13 16,1-14-16,-106 81 31,119-54-15,-13 13-16,13 14 15,13 26 1,0-53-16,14 0 16,-14 1-16,53-14 15,-53-14 1,14 1-16,12-40 15,14-66 1,-53 66-16,14 14 16,-14-1-16,0-13 0,0 27 15,0-27 1,-40 159 15,40-53-15,0-14-16,-13 1 0,13 132 31</inkml:trace>
  <inkml:trace contextRef="#ctx0" brushRef="#br0" timeOffset="195497.21">21161 10580 0,'0'-13'0,"0"26"16,-13-39-16,13 12 15,-13 14-15,13-13 16,-14 13-16,1-13 0,-79 13 31,39 79 1,53-66-32,0 14 15,13-1-15,0 1 16,0-1-16,1 1 0,-1-1 15,0-13-15,14 27 16,-27-27 0,-14 1-16,1-14 0,-159 13 31,146-13-31</inkml:trace>
  <inkml:trace contextRef="#ctx0" brushRef="#br0" timeOffset="195719.4">21492 10501 0,'0'0'16,"13"0"-16,-26 13 47,13 13-32,-13 1-15,-1 26 16,1-27-16,0 14 16,13-14-16,-13 27 15</inkml:trace>
  <inkml:trace contextRef="#ctx0" brushRef="#br0" timeOffset="195998.2">21386 10527 0,'0'-26'15,"0"-1"-15,0 80 0,0-119 0,13 53 16,27 0 0,0 52-1,-14-26-15,67 80 16,-67-53-16,-13-14 15,-13 80 1,-26-80 0,-27 1-16,13-1 0,-237 27 31,250-53-31</inkml:trace>
  <inkml:trace contextRef="#ctx0" brushRef="#br0" timeOffset="196218.56">21928 10501 0,'0'13'47,"-13"66"-16,0-52-15,13-1-16,-13 14 0,-1-1 16,1-12-16,0 26 15</inkml:trace>
  <inkml:trace contextRef="#ctx0" brushRef="#br0" timeOffset="196469.23">22180 10554 0,'0'0'0,"13"-14"16,-53 14-1,-132 80 17,146-67-32,-1 13 15,1 14 1,26-27-16,119 120 31,-79-94-15,26 54-1</inkml:trace>
  <inkml:trace contextRef="#ctx0" brushRef="#br0" timeOffset="200424.37">17286 16518 0,'0'-27'16,"0"54"-16,0-67 0,13 40 15,0-13-15,-13 0 0,-13 13 16,0-13-16,-212 92 31,172-39-31,-13-1 16,13 14-16,-79 238 31,132-238-31,172 106 31,238-146 1,-331-40-32,-13-12 15,1-1-15</inkml:trace>
  <inkml:trace contextRef="#ctx0" brushRef="#br0" timeOffset="200579.37">17577 16174 0,'0'0'0,"-66"79"32,66-13-32,0 1 15,13 12-15,0 0 16,1 1-16,52 263 31,-40-263-31</inkml:trace>
  <inkml:trace contextRef="#ctx0" brushRef="#br0" timeOffset="200973.1">17908 16782 0,'0'0'0,"-14"-13"0,1 13 16,13-13-16,-13 13 15,13-13-15,26 13 32,-12 0-17,-1-14-15,0 14 0,0-13 16,53-13-1,-52 13-15,39-106 32,-106 13-1,39 93-15,-12 13-16,0 13 0,-27 26 15,26-12-15,14 13 16,0-1-16,13 1 15,0 0-15,0-1 0,106 133 32,-67-159-17,14 1-15</inkml:trace>
  <inkml:trace contextRef="#ctx0" brushRef="#br0" timeOffset="201373.94">18556 16518 0,'0'0'0,"0"-53"16,0 13-16,-14 14 0,14-1 15,-13 1-15,-13 26 16,13 0-16,-67 26 16,14 41-1,40-41-15,-67 119 31,106-52 1,0-80-32,14-13 15,105-53 17,-105 27-32,-14-1 15,53-105 16,-53 132-15,27 80 15,-27-54-31,14 0 0,-14 14 16,0-13-16,0-1 16</inkml:trace>
  <inkml:trace contextRef="#ctx0" brushRef="#br0" timeOffset="201752.86">18807 16372 0,'-13'-26'0,"26"52"0,-39-79 16,26 40-16,52 93 47,-25-14-32,-14-13-15,0-14 16,-13 1-16,14-14 16,-28 93 15,1-119-31,13-13 16,-13-13-16,13-1 0,0-26 0,13 1 15,0-1-15,1-13 16,197-133 15,-184 212-15,26 93-1,-40-66-15,-13 13 0,0 0 16,-13 92 0</inkml:trace>
  <inkml:trace contextRef="#ctx0" brushRef="#br0" timeOffset="201974.07">19640 16558 0,'-39'0'0,"78"0"0,-105 0 15,53 0-15,-14-14 0,27 1 16,106-40 15,119 14 0,-199 25-31</inkml:trace>
  <inkml:trace contextRef="#ctx0" brushRef="#br0" timeOffset="202273.08">20421 16108 0,'0'0'31,"-53"-93"-31,-40 54 31,80 65-31,-14 1 16,14 12-16,0 14 15,-14 0-15,41 198 32,158-145-17</inkml:trace>
  <inkml:trace contextRef="#ctx0" brushRef="#br0" timeOffset="202581.14">20659 16068 0,'-106'-53'31,"93"53"-31,132 53 0,-238-92 16,105 52-16,14 13 0,0 1 15,53 145 17,-40-146-32,14 0 0,65 1 31,94-106 0,-173 39-31,0 0 16,-13 1-16,-66-94 31,-13 133-15</inkml:trace>
  <inkml:trace contextRef="#ctx0" brushRef="#br0" timeOffset="202891.07">20989 16095 0,'0'-14'16,"-13"-12"-16,26 66 0,-26-93 16,13 26-16,40-26 31,52 67-15,-65 12-16,39 27 15,-26 13 1,-27-39-16,-40 65 31,14-79-31,-13-13 0,12 0 16,-39-132 15,53 92-31,14-12 0,12-1 16,67-66-1</inkml:trace>
  <inkml:trace contextRef="#ctx0" brushRef="#br0" timeOffset="203500.76">21584 15962 0,'-26'-13'31,"26"0"-31,0 39 31,0-12-15,26 12 0,1-13-1,-1-13 1,93-39 15,-92 25-31,26-105 16,-53 80-1,-27-107 17,1 120-32,13 13 0,-27 13 15,13 0-15,-92 119 16,93-80 0,-1 1-16,14 13 15,13-13-15,0-1 16,133 107-1,-94-133 1,1 0-16,79 0 16,-79-13-16,26-13 31,-66 0-15,-14-14-1,14 14 1,-13 13-16,13-26 15,-13 26 64</inkml:trace>
  <inkml:trace contextRef="#ctx0" brushRef="#br0" timeOffset="204072.83">16929 17430 0,'-40'14'16,"80"-28"-16,-119 28 0,39-1 0,13 0 15,120-13 16,26-26-15,40-1-16,1415-251 31,-662 133-15,1667-159 15,-2089 251-15,-319 40-16,-25-80 31</inkml:trace>
</inkml:ink>
</file>

<file path=ppt/ink/ink24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14T06:50:13.247"/>
    </inkml:context>
    <inkml:brush xml:id="br0">
      <inkml:brushProperty name="width" value="0.05292" units="cm"/>
      <inkml:brushProperty name="height" value="0.05292" units="cm"/>
      <inkml:brushProperty name="color" value="#FFFF00"/>
    </inkml:brush>
  </inkml:definitions>
  <inkml:trace contextRef="#ctx0" brushRef="#br0">4034 4351 0,'-27'27'0,"54"-54"0,-80 67 0,40-27 16,-1 14-16,1-14 0,0 0 15,13 0-15,0 0 16,0 27-1,0 0 1,0-27-16,0 14 16,0 118-1,13-92 1,0 13-16,-13 13 0,14 1 16,-1 12-16,-13 1 0,26 330 31,-12-211-16,-14-93-15,13-14 16,-13 14-16,0-13 0,0 0 16,0 291-1,0-305 1,-13 14-16,-14 159 16,14-186-1,0 0-15,-14 93 16,27-132-1,-13-14-15,13-12 0,0 12 16,0-13 0,0 1-1,13-14 1,0 0 0,1 0-1,-1 0-15,119-14 16,-52 1-1,25 0-15,371-27 16,14 14 0,409-14-1,-555 27 1,13-14-16,754-12 16,-370 12-1,-397 14-15,555-27 16,-661 27-1,-53 13-15,252-53 32,-477 40-17</inkml:trace>
  <inkml:trace contextRef="#ctx0" brushRef="#br0" timeOffset="1112.26">4060 4431 0,'-13'-14'16,"26"28"-16,-39-41 0,13 14 0,-14 13 16,14-13-1,39-1 1,14 1-16,13 0 0,40 0 16,528-53-1,-383 52 1,939-25-1,-820 26-15,1151-14 32,-1138 27-17,1 0-15,1361 27 32,-1546-14-17,224 13 1,-371-26-1,-26 0-15,14 0 0,-54 13 32,27 1-17,0-1-15,-13 185 32,13-39-17,13-66-15,14 211 16,-14-199-1,40 332 1,-40-331-16,0 13 16,27 198-1,-27-211-15,40 344 32,-53-371-17,13 225 1,-13-251-1,14 13-15,-14 13 16,0-12 0,-66-67 15,39 0-15,-13 0-16,-131 26 15,91-26 1,-12 13-16,-14 0 0,0 1 15,-383 25 1,383-39-16</inkml:trace>
  <inkml:trace contextRef="#ctx0" brushRef="#br0" timeOffset="2696.08">13927 4232 0,'0'-13'16,"0"26"-16,-14-13 15,14 27 1,0 12-16,0 1 0,40 264 31,-13-79-15,52 529 15,-79-609-15,13-12-16,-13 12 0,0-13 15,0 0-15,0 1 16,0-14-16,-13 0 0,0-13 16,-80 317-1,67-317-15,-54 237 32,107-25-1,-1-292-16,173 40 1,-120-66 0,397 0-1,-304 14 1,674-14 0,-581 0-16,13 0 15,687 0 1,-264 13-1,-344-13-15,14 13 0,-14 0 16,1560 40 15,-1665-53-15,-14 0-16,-27 0 0,-25 0 16,501-13 15,-647 0-16,-14 13-15,-12-14 16,-41-12 0,14 13-1,0 0-15,-14-1 0,14 1 16,0-13-16,-53-159 31,52 132-15,1 0-16,0-27 0,-40-290 31,40 145-15,13 119-16,0-13 15,0 0-15,0 14 0,0-1 16,-27-555 15,14 555-15,0 13-16,0 1 0,0 12 0,-1 1 15,1-278 17,13 304-17,0 0-15,-13 13 0,13 1 16,-13-80 0,-14 53-1,-132-67 16,40 107-15,40 13-16,-13 13 0,-28-14 16,-805-38 15,660 38-31,-26 1 16,-13 0-16,-1415-66 31,1362 65-31,-1 1 15,-1665-40 17,1719 53-17,26 0-15,27-13 0,26 13 0,26 0 16,-237-13 15,449 26-15,14-13-16</inkml:trace>
  <inkml:trace contextRef="#ctx0" brushRef="#br0" timeOffset="5082.05">23740 4589 0,'0'-13'15,"0"26"-15,13-39 0,-13 13 0,0 92 47,0-26-31,14 0-16,-1 26 0,-13 14 15,13-1-15,0 14 16,-13 13-16,14 0 0,-14 0 16,0 13-16,-14 516 31,-12-410-16,13-119-15,-1 0 0,1-13 16,-27 238 0,1 145 15,39-436-15,13-26-16,40 65 31,-13-78-16,264-1 17,-106 0-17,596-13 17,396 13-1,-912 0-31,13 1 0,0-1 15,1230 53 17,-1217-53-32,0 0 0,543 27 31,-120 0-15,-529-27-16,-26-13 15,-13 13-15,105 0 16,107-13 15,-265-39 0,-133-1 1,-26-52-1,40 65-31,0 1 0,-67-331 47,-12-159-16,79 397-31,-14 0 16,14 13-16,0-489 31,13 476-31,0 13 15,0-185 1,-27-79 15,14 132 1,13 211-32,0 1 0,0-1 15,0 1-15,0 13 0,-53-67 47,0 28-16,27 38-31,13 1 0,-14 0 16,-237-106 15,197 106-15,1-14-16,-436-52 31,383 66-31,-14-1 16,-779-25 15,740 39-31,-13-14 16,13 14-16,-780-26 31,780 26-16,-781 0 17,808 0-32,13 13 15,-14-13-15,1 0 0,12 0 16,-594 13 15,634 1-31,14-14 0,-93 13 31,-13 0 1,172-13-17,0 0-15,-14 0 32,14 0-32,-27 0 31,-66 0 0,67 0-31,-67-13 31,-26 0 1,118 13-32,-12 0 0,-53 0 31,26 13 0,40 0-15,-1-13-16,1 13 0,-13-13 15,-80 40 17,93-40-32,-1 0 0,-12 13 15,13-13 1,-1 0-1,14 13 32,-13-13-31,-26 27 15,12-14 0,14-13 1,13 13-17,-13 27 17,-14 92-1,14-92-31,0 0 0,13-1 15</inkml:trace>
  <inkml:trace contextRef="#ctx0" brushRef="#br0" timeOffset="6835.58">5489 5277 0,'0'0'16,"13"-66"15,-13 53-31,0-14 0,0 14 15,-66-53 17,26 53-32,14 13 0,-93 13 31,-27 93 0,146-80-31,0 1 0,13-1 16,14 0-16,-1 14 0,265 145 47,-198-105-32,-93-67 1,-212 119 15,159-119-31,0-13 0,0 0 16,-52-53-1</inkml:trace>
  <inkml:trace contextRef="#ctx0" brushRef="#br0" timeOffset="7238.71">5700 5145 0,'53'0'31,"-106"0"-31,119 53 31,-66-27-31,0 1 16,0 250 15,0-224-31,0-13 16,0-1-16,-26 54 31,13-93-31,13-93 31,92-264 0,27 199 1,-13 277-1,-79-80-31,-14 14 0,27 106 31,-27-40-15</inkml:trace>
  <inkml:trace contextRef="#ctx0" brushRef="#br0" timeOffset="7397.71">5753 5568 0,'0'0'0,"-13"-13"15,132-40 17,185-27-1</inkml:trace>
  <inkml:trace contextRef="#ctx0" brushRef="#br0" timeOffset="7791.33">6362 5356 0,'0'0'0,"-14"-92"31,1 79-31,13-1 16,0 1-16,13 40 31,1 39-15,-1-27-16,-13 1 0,13 13 0,0 79 31,-13-53-15,0-39-16,-13-13 31,-13-226 0,26 146-31,13-79 16,93-106 15,-40 212-15,-27 26-16,14 26 15,-26 14-15,-14-14 0,0 14 16,-79 132 15,26-159-31,1 13 0,-1-12 16,-92-28 0</inkml:trace>
  <inkml:trace contextRef="#ctx0" brushRef="#br0" timeOffset="10014.67">7314 5237 0,'-13'-13'0,"26"26"0,-40-26 31,27 26-31,14 14 16,-1 211 31,-13-212-47,-13 14 0,-1-27 15,14 0-15,-13 1 0,0-14 16,-14-14-1,14-52 1,13 27-16,27-305 31,-14 264-31,13 14 16,120-106 15,-120 186-31,1 25 0,12 1 16,-12 13-16,-1 0 15,14 13-15,66 264 32,-93-171-1,-13-225 0,-40-132 0,14 158-31,-1 14 0,1-1 16,-199-13 15,199 40-31,13 0 16,-1 14-16,1-1 16,13 0-16,27 106 31,39-13 0,53-106 0,-80-27-31,-12 14 16,184-145 15,-184 144-31,-1 1 16,-12 0-16,12 13 0,-13 0 15,67 92 17,-67-65-32,0-1 0,0 1 15,-13-1-15,0 1 16,0 52 15,-13-79-31,13-13 16,-13 0-16,13-14 0,13-65 31,93-94 0,-93 186-31,0 0 16,14 53 0,26 146 15,-40-160-16,13-25-15,-12 12 0,12-13 16,159-13 15,-145-26-31,-1-1 16,147-131 15,-173 131-31,-13 14 16,-66-53-1,0 39 1,-93 80 15,146-26-15,13-1-16,0 106 31,26-92-15,1-27-16,-1 1 0,0-14 15,133-67 17,-146 1-17,1 40-15,-14 13 16,0-53 15,0 79-31,0 0 16,13 0-16,-13 14 0,13-1 15,-13 1-15,13-1 16,1 0-16,91 41 31,1-94 1,-93 1-32,1-1 0,-1 1 15,27-120 16,-14 40 1,-39 14-1,13 79-31,-13-27 31,13 27-31,-40-40 31,-13-13 1,40 66-32,-1 0 0,1 13 0,13 13 15,-13 120 17,66 118-1,-40-224-31,146 106 31,-27-186 0,-105 13-31,-14 1 0,0 0 16,-13-14-16,0 13 0,-26-52 31,26 66-15,-27 26 15,40 93 0,-13-93-31,14 14 0,-1-1 16,53 0 15,-53-26-31,14 0 0,-1-13 0,-13 0 16,67-80 15,-80 67-31,13 13 0,-13 26 31,0 0-31,13 331 32,66 79-1,-79-370-31,-92 0 31,-120-410 0,212 264-31</inkml:trace>
  <inkml:trace contextRef="#ctx0" brushRef="#br0" timeOffset="10220.04">9919 5065 0,'0'0'16,"0"-13"-16,-26-13 31,13 12-31,39 173 47,53 198-16,-65-304-31,-14 0 16</inkml:trace>
  <inkml:trace contextRef="#ctx0" brushRef="#br0" timeOffset="10533.13">9906 5356 0,'0'-26'0,"0"52"0,-13-65 16,13 25-16,40 41 31,-14-14-31,0-13 16,27 27-1,80-27 17,-120-14-32,13-52 31,-13-13 0,14 185 0,-1 79-15</inkml:trace>
  <inkml:trace contextRef="#ctx0" brushRef="#br0" timeOffset="10904.74">10541 5211 0,'0'-13'31,"-27"79"0,14-40-31,13 14 0,-26 66 32,92 13-1,-40-119-31</inkml:trace>
  <inkml:trace contextRef="#ctx0" brushRef="#br0" timeOffset="11235.96">10779 5237 0,'0'-13'0,"0"26"0,13-52 16,0 25-16,1 1 16,-1 0-16,0 13 0,-13-13 0,-53 79 46,14-26-30,25-27-16,1 79 31,132 41 1,-79-120-32,-14 0 15,14 27 1,-265-14 15,119-26-31</inkml:trace>
  <inkml:trace contextRef="#ctx0" brushRef="#br0" timeOffset="11735.52">7023 6692 0,'0'0'31,"13"-93"-31,-13 54 15,-13 12-15,0 1 0,-1-1 16,-25 14-16,12 13 0,-184 80 31,26 91-15,132-104-16,13-1 16,-26 132-1,105-105 1,1-67-16,383-79 31,-317 0-31</inkml:trace>
  <inkml:trace contextRef="#ctx0" brushRef="#br0" timeOffset="11911.45">7327 6732 0,'0'0'0,"27"-66"16,-1-120 0,-39 94-1,0 52-15,-27 0 16,27 40-1,13 27-15,-14 251 32,1-212-17,0 185 1,13-211 0,13-14-16</inkml:trace>
  <inkml:trace contextRef="#ctx0" brushRef="#br0" timeOffset="12604.88">7499 6837 0,'0'0'0,"26"-13"16,-12 0-16,-14 0 0,13 13 15,-13 79 48,0-66-48,13 27-15,0-14 16,1-12-16,52-14 31,-40-27-15,-13 14-16,14-66 16,-27 52-16,0 1 15,-53-54 1,40 80-1,-40-13 1,53 26 0,66-13-1,-40 0 1,14 0-16,132-13 31,-159 0-15,0 13-1,-13 13 1,0 53 15,0-39-15,0-1-16,0 67 16,14-80-1,-1 0-15,66-13 16,-52-26-1,-1 13-15,1-14 16,39-92 0,-53 106-16,-13-14 15,-40 14 1,40 26 0,-39 67-1,39-54 1,79 54-1,-39-67 1,-14 0-16</inkml:trace>
  <inkml:trace contextRef="#ctx0" brushRef="#br0" timeOffset="12991.03">8451 6917 0,'0'0'0,"53"-27"16,-40 1 0,1 13-16,-1-40 15,0 26-15,27-65 16,-40 79-1,0-14-15,-40 27 16,14 13 0,-1 14-16,1-1 0,-1 1 15,14-1-15,-13 40 16,26-39 0,0-14-16,52 0 15,28-39 1,-41 12-16,107-78 15,-106 39 1,39-159 0,-79 159-1,-13 1-15,-27-28 16,27 80 0,-14 13-16,14 67 15,26 198 1,14-212-1,105 158 1,-92-197 0,-1-27-16</inkml:trace>
  <inkml:trace contextRef="#ctx0" brushRef="#br0" timeOffset="16528.99">5251 2288 0,'0'-26'0,"0"-1"15,0 80-15,0-119 0,0 53 16,-14 26-16,14 27 16,14 237-1,-1-158 1,0 1-16,0 12 0,1 0 15,-28 357 1,1-383 0,0-27-16,-14 1 0,14-27 15,-66 92 1</inkml:trace>
  <inkml:trace contextRef="#ctx0" brushRef="#br0" timeOffset="16826.68">4986 4074 0,'-26'13'0,"52"-26"16,-92 39-16,330-66 31,-118 27-16,52-13-15,40 12 0,27-12 16,978-53 15,-965 65-31,568-25 16,-727 25 0,0-25 15,-172 26-31</inkml:trace>
  <inkml:trace contextRef="#ctx0" brushRef="#br0" timeOffset="17228.98">5872 3214 0,'-26'0'16,"13"0"-16,52 0 0,-78-13 15,39 171 17,0-91-17,0 197 1,0-211-1,0 119 1</inkml:trace>
  <inkml:trace contextRef="#ctx0" brushRef="#br0" timeOffset="17560.08">5793 3478 0,'0'0'0,"-13"-39"16,-1 12-16,54-65 16,-13 65-1,197-52 1,-157 66 0,157-27-1,-197 40 1,-1 0-16,-13 0 15,-26 26 1,-53 146 15,53-105-31,-14 171 16,27-172 0,-13 79-1</inkml:trace>
  <inkml:trace contextRef="#ctx0" brushRef="#br0" timeOffset="17829.52">6560 3002 0,'0'-26'15,"-13"13"-15,26 52 0,-13-12 32,0 12-32,13 28 0,-13 12 15,27 252 1,-27-252 0,-14 132-1,14-171 1,-13-13-16,13-14 0</inkml:trace>
  <inkml:trace contextRef="#ctx0" brushRef="#br0" timeOffset="18183.02">6639 2910 0,'-13'-53'0,"0"0"0,39 159 16,-52-238-16,13 105 0,13 1 15,26-14 1,-13 27 0,80-14-1,26 14 1,-93 13-16,14 0 16,-27 0-16,14 13 0,-14 0 15,13 40 1,-12-13-16,-1 291 31,-13-239-15,13 398 15,-13-371-15,0-67-16,0-12 15,0 0-15,0 0 0</inkml:trace>
  <inkml:trace contextRef="#ctx0" brushRef="#br0" timeOffset="18446.68">7592 3452 0,'0'0'0,"-14"0"15,1 0-15,-13 0 0,12 0 16,-12 13 0,26 40-1,0-26-15,0 12 16,40 252 15,-40-264-31,0-14 16,0 0-16</inkml:trace>
  <inkml:trace contextRef="#ctx0" brushRef="#br0" timeOffset="18756.15">7499 3306 0,'-13'-52'0,"26"104"0,-39-171 15,26 80-15,0-1 16,132-13 15,-93 80-31,1-14 16,145 66 15,-171-79-31,-1 13 16,0-13-16,-13 14 0,0 65 31,0 159 0,-13-185-31,13 0 0,0 66 31</inkml:trace>
  <inkml:trace contextRef="#ctx0" brushRef="#br0" timeOffset="19359.96">10422 2526 0,'-27'-39'0,"1"12"15,79 93-15,-146-158 0,67 65 0,-14 1 16,-198 39 15,172 27-31,0 13 16,-318 515 15,345 1 0,343-199 1,-212-330-32,14-14 0,13-12 15,529-160 16,-410-13-31,-145 54 16,0-14-16,-14 0 16,-26-1-16,-14-12 0,-25 13 15,-213-357 17,107 436-32,-411 1 31,384 52-31,-79 40 15,118-13-15</inkml:trace>
  <inkml:trace contextRef="#ctx0" brushRef="#br0" timeOffset="19768.24">10395 3161 0,'0'-13'16,"0"26"-16,0-39 0,-66-1 31,-132 106 0,158-39-31,1 0 0,-1-1 16,13 14-16,41 106 31,25-132-31,1-1 16,26-13-16,304-79 31,-211-172 0,-172 185-31,-172-119 31,119 146-31,0 13 0</inkml:trace>
  <inkml:trace contextRef="#ctx0" brushRef="#br0" timeOffset="20060.15">10673 3267 0,'0'13'0,"0"-26"0,40 39 16,-27-26-16,27 0 15,13 0-15,0 0 0,13 0 16,0 0-16,-13 0 16,13 0-16</inkml:trace>
  <inkml:trace contextRef="#ctx0" brushRef="#br0" timeOffset="20409.2">10620 3571 0,'0'0'0,"185"40"31,-158-27-31,-14 13 0,14 1 16,-27-1-16,0-13 16</inkml:trace>
  <inkml:trace contextRef="#ctx0" brushRef="#br0" timeOffset="20768.86">9985 3611 0,'0'-14'31,"0"28"-31,-13-1 0,0 0 16,-159 146 15,132-133-31,14 1 0</inkml:trace>
  <inkml:trace contextRef="#ctx0" brushRef="#br0" timeOffset="21095.69">10131 3161 0,'0'0'0,"-27"-40"16,-12 1-16,-173-186 31,14-26-16</inkml:trace>
  <inkml:trace contextRef="#ctx0" brushRef="#br0" timeOffset="21422.02">10607 3002 0,'13'-26'15,"-26"52"-15,39-79 0,-12 27 0,12-14 16,1-13-16,12 1 0,54-68 16</inkml:trace>
  <inkml:trace contextRef="#ctx0" brushRef="#br0" timeOffset="24641.77">15620 5105 0,'0'-13'0,"0"0"15,0-14 1,13 40-16,26 133 31,14 184 0,-53-263-31,0-15 16</inkml:trace>
  <inkml:trace contextRef="#ctx0" brushRef="#br0" timeOffset="24947.41">15289 5409 0,'-40'-66'0,"80"132"0,-119-211 16,52 79-16,14-14 0,13 27 16,397-92 15,-292 171-16,425 279 17,-504-239-32,-26-13 15,-26-1-15,-14 1 0,-26 0 16,-516 79 15,516-145-15,39 0-16</inkml:trace>
  <inkml:trace contextRef="#ctx0" brushRef="#br0" timeOffset="25626.3">16783 5396 0,'27'0'0,"-54"0"0,67 0 15,-27-13-15,-13 0 16,14-1-16,-14-39 16,-14 14-1,-39-1 1,-118 53 15,144 14-31,-13 12 16,-26 213 15,93-226-31,-1 14 16,80 13-1,-66-53-15,-1 0 16,160-199 15,-186 160-31,0-14 16,-13 0-16,27-93 31,-14 226 0,40 131 1,39-105-1,-65-106-31,-1 0 15,146-198 17,-159 145-32,-13-13 0,14-93 31,-54 93 0,40 92-31,-13 54 16,13 184 15,13-211-31,-13-13 16,26 66-16</inkml:trace>
  <inkml:trace contextRef="#ctx0" brushRef="#br0" timeOffset="26085.77">17299 5502 0,'0'0'0,"-13"-27"16,0-65-1,39 79 1,159-14 0,-39 14-1,-67 13-15,1 0 16,-1-13-16,93 13 16,-146-14-1,1 14-15,-14-13 16,-79-26-1,39 25 1,1 14-16,-14 0 16,-118 66 15,131-39-31,1 39 16,65 40 15,-12-93-31,-1 0 0,14 0 15,0-13-15,-1 0 0,1-13 0,0 0 16,-14 0-16,1-14 16,25-105 15,-52 119-31,14 13 31,-14 185 0,0-119-31</inkml:trace>
  <inkml:trace contextRef="#ctx0" brushRef="#br0" timeOffset="26722.02">17537 6322 0,'0'0'0,"0"-14"15,-39 14 63,-133-39-46,145 26-32,1-1 0,13-12 15,-1-1-15,14 1 16,93-146 15,-53 146-31,105 52 31,-118 14-31,12 251 32,-78 145-1,25-370-31,14 14 0,-13-14 16,-27 119 15,14-291 0,-93-119 0,79 212-31,-13 0 0,-79 39 32,79 1-32,14 12 0,12-12 15,1 145 16,52-146-31,14-13 0,13 1 0</inkml:trace>
  <inkml:trace contextRef="#ctx0" brushRef="#br0" timeOffset="27066.69">17736 6666 0,'13'-40'16,"-13"0"-16,-13 120 0,39-186 0,-26 93 0,13-1 15,1 80 1,-1-39 0,-13 13-16,0-1 15,13 146 17,-13-171-32,-13-1 0,13 0 15,13-79 16,53-106 1,-53 146-32,1 12 0,12 14 15,27 80 17,-40-41-32,14 80 15,-14-92 1</inkml:trace>
  <inkml:trace contextRef="#ctx0" brushRef="#br0" timeOffset="27252.09">18238 6560 0,'0'0'0,"13"-199"16,-13 173-1,40 105 16,-13 199-15,-14-225 0,-13 39-1</inkml:trace>
  <inkml:trace contextRef="#ctx0" brushRef="#br0" timeOffset="28085.53">18185 6718 0,'-13'-13'0,"26"26"0,-26-79 32,26 66-32,106 0 31,199 14 0,-265-14-31,0 0 0,0 0 0,-27 0 16,0-14-16,-12 1 15,-107-53 17,-26 66-1,106 26-31,-14 93 31,93 14 0,-26-107-31,145-13 16,-145-26 0,13 0-16,53-119 15,-93 92 1,-13-26-16,0 13 16,-13-13-16,-1 0 15,-38-186 1,52 239-1,-14 26-15,14 14 16,0 264 15,14-212-31,38 133 32,-38-173-32,105 14 31,26-277 0,-145 171-31,13-13 0,-13 13 16,0 0-16,-13 0 15,-26 13 17,25 53-32,1 159 15,13-119 1,40 132 15,-27-145-31,0-27 0,14 14 0,-14-14 16,13-13-16,1 0 15,65-53 1,-78 40 0,-1-14-16,0 14 0,0 0 15,-13 0-15,0-1 16,-13 1-1</inkml:trace>
  <inkml:trace contextRef="#ctx0" brushRef="#br0" timeOffset="28313.39">19667 6494 0,'0'0'15,"-14"26"1,1-13 0,-13 80-1,26-67 1,39 40 0,-25-52-1,-1-1 1</inkml:trace>
  <inkml:trace contextRef="#ctx0" brushRef="#br0" timeOffset="28944.5">20130 6679 0,'0'0'0,"0"13"16,39-79 15,-39 53-15,0-80-1,-13 80 1,-13 0-16,12-1 16,-65 1-1,53 26-15,-41 40 16,54-26-1,13-1-15,0 93 16,106-26 15,-93-93-15,53-13 0,-52 52 30,-28 1-46,1 0 0,-40 224 32,27-198-32,-27 80 15,0-239 32,53-158-31</inkml:trace>
  <inkml:trace contextRef="#ctx0" brushRef="#br0" timeOffset="29302.53">20368 6652 0,'0'0'0,"-27"-13"47,40 26-16,1 1-15,-1-14-16,0 0 15,106 26 17,-106-26-32,40-53 31,-119-39-16,-53 105 17,93 0-17,-27 106 17,53-79-32,39 52 15</inkml:trace>
  <inkml:trace contextRef="#ctx0" brushRef="#br0" timeOffset="29645.87">20685 6758 0,'0'0'0,"0"-159"16,0 133 0,0 13-16,0 0 15,13 65 1,-13-12-1,13 0-15,-13-14 16,0 80 0,0-93-1,27 0 1,-27-26 0,13 0-16,67-80 15,-54 67 1,40 0-1,-53 39 1,-13 93 0,0-80-1,0 40 1</inkml:trace>
  <inkml:trace contextRef="#ctx0" brushRef="#br0" timeOffset="29861.95">21320 6652 0,'-13'27'0,"39"-80"0,-39 79 0,26-65 15,-13 25-15,-145 28 32,131 12-17,-12 1-15,13-14 16,-1 13-16,14 67 15,0-80 1,14 13-16,25 1 16</inkml:trace>
  <inkml:trace contextRef="#ctx0" brushRef="#br0" timeOffset="30222.49">21465 6732 0,'0'-27'0,"0"54"0,0-67 16,0 14-16,0 12 0,-13 1 31,13 26-15,13 27-1,53 0 17,-52-27-17,92-40 1,-93 27-1,-40-52 1,14 38 0,-119-12-1,105 26 1,-26 53 0,53-27-1,14 1-15,78 52 16,-52-66-1,0 14-15,39-27 16</inkml:trace>
  <inkml:trace contextRef="#ctx0" brushRef="#br0" timeOffset="33820.11">16717 3280 0,'0'0'0,"14"-26"31,-1 131 0,40 160 0,-53-225-31,0 12 16,0 28 0,-14-54-16,-12-52 31,26-186 0,0 159-31,26-185 31,27 106 1,-39 132-32,-1 26 15,79 226 16,-78-186-31,-1-13 16,-13 0-16,0 105 31,0-211 1,0 14-32,13-1 15,0-26-15,14 13 0,-1-13 16,106-185 15,-92 224-31,-27 27 16,14 53-1,-14-13-15,40 145 32,-40-132-32,0 0 0,-13-14 15,27 54 1</inkml:trace>
  <inkml:trace contextRef="#ctx0" brushRef="#br0" timeOffset="34142.01">17603 3174 0,'0'0'0,"53"-119"31,-39 119-31,-14 159 47,0-27-32,13-79 1,-13-13-16,13 13 0,-13-14 16,13 1-16,27 66 31,26-80-31,-26-26 15,251-53 17,-238 40-32,-1 0 15,-12-14-15</inkml:trace>
  <inkml:trace contextRef="#ctx0" brushRef="#br0" timeOffset="36673.24">24825 5475 0,'0'0'0,"-14"-53"31,14 40-31,27 159 47,65 184-16,-78-237-15,-14-53-16</inkml:trace>
  <inkml:trace contextRef="#ctx0" brushRef="#br0" timeOffset="36989.75">24428 5660 0,'-27'-66'0,"54"132"16,-80-251-16,40 146 15,13-1-15,0 0 0,13 14 16,27-1-16,-14 1 15,503 52 17,-436 14-17,-14 0-15,-13 13 0,-13 13 16,-40 331 15,-66-345-15,-13 1-16,-13-13 0,0 0 15,-252-27 1,252-53 0</inkml:trace>
  <inkml:trace contextRef="#ctx0" brushRef="#br0" timeOffset="37663.04">25817 5846 0,'0'0'0,"-14"-67"31,1 41-15,0 0-16,0-1 0,-1 1 0,1-1 15,-93-52 16,93 92-15,-26 0-16,12 14 0,1-1 16,-40 80-1,39-66-15,27-1 16,66 120 15,-39-146-31,-1-13 16,1 0-16,118-119 31,-66-26 0,-79 132-15,0 92 15,0-13-15,14-39-16,-14-1 15,132 53 17,-106-92-32,1 0 15,65-133 1,-78 93-16,-14-13 16,-53-304 15,39 330-16,1 14-15,13 13 16,40 224 15,26 107 1</inkml:trace>
  <inkml:trace contextRef="#ctx0" brushRef="#br0" timeOffset="38143.83">26028 5832 0,'0'0'0,"-53"-92"31,53 79-31,119-14 31,-53 27-31,-13-13 16,14 13-16,-1-13 0,0 13 15,145-40 17,-211 27-32,0 0 15,-79-40 17,-27 92-1,93-12-31,0 131 31,66-52 0,-27-106-31,-13 0 0,106-92 47,-79 12-16,-27 107 1,14 92-1</inkml:trace>
  <inkml:trace contextRef="#ctx0" brushRef="#br0" timeOffset="38484.33">27179 5793 0,'-13'-40'0,"26"80"15,-53-133-15,14 67 0,-1-1 16,-26-12-16,27 25 16,-93 1 15,92 26-31,14 1 15,13 171 17,40-146-32,-14-12 0,14 13 15,158 92 17,-224-40-1,-14-78-31,1-1 15,-173-26 1</inkml:trace>
  <inkml:trace contextRef="#ctx0" brushRef="#br0" timeOffset="38933.25">27219 5793 0,'0'0'0,"52"-14"15,-38 14-15,-14 27 32,26 198-1,-26-172-15,0 0-16,0-1 0,0 1 0,0-13 15,-13 119 16,0-225 1,13-212-1,0 199-31,13-1 16,13-131-1,-12 118 1,78 93 15,-12 225 0,-160-40 1,54-172-32,-67 14 15</inkml:trace>
  <inkml:trace contextRef="#ctx0" brushRef="#br0" timeOffset="39549.12">27681 5422 0,'27'-52'0,"-54"104"0,54-131 15,-14 66-15,-13 0 0,27 132 47,-1 211-16,-26-264-31,0 1 16,0 157 15,0-210-31,0-28 16,53-131 15,39-40 0,-78 171-31,-1 1 0,27 132 47,-27-39-31,0-54-16,0 14 0,1-14 15,118 14 17,-93-53-32,-12-1 15,118-131 17,-184 13-1,12 118-31,1 14 0,-1 0 15,1 14-15,13-1 0,-14 53 32,40 119-1,1-158-31,12-1 16,1 1-16,-1-14 0</inkml:trace>
  <inkml:trace contextRef="#ctx0" brushRef="#br0" timeOffset="39859.22">28607 5806 0,'-13'-106'32,"26"212"-32,-13-119 31,13 52-31,-13 1 0,14 0 15,-14-1-15,13 1 0,-26 106 47,-1-146-31,54-119 15,92-106 0,-105 198-31,-14 14 16,0 0-16,1 13 0</inkml:trace>
  <inkml:trace contextRef="#ctx0" brushRef="#br0" timeOffset="40301.1">29097 5991 0,'0'0'0,"-27"-26"47,14 26-16,13 13-31,0 0 16,40 66 15,-14-65-31,-13-14 16,0 0-16,14 0 0,-1 0 15,107-159 17,-133 119-17,0 1-15,0 12 16,-119 1 15,92 52-31,1 1 0,-1 12 16,1 133 15,211 40 0,-132-212-31,-13 0 16,39-27 0,13-39-1</inkml:trace>
  <inkml:trace contextRef="#ctx0" brushRef="#br0" timeOffset="41438.22">28250 7023 0,'-26'0'15,"26"13"-15,26-26 0,-52 39 16,39 1-16,27-27 0,39 26 16,27-13-16,357-13 15,-278-13 1</inkml:trace>
  <inkml:trace contextRef="#ctx0" brushRef="#br0" timeOffset="50915.57">26438 3796 0,'0'0'0,"-13"-40"31,13 27-31,-13 13 15,13 13 1,0 0-16,0 106 16,-13-79-1,-14 106 1,27-120 0,-13-13-16,0 14 15,13-14-15,-14-40 31,14 1-15,0 0-16,0-107 16,0 67-1,14 0-15,-1 0 0,0 0 0,66-119 32,-65 158-17,-1 14-15,93 158 31,-106-105-15,0 13-16,0-13 0,0-1 16,-93 94-1,67-107 1,-67 14 0,80-40-1,0 0-15,26 0 16,0-13-16,66 26 31,-52 0-15,-1 0-16,54 93 15,-54-66 1,-13-14-16</inkml:trace>
  <inkml:trace contextRef="#ctx0" brushRef="#br0" timeOffset="51133.9">27020 3994 0,'-13'0'0,"26"0"0,-39-13 15,12 13-15,14 13 31,0 0-15,-13 40 0,0-26-16,0-1 15,0 1-15</inkml:trace>
  <inkml:trace contextRef="#ctx0" brushRef="#br0" timeOffset="52273.02">27430 3730 0,'-13'0'0,"26"0"0,-26-14 16,13 1 15,13 13-16,-13 13-15,13 14 16,1 105 0,-1-79-1,-26 132 1</inkml:trace>
  <inkml:trace contextRef="#ctx0" brushRef="#br0" timeOffset="52579.47">27271 3862 0,'0'0'0,"-26"-53"16,0 13-16,12 1 16,1-1-16,0 14 0,13-1 15,0 14-15,40-14 16,105 41-1,-79 12-15,212 106 32,-186 54-1,-118-160-15,-172 53-1,145-79-15,-80 14 31</inkml:trace>
  <inkml:trace contextRef="#ctx0" brushRef="#br0" timeOffset="52893.08">28091 4021 0,'0'0'16,"-13"0"0,13-14-16,27 14 31,-27 14 0,0 12-15,-40 80-1,40-80 1</inkml:trace>
  <inkml:trace contextRef="#ctx0" brushRef="#br0" timeOffset="53904.64">28581 3888 0,'-13'-13'0,"-1"0"16,41 39-16,-67-65 0,40 25 16,-13 14-16,39 53 31,-26-39-16,14 12-15,-1 14 16,26 52 0,-39-78-16,14-1 15,-14 0-15,-27-39 32,1-1-17,-40-65 1,39-186 15,27 238-15,119-26 15,-92 79-15,12 0-16,-12 1 0,-1-1 15,40 27 1,-52-27-1,-28-26 48,1-1-47,0 14-16,-66-53 31,65 53-31,-12-13 15,-53 13 17,79 13-17,0 1 1,0-1 0,13 0-16,13 14 31,-13-27-31,-52 39 78,-1 1-62,14-14-16,-1 1 15,-26 211 16,67-212-31,12 14 16,14-14-16,13 1 0,-1-14 16,147 14-1,-133-27 1,-13 0-16,0-14 0</inkml:trace>
  <inkml:trace contextRef="#ctx0" brushRef="#br0" timeOffset="54204.56">29308 4166 0,'0'-13'31,"0"39"0,0-12-15,-13-1-16,-13 40 15</inkml:trace>
  <inkml:trace contextRef="#ctx0" brushRef="#br0" timeOffset="54905.82">29599 3928 0,'0'-13'16,"0"26"-16,0-39 0,-26-27 31,26 39-15,0 1-16,0 40 31,-14-1-15,14 14-16,-13-14 0,0 14 15,-27 92 1,27-105-1,13-14-15,-13 0 16,13-39 0,0-1-1,13 1-15,0-14 0,120-198 32,-94 198-17,-12 1-15,26-27 16,0 39-1,-40 54-15,-13-1 16,0 14-16,0 13 16,13 198-1,-13-132 1,13-79-16</inkml:trace>
  <inkml:trace contextRef="#ctx0" brushRef="#br0" timeOffset="55554.96">29546 4021 0,'-39'-14'16,"78"28"-16,-78-41 16,144 14-1,-52 0 1,0 13-16,0 0 0,13-13 15,119 13 1,-158-14 0,-14 14-16,14-26 15,-27 13 1,0-1 0,-14 28-1,14-1 1,-13 13-16,13 14 15,-40 145 17,27-158-32,13-1 0,0-13 0,-13 0 15,26-13 1,0-13 0,1 0-16,-1-13 15,13-14-15,40-92 16,-26 39-1,-13 53-15,-14 1 16,26 12 15,-39 54-31,0-1 16,0 1-16,-13 12 0,13 27 16,0 14 15,13-67-31,27-39 31,-13 12-31,-1-12 0,0-1 0,1 1 16,52-27-1,-65 53 1,-1 132 0,-13-79-1,-13 0-15</inkml:trace>
  <inkml:trace contextRef="#ctx0" brushRef="#br0" timeOffset="60534.74">3677 10316 0,'0'-14'32,"0"28"-17,26 38 1,14 120-1,-14-53 1,40 291 15,-52-317-15,-1-14-16,0 14 0,0-1 16,1-12-16,-1 12 15,0-12-15,13 330 31,1-14 1,-14-330-32,0-26 15,27 53 1,-13-54-16,211 80 31,264-79 0,-370-40-31,14 0 16,13 0-16,198 13 16,-159-13-16,14 0 15,26 0-15,0 0 0,26 0 16,1218 14 15,753 78 0,-1838-65-31,-1-1 16,2038 212 15,-2024-198-31,26-1 16,-12 1-16,12 0 16,14-1-16,436 54 15,476 39 1,-899-79-16,0 0 15,-14-13-15,1 13 0,0 0 16,0-14-16,-14 14 16,0-13-16,1720 158 31,-1336-145-15,-423-13-16,0-14 0,-27 1 15,1257 78 16,-1349-78-31,-27-27 0,569 26 32,-542-39-17,-159 0-15,198-40 32,-277 26-17,26-25 1,-40 25-16,-12 14 15,12 0-15,93-40 32,-93 40-17,-12 13-15,12-14 0,-13 14 0,1 0 16,25-39 15,-39 25-31,0 1 16,-13-79-1,13 52 1,-13 0-16,-40-290 31,26 158-15,14 92-16,-79-409 31,65 278-15,14-437 15,26 462-15,0 94-16,40-252 31,-39 106 0,-14 198-31,0 14 16,0-1-16,0 1 15,0-1-15,0 14 0,-14 0 16,-52-66 15,-132 26 1,118 53-32,14-13 15,-26-1-15,-27 1 0,13 13 16,-331-40-1,94 14 1,-940-80 15,1031 93-15,1 0-16,-13-14 0,-1 14 16,-13-13-16,-13 12 15,0-12-15,0 13 0,-13-14 16,0 14-16,0-13 0,0 12 15,-1429-91 17,331-1-1,1124 79-31,1 1 16,-1297-93 15,317 0 0,-39-13 0,0 26 1,1045 79-32,13 1 0,0 13 15,-212-27 1,225 14-16,-806-67 31,39 53 0,793 27-31,1 13 16,-358-13 0,385 13-16,-15 0 15,-792 13 16,819-13-31,13 0 16,-12 13-16,-530 14 31,40 26 1,529-27-32,0-13 15,0 1-15,0-1 16,-582 79 15,489-65-15,120-14-16,-1 0 0,1-13 0,12 0 15,-277 27 17,291-27-32,0 13 15,-318 27 16,278-27-15,54 0-16,12-13 16,-145 40 15,158-40-31,1 13 16,-1 0-16,1-13 0,-1 13 15,-105 27 16,119-27-31,0-13 0,0 13 16,-1-13-16,14 14 31,0 12 1,0-13-32,-13 1 15,0 105 16,13-80-31,13 1 16,0 13-16,67 198 31,-67-211-31</inkml:trace>
  <inkml:trace contextRef="#ctx0" brushRef="#br0" timeOffset="61782.91">13927 11228 0,'13'-13'0,"0"-14"0,-39 67 0,52-93 16,-13 27-16,-13-1 16,-66-131 15,53 118-31,-27 27 0,-92-14 31,66 27-31,0 13 0,13 1 16,-159 118 15,199-106-31,13 1 16,331 224 15,-252-198-31,0-13 0,-12-1 16,-1 1-16,-27 0 15,-52 105 16,-27-132-31,-264 27 32,0-66-17,264-1-15,14 1 16,13-40-16</inkml:trace>
  <inkml:trace contextRef="#ctx0" brushRef="#br0" timeOffset="62187.4">14218 11122 0,'39'13'31,"-39"1"-31,-39-41 0,78 173 31,-39-107-31,0 1 0,0 13 16,0-13-16,0 13 15,0 132 17,-13-172-32,0 13 31,-14-158 0,27 79-31,0-13 0,14-13 16,158-252 15,-133 291-31,14 27 0,-13 13 16,0 13-16,52 159 31,-79 199 0,-26-332-31,0-12 0</inkml:trace>
  <inkml:trace contextRef="#ctx0" brushRef="#br0" timeOffset="62344.52">14363 11373 0,'-13'-26'0,"26"52"0,-26-65 16,0 26-16,158-14 46,-26 1-46</inkml:trace>
  <inkml:trace contextRef="#ctx0" brushRef="#br0" timeOffset="62728.21">14958 11202 0,'0'0'0,"14"-14"16,-14 1-16,-14-27 31,14 107 0,40 184 1,-40-185-32,13-13 15,-13 145 17,-26-198-17,26-13-15,-53-159 31,26-238 1,54 357-32,-14 14 15,159-28 17,-132 94-32,-1-1 0,1 1 15,-14 12-15,-12 1 0,-1 0 16,-26 39-1,-14-52-15,-12 12 0,-1-12 16,0-1-16</inkml:trace>
  <inkml:trace contextRef="#ctx0" brushRef="#br0" timeOffset="63486.02">16532 11532 0,'-13'-13'16,"0"0"-16,39-953 0,-66 1932 16,27-979-16,0 92 46,0 40-30,0 66 15,13-132 1,-14-66-17,-52-239 16,53 186-31,13 0 16,26-251 15,1 290-31,-1 14 16,1 13-16,145 40 31,13 132 0,-172-133-31,-13 1 0,0 0 16,-13-14-16,-14 1 16,14 12-16,-13-25 0,-1 12 0,14-13 15,-27 14 17,54-27-17,171 26 16,-40 67 1,-131 65-1,-41-131-31,-185-14 31,-26-145 0,225 92-31</inkml:trace>
  <inkml:trace contextRef="#ctx0" brushRef="#br0" timeOffset="63844.41">17352 11453 0,'0'0'0,"-13"0"0,-14 0 16,14 0-16,-13 0 0,13 0 0,79 0 47,225 0-16,-238 0-31,-1 0 0,1-13 16,-66-40 15,-27 39-31,-39-25 16,-80 12-1,159 41 1,0 131 15,0-92-31,0 172 31,14-93-31</inkml:trace>
  <inkml:trace contextRef="#ctx0" brushRef="#br0" timeOffset="64331.63">18265 11559 0,'0'0'0,"0"-40"16,-14 40-16,1 53 31,13 185 0,27 40 0,-27-252-31,0-13 16,-14-13 15,14-13-31,-13-27 0,0 1 16,-53-265 15,66 224-31,0 14 16,92-172 15,-65 238-31,13 26 16,158 213 15,-185-200-31,-13 1 0,-13-14 16,-159 54 15,119-80-31,-13 0 0,0 0 15</inkml:trace>
  <inkml:trace contextRef="#ctx0" brushRef="#br0" timeOffset="65287.76">8703 7882 0,'0'-13'0,"0"26"0,13 0 31,-13 14-31,13 26 0,0 0 15,53 529 1,-52-437 0,-14-13-16,13-13 15,0 304 1,-13-370 0</inkml:trace>
  <inkml:trace contextRef="#ctx0" brushRef="#br0" timeOffset="65545.03">8835 8147 0,'-13'-14'15,"26"28"-15,-53-28 0,14 14 0,12 14 16,-12 12-16,0 14 16,-107 224-1,120-211 1,-40 40 0</inkml:trace>
  <inkml:trace contextRef="#ctx0" brushRef="#br0" timeOffset="65732.33">8517 8252 0,'0'0'0,"40"-66"0,-14 13 15,173-66 17,-146 133-32,-14 39 0,14-1 15,159 411 16,-186-370-31</inkml:trace>
  <inkml:trace contextRef="#ctx0" brushRef="#br0" timeOffset="65985.71">9774 7869 0,'0'0'0,"-13"-13"0,-1 13 0,14 145 31,14-65-15,12 12-16,-13 27 15,14-13-15,-14 13 16,13 13-16,1-26 0,-14 0 15,53 251 1</inkml:trace>
  <inkml:trace contextRef="#ctx0" brushRef="#br0" timeOffset="66292.42">9840 8927 0,'0'0'15,"-13"-27"-15,-14 27 16,27 27 0,27 118-1,-14-105 1,13-13-16,27 39 16,80-13-1,-94-53 1,1 0-16,0-14 0,-1 1 15,80-93 1,-105 93 0,-1-13-16,0 12 0,0 1 15,-13 0-15,-13 53 32</inkml:trace>
  <inkml:trace contextRef="#ctx0" brushRef="#br0" timeOffset="66921.1">17855 8345 0,'0'0'16,"-14"0"0,14 40-1,0 26-15,0 13 0,14 14 16,25 317-1,-25-252 1,-1 1-16,0 423 16,-13-463-1,-53 225 1,40-291 0,0 0-16</inkml:trace>
  <inkml:trace contextRef="#ctx0" brushRef="#br0" timeOffset="67172.13">17762 8504 0,'-26'0'0,"52"0"0,-66 0 15,14 26-15,0 14 0,12 0 16,-78 131 0,-27 81 15,92-199-15,14-40-16,0-13 0</inkml:trace>
  <inkml:trace contextRef="#ctx0" brushRef="#br0" timeOffset="67332.8">17511 8781 0,'0'0'0,"92"-119"16,-52 67-16,0 12 15,-1 0-15,1 27 0,-13 0 16,92 132 0,-93-53-1,1 0-15,78 185 16,-65-171-1,0-14-15</inkml:trace>
  <inkml:trace contextRef="#ctx0" brushRef="#br0" timeOffset="67665.81">19349 8451 0,'-13'-13'16,"26"26"-16,-39 53 31,39 0-15,-13 13-16,13 14 0,-13 26 15,13 0-15,1 119 16,12 357 15,-13-344 1</inkml:trace>
  <inkml:trace contextRef="#ctx0" brushRef="#br0" timeOffset="67988.98">19124 9694 0,'-26'-13'0,"52"26"0,-79-26 16,27 13-16,0 13 0,12-13 16,14 13-16,0 14 0,0-14 15,159 146 16,-53-93-15,-53-40-16,185 27 31,-119-132 1,-106 52-32,0-12 15,14-41 1,-27 67-16,-40 66 31,-13 13-15</inkml:trace>
  <inkml:trace contextRef="#ctx0" brushRef="#br0" timeOffset="68656.55">25870 8530 0,'0'-13'0,"13"0"0,-26 39 16,26-65-16,53 158 47,-26 26-32,-14-52-15,-13 26 0,14 0 16,-14 13-16,13 0 0,-12 265 31,-14 79 0,0-383-31,0-67 16,0-13-16</inkml:trace>
  <inkml:trace contextRef="#ctx0" brushRef="#br0" timeOffset="69140.92">26002 8636 0,'-13'-26'0,"-1"12"0,41 54 0,-54-93 16,14 53-16,0 0 16,-80 106 15,54-66-31,-1-1 0,0 14 16,1-13-16,-94 119 31,28-67 0,91-92-31,54-26 16,-14-1-1,14-12-15,0-14 16,211-225 15,-211 238-31,-1 1 0,-12 12 16,-14 1-16,14 26 15,92 238 17,-80-172-32,-12 13 0,12-13 15,-12 0-15</inkml:trace>
  <inkml:trace contextRef="#ctx0" brushRef="#br0" timeOffset="69453.31">26809 8543 0,'0'0'16,"0"146"15,0-80-31,13 27 0,0-1 0,-13 14 16,26 357-1,-12-344 1,-28 291 0,1-331-1,13-13-15,-13 80 16,13-120-16</inkml:trace>
  <inkml:trace contextRef="#ctx0" brushRef="#br0" timeOffset="69670.92">26676 10025 0,'0'0'0,"-26"0"16,-1 13-16,14 0 15,13 0 1,40 53 0,119 120 15,-120-160-15,41 0-16</inkml:trace>
  <inkml:trace contextRef="#ctx0" brushRef="#br0" timeOffset="69806.64">27258 10263 0,'0'0'16,"27"-40"-16,39-66 16,-53 80-16,-13-1 15,13 1-15,-13 13 0,-79 92 32,-93 66-17</inkml:trace>
  <inkml:trace contextRef="#ctx0" brushRef="#br0" timeOffset="81532.02">12763 12180 0,'0'0'16,"185"27"-1,-66-27-15,53 13 0,53 0 16,1666 80 15,-1415-67-31,27 1 16,1904 184 15,-2156-171-31,-52-14 16,-54-13-16,40 14 15,-145-27-15,-67 0 16,-39-13-16</inkml:trace>
  <inkml:trace contextRef="#ctx0" brushRef="#br0" timeOffset="82003.19">12353 12498 0,'0'0'15,"264"26"1,-118-13-16,1269 40 31,899 66 1,-1837-79-32,-28 0 15,-26-1-15,-39 1 16,-53-14-16,608 93 31,-913-145 0</inkml:trace>
  <inkml:trace contextRef="#ctx0" brushRef="#br0" timeOffset="82519.2">22510 12167 0,'0'0'0,"0"13"46,0 27-30,0 0-16,0 12 0,0 1 16,0 27-16,27 211 31</inkml:trace>
  <inkml:trace contextRef="#ctx0" brushRef="#br0" timeOffset="82877.39">22338 12312 0,'-53'-79'0,"-13"13"0,185 211 0,-291-369 15,119 171-15,1-13 0,12-120 31,66 134-15,14 25-16,39-13 0,345 14 31,263 357 1,-634 12-1,-503-171 0,67-198 0</inkml:trace>
  <inkml:trace contextRef="#ctx0" brushRef="#br0" timeOffset="83364.84">23767 12762 0,'0'-13'0,"0"0"0,-14-14 16,14 14-16,-13-14 0,13 1 15,-26-27 1,12 27-16,-78-67 31,26 93-15,-40 53 0,40 0-1,53-27-15,39 133 31,40-106-15,-26-40-16,0 0 16,131-79 15,-144 40-31,-1-67 31,1 106 0,-27 14-31,0-1 16,26 67 0</inkml:trace>
  <inkml:trace contextRef="#ctx0" brushRef="#br0" timeOffset="83767.41">24388 12736 0,'0'-27'0,"0"54"0,-13-94 16,0 41-16,13-14 0,-13 14 15,-1-1-15,-12 1 0,-53 0 32,-120 184-1,173-118-31,12-14 15,14 133 17,27-146-32,-1 14 0,1-27 15,12 0-15,94-40 32,-41-105-1,-92 131-31,14-25 31,-14 131 0,0-65-31,26-1 0</inkml:trace>
  <inkml:trace contextRef="#ctx0" brushRef="#br0" timeOffset="84125.99">25274 12418 0,'0'0'0,"-26"-198"31,13 171-31,-27 14 0,0 13 16,-26 0-16,-198 27 31,52 131 0,212-105-31,13-13 0,14 13 16,12 0-16,14 0 0,13-1 16,1 1-16,-1 0 15,172 132 16,-238-158-31,-331-1 32,199-26-32</inkml:trace>
</inkml:ink>
</file>

<file path=ppt/ink/ink243.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14T06:51:57.482"/>
    </inkml:context>
    <inkml:brush xml:id="br0">
      <inkml:brushProperty name="width" value="0.05292" units="cm"/>
      <inkml:brushProperty name="height" value="0.05292" units="cm"/>
      <inkml:brushProperty name="color" value="#FFFF00"/>
    </inkml:brush>
  </inkml:definitions>
  <inkml:trace contextRef="#ctx0" brushRef="#br0">4629 3386 0,'0'0'0,"13"-40"31,-13 27-31,13 13 0,1-13 0,-1 13 16,0 0 15,0 13-31,-13 0 0,0 0 16,0 14-16,0 92 31,14-79-31,-1 92 16,-13-106-1,26 40 1,-39-158 31,-27-186-16,40 212-31,-13-225 16,26 238-1,106-92 17,-26 131-32,-27 14 15,212 106 16,-252-66-31,1 0 0,-14-1 16,-13 1-16,-53 92 16,-26-53-1,-120 41 1,160-107 0,12 0-16,1-13 0,79-79 31,251 12 0,-238 81-15,132 131-1,-171-92 1,-54 106 0,-12-120-1,-1-12-15,-158 39 16,118-53-1,14 0-15,-159-65 16</inkml:trace>
  <inkml:trace contextRef="#ctx0" brushRef="#br0" timeOffset="425.47">6057 3373 0,'-26'-14'0,"52"28"0,-65-41 16,12 14-16,14 0 0,0 13 15,0 0-15,13 13 16,-14 0-16,28 80 15,-14-40 1,13 0-16,40 92 16,0-52-1,92-1 1,-105-92 0,105-53-1,-118 27 1,-1-27-16,1 0 15,-1-264 1,-39 264 0,-27-40-1,27 93 1,-14 40 0</inkml:trace>
  <inkml:trace contextRef="#ctx0" brushRef="#br0" timeOffset="636.74">6957 3333 0,'0'0'0,"-13"-27"16,-14 14-16,14 13 15,13 80 1,0-41-16,13 14 15,0 0-15,-13 13 16,14-13-16,12 93 16</inkml:trace>
  <inkml:trace contextRef="#ctx0" brushRef="#br0" timeOffset="815">6970 2857 0,'0'0'0,"-13"-53"0,-14 0 0,14 27 15,0 12-15,-14 81 32,27-28-17</inkml:trace>
  <inkml:trace contextRef="#ctx0" brushRef="#br0" timeOffset="1092.7">7354 2963 0,'-27'-14'0,"54"28"0,-67-41 16,27 27-16,-1-13 0,1 13 16,13 93-1,13-41 1,-13 1-16,14 13 16,25 225-1,-39-224 1,14-1-16,-14 0 0</inkml:trace>
  <inkml:trace contextRef="#ctx0" brushRef="#br0" timeOffset="1774.18">8240 3518 0,'0'-13'0,"0"26"0,-27-105 31,14 78-31,0-12 0,-1-1 15,-91 1 1,91 39 0,-12 14-16,13 12 15,-67 173 1,107-80 15,158-132 0,-132-40-15,-13 1-16,-1-14 16,80-357 15,-119 304-31,0 14 0,-13-1 16,0 14-16,-14 13 0,14 26 15,-40 40 1,53 66-1,14 304 1,-1-238 0,40 318-1</inkml:trace>
  <inkml:trace contextRef="#ctx0" brushRef="#br0" timeOffset="2972.83">4166 3492 0,'-13'0'0,"26"0"0,-39 0 16,-1-14-16,-105 14 15,79 0 1,-436 14 0,-186-1 30,530-13-46,-345 0 16,385 0 0,-226 0-1,265 0 1,13 0-16,13 0 0,-66 13 16,93-13-1,0 13 1,13 14 31,0 26-32,0-27-15,0 27 16,0 251 0,0-211-1,0 409 1,0-356-16,0-1 15,0-13-15,0 159 16,0-158-16,-27-1 0,-39 397 16,53-410-16,0 0 15,0 0-15,-40 423 16,40-449-16,13 462 31,0-502-15,13-13-16,53 39 15</inkml:trace>
  <inkml:trace contextRef="#ctx0" brushRef="#br0" timeOffset="3984.47">1336 7935 0,'13'13'0,"13"-13"15,14 0-15,0 14 16,26-14-16,741 0 31,-582 0-15,13 0-16,1798-27 31,-1586 27-15,1097-26-1,2024-1 16,-2949 40-31,1825 27 32,-1297-13-17,345 25 1,-1085-38 0,-66-1-16,-53 0 0,-53 0 15,-66-13-15,79 14 16,-238-14-1,-39-14-15,-67-12 0</inkml:trace>
  <inkml:trace contextRef="#ctx0" brushRef="#br0" timeOffset="5116.43">9165 3439 0,'186'0'31,"25"0"-15,-39 0-16,27 0 16,1824 13 15,-1586 0-31,25 0 16,15 14-16,1361 79 31,212 52 0,-1812-144-31,397 52 31,-397-40 1,-278-26-1,27 0-31,0 0 15,-27 0 17,40 13-32,0 1 0,0 12 15,13 1-15,-13-1 16,0 318 15,-13-238-31,13-1 0,-26 28 16,12-1-16,1 0 0,0 0 15,-80 556 17,1-14-1,65-541-31,1-14 16,-133 529 15,133-569-31,-1-13 15,14-13-15,-13 0 16</inkml:trace>
  <inkml:trace contextRef="#ctx0" brushRef="#br0" timeOffset="6671.49">2804 4774 0,'-13'-26'0,"26"52"0,-26-65 15,-1 26-15,1 26 16,0 317 15,13-211-31,0 27 16,-119 832 15,-40-382 0,133-517-31,13-13 16,52 13 15,1-92-31,0 0 16,502-66 15,873 12 0,-40 67 0,-568 53 1,-648-66-1,-371-132 0,173 92-31,-1 13 16,-13-92-1,40-450 17,26 344-17,14 119-15,-14 0 16,66-291 0,-66 331-16,27-159 31,-80 105 0,1 94-15,12 12-16,-330-26 31,93 40-15,-1046 66 15,1059-27-31,-14 1 15,14-14-15,13 14 16,13-1-16,14 0 0,39-12 16,-357 65 15,529-66-31</inkml:trace>
  <inkml:trace contextRef="#ctx0" brushRef="#br0" timeOffset="7610.29">3452 5634 0,'0'0'0,"-13"-13"16,13-14-16,0 14 0,-14 13 15,14 40 1,0-1-1,0 14-15,0 159 16,0-67 0,-13 107 15,13-345 0,13-26-15,93-397 15,-79 424-15,-1 26-16,1 13 0,-1 13 15,93 80 1,-92 13 0,52 264-1,-66-224-15,27 211 31,-40-265-31</inkml:trace>
  <inkml:trace contextRef="#ctx0" brushRef="#br0" timeOffset="7768.52">3558 5925 0,'0'0'0,"-14"-26"16,1 12-16,0 1 15,66-13 1,-13 26-16,-1-14 16,14 1-16,66 0 15</inkml:trace>
  <inkml:trace contextRef="#ctx0" brushRef="#br0" timeOffset="8140.72">4140 5727 0,'0'0'15,"39"-14"1,-25 54 15,12 211 0,-26-185-31,13 1 16,0-1-16,-13 172 31,0-212-31,-13-79 31,13 14-15,0-14-16,-26-344 31,79 80 1,-40 317-17,13 13-15,27 106 16,-13 172 15,-53-238-31,-53 39 16</inkml:trace>
  <inkml:trace contextRef="#ctx0" brushRef="#br0" timeOffset="8564.58">4801 5806 0,'0'0'0,"-13"13"16,-1 0-16,1-13 0,0 14 15,0 39 1,0-1 0,13-12-16,26 238 31,-13-53 0,-13-212-15,-26-264 15,26 79-15,0 92-1,66-290 1,-40 330-1,54 27 1,-67 40 0,27 144-1,-133 94 17,67-239-32</inkml:trace>
  <inkml:trace contextRef="#ctx0" brushRef="#br0" timeOffset="8920.49">5237 5912 0,'27'-27'16,"-54"54"-16,80-80 0,-26 26 15,-1-12-15,1-1 0,-1 14 16,14-133 15,-80 172-15,0 0-16,-105 146 31,132-119-15,13-1-16,39 41 15,147 65 1,-41-13 15,-158-118-15,-14-1-16,-12 0 0,-27 0 15,13-13-15,-13 0 0,-1 0 16,1-13-16</inkml:trace>
  <inkml:trace contextRef="#ctx0" brushRef="#br0" timeOffset="9534.45">8240 4854 0,'0'-27'0,"0"54"0,0-80 15,0 40-15,13-1 16,0 1-16,0 40 15,-13 65 1,0-12-16,-26 118 16,13-66-16,-1 0 15,-12 14-15,13-14 16,-14 14-16,1-1 0,13-13 16,-1-13-16,-25 199 15,39-226 1,-14-26-16,-12 212 31,26-265-15,79-13-1,-26-13 1,13 0-16,741-53 31,-582 66-15,0 0-16,13 0 0,648 13 31,-582-13-15,-92-79 15</inkml:trace>
  <inkml:trace contextRef="#ctx0" brushRef="#br0" timeOffset="10228.62">8253 4576 0,'-27'-13'0,"54"26"0,-54-39 15,54 26-15,13-14 0,12 14 16,41 0-16,172 14 16,118-1-1,-145 0-15,1164 53 31,-1124-53-15,-14 1-16,199-1 16,304-13 15,-727 0-31,-14 0 16,-12 0-16,-14 13 15,-80 133 16,54-80-15,-67 264 0,67-224-1,-54 383 1,54-237 0,39 330 15,-13-305 0,-66-105 0,26-145-31,1-14 16,-14 13-16,-516-52 31,371-1-31,-14 1 16,-753-53-1</inkml:trace>
  <inkml:trace contextRef="#ctx0" brushRef="#br0" timeOffset="11031.04">9430 5779 0,'-13'-13'0,"26"26"0,-26-39 16,-14 13-16,14 0 0,0-1 16,0 67-1,13 185 16,0-132-15,-14-53-16,14 0 16,-26 53-1,26-93 1,-13-79 0,-1 13-16,14 0 15,-13-13-15,-40-304 31,53 303-15,185-91 15,-145 158-15,0 13-16,52 40 16,-25 53-1,-67-67-15,0 1 16,-53 79-1,26-92-15,14-1 16,-13-13-16,12 40 31,41-53-31,-1 0 16,1 13-16,12 1 16,1-1-16,119 145 31,-146-91-16,-13-41-15,-13 0 0,-14 1 16,-105-1 0,79-26-16,0 0 0,-79-79 31</inkml:trace>
  <inkml:trace contextRef="#ctx0" brushRef="#br0" timeOffset="11469.81">10078 5634 0,'13'0'0,"-26"0"0,39 0 15,-26 13-15,0 0 0,0 14 16,0 39 0,27 304 15,-14-304-31,0 1 15,1-15-15,-1-12 0,-13 0 16,13-27 15,-13-39-31,-13-14 16,-40-291 15,40-26 0,26 318-31,13-1 0,120 0 32,26 172-1,-159-92-31,-26 13 16,-239 145 15,226-184-31,-14-14 15</inkml:trace>
  <inkml:trace contextRef="#ctx0" brushRef="#br0" timeOffset="11890.73">10713 5634 0,'0'13'0,"0"-26"0,0 79 31,0-39-31,0-1 16,0 27-16,0-13 0,0 13 16,0 132-1,13-132-15,-13 13 16,0-13-16,0-1 16,0-12-16,-13-13 31,26-292 0,0 186-31,14-1 16,12-92-1,41-79 1,-54 225 0,1 13-16,-14 13 0,79 251 31,-78-172-16,-1 1-15,0-1 0,-13 0 16,13 120 0,-26-186-16</inkml:trace>
  <inkml:trace contextRef="#ctx0" brushRef="#br0" timeOffset="12032.54">10792 5978 0,'0'0'15,"13"-40"1,14 40 0,13 0-16,12-13 0,15 13 15,65-26-15</inkml:trace>
  <inkml:trace contextRef="#ctx0" brushRef="#br0" timeOffset="12749.85">13662 4761 0,'0'-26'0,"0"13"15,0 52-15,0-92 0,-40 291 47,14-26-31,13-93-16,-14 159 15,14-133-15,0 1 0,-80 568 47,67-556-31,13-105-16,13 0 0,-14 27 31,28-80-15,369-53 15,662 66 0,529 66 1,-1270-52-32,-13-1 15,-26-13-15,-27 1 16,-40-1-16,93-13 15,-172-80 1</inkml:trace>
  <inkml:trace contextRef="#ctx0" brushRef="#br0" timeOffset="13367.48">13966 4616 0,'-13'0'16,"26"0"-16,-52-13 0,118 13 31,622 13 0,-463-13-31,27 13 16,1480 106 15,-1507-93-31,-39-12 16,-27-1-16,158 27 31,-356-1 0,-1 14-15,-78 410 15,91-331-15,-12 0-16,0 1 0,12 12 15,-65 371 1,66-397 0,13-13-16,-13 0 0,13-1 15,-53 266 16,39-358-31,1-26 16,-13-14-16</inkml:trace>
  <inkml:trace contextRef="#ctx0" brushRef="#br0" timeOffset="14171.07">14892 5660 0,'-13'-13'15,"26"26"-15,-66-65 32,53 65-32,0 0 15,-13 185 16,0-145-31,13 0 16,0 0-16,0 0 0,0-13 16,0 92 15,-13-145-15,-1-40-1,1 26-15,0-277 31,92 0 1,-66 278-32,1-1 0,12 14 15,1 13 1,-14 13-16,13 0 16,54 186 15,-80-160-31,0-12 0,-14-1 15,1 14-15,-13-27 16,13 14-16,-14-14 16,14 0-16,-14 14 31,133 25 0,-66-38-31,-14 12 0,40 53 31,-171 67 1,65-133-32,0 0 15,-92-52 1</inkml:trace>
  <inkml:trace contextRef="#ctx0" brushRef="#br0" timeOffset="14723.03">15434 5555 0,'14'-14'0,"-28"28"0,28-41 32,-14 40-32,0 14 15,0-14-15,13 27 16,-13-1-16,13 1 0,0 13 15,1 132 1,-1 40 15,-13-199-31,13-12 0,-13-1 16,13-13-16,40-66 31,53-172 0,-27 79 1,-79 172-17,14 40 1,-1-26-16,26 131 31,41-12 0,-67-146-31,27-27 16,13-184 15,-53 158-31,0-13 16,-14-119 15,1 171-31,0 14 16,0 0-16,-1 27 15</inkml:trace>
  <inkml:trace contextRef="#ctx0" brushRef="#br0" timeOffset="15184.46">16294 5660 0,'0'-13'0,"0"26"16,0-52-16,0 26 0,0-1 0,13-25 31,1 25-15,-14 1-16,13 13 0,13-13 31,40 13 0,-39 0-31,12 0 0,-12 0 16,171 26 15,-171-12-31,-14-14 16,0 13-16,-92 119 31,52-79-31,-12-13 0,12-1 16,-79 173 15,67-67 0,52-92-15,13-39-16,-12-1 0,25 0 15,173-39 17,-159 12-32,-13-25 0</inkml:trace>
  <inkml:trace contextRef="#ctx0" brushRef="#br0" timeOffset="15351.94">16479 5925 0,'-39'0'0,"78"0"0,-118 0 16,92 0 0,186-40 15,-133 27-31,-13 0 0,13 13 15,-27-13-15</inkml:trace>
  <inkml:trace contextRef="#ctx0" brushRef="#br0" timeOffset="27218.22">5251 4801 0,'0'0'0,"-14"0"31,14 13 0,0 0-15,0 1-16,-13 91 31,13-78-15,-26 92-1,26-93 1,-14 1-16,14 26 16,27-27-1,-14-13-15,14-13 16,-1 0-16,80-26 16,-66 13-1,-1-1-15,1 1 0,39-13 16</inkml:trace>
  <inkml:trace contextRef="#ctx0" brushRef="#br0" timeOffset="27506.13">5674 4920 0,'0'-13'15,"0"26"-15,0-40 0,0 14 16,-13-13 0,-1 26-1,1 0-15,0 13 0,-14 0 16,-25 67 0,38-41-1,14-12-15,14 52 16,-1-53-1,13 1-15,54 26 16,-1-53 0</inkml:trace>
  <inkml:trace contextRef="#ctx0" brushRef="#br0" timeOffset="28014.44">5952 4854 0,'-27'-27'0,"54"54"0,-67-67 16,27 40-16,-1 0 16,14 40-1,-13-1 1,13 54 0,-13-27-1,13-26-15,-26 52 31,39-118 1,0-1-17,-13 14-15,13-26 0,0 12 16,-13 1-16,27-67 16,-14 67-1,-13 12-15,27 14 16,-27 14-1,13 12-15,0 1 0,0 25 16,40 81 15,-40-107-15,1-26-16,-1 0 16,0 0-16,27-66 15,-14 0 1,-26 26-16,13-132 31,-26 159-31,13 0 16,-13 13-16</inkml:trace>
  <inkml:trace contextRef="#ctx0" brushRef="#br0" timeOffset="28303">6348 4827 0,'0'0'0,"0"-13"15,-13 13 1,-40 53 15,40 0-15,13-27-16,-13 1 15,13 12-15,79 80 32,-52-105-17,-1-14-15,14 0 16,-14-14-16,54-25 16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6T06:31:27.29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36.850"/>
    </inkml:context>
    <inkml:brush xml:id="br0">
      <inkml:brushProperty name="width" value="0.05" units="cm"/>
      <inkml:brushProperty name="height" value="0.05" units="cm"/>
      <inkml:brushProperty name="color" value="#F6630D"/>
    </inkml:brush>
  </inkml:definitions>
  <inkml:trace contextRef="#ctx0" brushRef="#br0">780 2268 24575,'-59'5'0,"46"-3"0,1-1 0,-1 0 0,0-1 0,0 0 0,-20-3 0,13-2 0,1-1 0,0-1 0,0-1 0,0-1 0,1 0 0,1-1 0,0-1 0,0 0 0,1-2 0,0 0 0,1 0 0,-23-29 0,4 0 0,2-1 0,2-1 0,-41-81 0,36 51-37,2-1-1,4-1 1,3-2-1,4 0 1,3-2-1,3 0 1,-6-107-1,18 111 5,3 1 0,4-1-1,3 1 1,3 0 0,4 1-1,2 0 1,4 1 0,30-75-1,-33 110 29,1 0 0,1 2 0,3 0 0,32-45 0,-42 66 16,1 1-1,0 0 0,1 1 1,1 0-1,0 1 1,1 0-1,0 1 1,0 1-1,1 0 0,1 1 1,30-12-1,-41 20 76,0-1-1,0 1 1,0 0-1,0 1 1,1-1-1,10 1 1,-16 0-94,0 1 0,0-1 1,0 0-1,0 0 1,-1 0-1,1 0 1,0 1-1,0-1 0,0 0 1,-1 1-1,1-1 1,0 1-1,0-1 1,-1 1-1,1-1 1,0 1-1,-1-1 0,1 1 1,-1 0-1,1-1 1,0 2-1,-1-1-54,1 0 1,-1 1-1,0-1 0,0 0 0,-1 0 0,1 0 1,0 1-1,0-1 0,0 0 0,-1 0 1,1 0-1,-1 0 0,1 0 0,-1 0 1,1 0-1,-1 0 0,1 0 0,-1 0 0,0 0 1,-1 2-1,-12 12-6764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37.827"/>
    </inkml:context>
    <inkml:brush xml:id="br0">
      <inkml:brushProperty name="width" value="0.05" units="cm"/>
      <inkml:brushProperty name="height" value="0.05" units="cm"/>
      <inkml:brushProperty name="color" value="#F6630D"/>
    </inkml:brush>
  </inkml:definitions>
  <inkml:trace contextRef="#ctx0" brushRef="#br0">452 132 24575,'2'0'0,"0"0"0,-1-1 0,1 1 0,-1-1 0,1 1 0,-1-1 0,1 0 0,-1 0 0,0 1 0,1-1 0,-1 0 0,0 0 0,0 0 0,0-1 0,0 1 0,0 0 0,2-2 0,15-26 0,-15 24 0,0-1 0,0 1 0,0-1 0,-1 0 0,0 0 0,0-1 0,-1 1 0,2-10 0,-3 15 0,0 0 0,0 0 0,0 0 0,0 0 0,0 0 0,0 0 0,0 0 0,0 0 0,-1 0 0,1 1 0,0-1 0,0 0 0,-1 0 0,1 0 0,-1 0 0,1 0 0,-1 0 0,1 1 0,-1-1 0,0 0 0,-1-1 0,1 2 0,-1-1 0,1 1 0,-1-1 0,1 1 0,-1 0 0,1 0 0,-1 0 0,1 0 0,-1 0 0,1 0 0,-1 0 0,1 0 0,-1 1 0,1-1 0,-1 0 0,1 1 0,-1-1 0,1 1 0,-2 1 0,-19 9 0,0 0 0,1 2 0,0 1 0,-36 31 0,-66 77 0,94-89 0,1 1 0,2 1 0,-36 62 0,51-77 0,1 0 0,1 1 0,1 0 0,1 0 0,1 1 0,1 0 0,0 0 0,-2 44 0,7-58 0,1 0 0,-1 0 0,1 1 0,0-1 0,1 0 0,0 0 0,0 0 0,1 0 0,0-1 0,1 1 0,-1-1 0,1 0 0,9 12 0,-6-11 0,0 0 0,1 0 0,0-1 0,1 0 0,-1-1 0,1 1 0,0-2 0,1 1 0,-1-2 0,12 5 0,5 1 0,1-2 0,1 0 0,-1-2 0,1-2 0,53 4 0,-42-8 0,0-1 0,-1-2 0,67-13 0,-85 11 0,0 0 0,-1-1 0,0-1 0,0-1 0,-1 0 0,24-16 0,-36 20 0,-1 0 0,1 0 0,-1-1 0,0 0 0,-1 0 0,1 0 0,-1 0 0,0-1 0,6-10 0,-8 12 0,0 0 0,-1-1 0,0 1 0,1-1 0,-1 1 0,-1-1 0,1 0 0,-1 1 0,0-1 0,0 0 0,0 1 0,-1-1 0,1 0 0,-1 1 0,-2-8 0,-1 3 0,0 0 0,0 0 0,-1 1 0,0 0 0,0 0 0,-1 0 0,0 1 0,0 0 0,0 0 0,-1 0 0,-1 1 0,1 0 0,-1 0 0,0 1 0,0 0 0,0 0 0,-13-4 0,5 2 0,1 1 0,-1 1 0,0 1 0,-1 0 0,1 1 0,-1 0 0,1 2 0,-1 0 0,-19 1 0,16 5 0,20-4 0,-1-1 0,1 0 0,0 0 0,-1 1 0,1-1 0,-1 0 0,1 1 0,0-1 0,-1 0 0,1 1 0,0-1 0,0 0 0,-1 1 0,1-1 0,0 1 0,0-1 0,0 0 0,-1 1 0,1-1 0,0 1 0,0-1 0,0 1 0,0 0 0,0 0 0,1 0 0,-1 0 0,1 0 0,0 0 0,-1 0 0,1 0 0,0 0 0,0 0 0,-1 0 0,1-1 0,0 1 0,0 0 0,0 0 0,0-1 0,0 1 0,0 0 0,0-1 0,0 1 0,0-1 0,1 0 0,-1 1 0,0-1 0,0 0 0,0 0 0,2 1 0,13 2 0,0-1 0,1 0 0,-1-1 0,1-1 0,25-3 0,84-18 0,-101 16 0,-22 4 0,26-2 0,-28 3 0,0 0 0,-1 0 0,1 0 0,-1 1 0,1-1 0,0 0 0,-1 0 0,1 0 0,-1 1 0,1-1 0,-1 0 0,1 1 0,-1-1 0,1 1 0,-1-1 0,1 0 0,-1 1 0,1-1 0,-1 1 0,0-1 0,1 1 0,-1-1 0,0 1 0,1 0 0,-1-1 0,0 1 0,0-1 0,0 1 0,0 0 0,1-1 0,-1 1 0,0-1 0,0 1 0,0 0 0,0-1 0,0 1 0,0 0 0,-1-1 0,1 1 0,0-1 0,0 2 0,-2 9 0,-4 17 0,2 0 0,0 0 0,2 1 0,1-1 0,2 0 0,5 36 0,-2-42-170,2 0-1,1 0 0,1-1 1,0 0-1,2-1 0,0 0 1,19 27-1,-17-31-6655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38.161"/>
    </inkml:context>
    <inkml:brush xml:id="br0">
      <inkml:brushProperty name="width" value="0.05" units="cm"/>
      <inkml:brushProperty name="height" value="0.05" units="cm"/>
      <inkml:brushProperty name="color" value="#F6630D"/>
    </inkml:brush>
  </inkml:definitions>
  <inkml:trace contextRef="#ctx0" brushRef="#br0">155 18 24575,'-2'-2'0,"-1"0"0,0 0 0,0 0 0,0 1 0,-1-1 0,1 1 0,0 0 0,0 0 0,-1 0 0,1 0 0,-1 0 0,1 1 0,-1 0 0,1-1 0,-1 1 0,1 1 0,-1-1 0,1 0 0,-1 1 0,1 0 0,0 0 0,-1 0 0,1 0 0,0 0 0,-1 1 0,1-1 0,0 1 0,0 0 0,0 0 0,1 0 0,-5 4 0,0 6 0,0 0 0,2 0 0,-1 0 0,1 1 0,1 0 0,0 0 0,1 0 0,1 1 0,0-1 0,1 1 0,0-1 0,2 23 0,-1-30 0,1-1 0,0 0 0,0 0 0,1 0 0,-1 0 0,1 0 0,0 0 0,0 0 0,1-1 0,0 1 0,-1-1 0,2 1 0,-1-1 0,0 0 0,1 0 0,0-1 0,0 1 0,7 5 0,-7-7 0,0 0 0,0 0 0,1 0 0,-1-1 0,0 1 0,1-1 0,-1 0 0,1-1 0,0 1 0,-1-1 0,1 1 0,-1-1 0,1-1 0,0 1 0,-1-1 0,1 0 0,-1 0 0,1 0 0,-1 0 0,1-1 0,6-4 0,-5 4 0,-1-1 0,0 0 0,0 0 0,0 0 0,-1-1 0,1 0 0,-1 0 0,0 0 0,0 0 0,0-1 0,-1 0 0,0 1 0,0-1 0,0-1 0,0 1 0,-1 0 0,1-1 0,-1 1 0,-1-1 0,1 1 0,-1-1 0,0 0 0,-1 0 0,1-9 0,-1 9 0,-1-1 0,0 1 0,0-1 0,0 1 0,-1-1 0,0 1 0,0 0 0,-1 0 0,0 0 0,0 0 0,0 0 0,0 1 0,-1-1 0,0 1 0,0 0 0,-1 0 0,0 0 0,0 1 0,0 0 0,0 0 0,-9-6 0,9 7-97,0 0-1,-1 0 1,1 1-1,-1 0 1,0 0-1,0 0 1,1 0-1,-1 1 1,0 0-1,0 1 1,0-1-1,0 1 0,-10 1 1,2 3-6729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38.631"/>
    </inkml:context>
    <inkml:brush xml:id="br0">
      <inkml:brushProperty name="width" value="0.05" units="cm"/>
      <inkml:brushProperty name="height" value="0.05" units="cm"/>
      <inkml:brushProperty name="color" value="#F6630D"/>
    </inkml:brush>
  </inkml:definitions>
  <inkml:trace contextRef="#ctx0" brushRef="#br0">14 920 24575,'-1'0'0,"1"0"0,-1 0 0,0 1 0,0-1 0,1 1 0,-1-1 0,0 1 0,1-1 0,-1 1 0,0-1 0,1 1 0,-1-1 0,1 1 0,-1 0 0,1-1 0,-1 1 0,1 0 0,-1-1 0,1 1 0,0 0 0,-1 0 0,1-1 0,0 1 0,0 0 0,-1 0 0,1 0 0,0 0 0,0-1 0,0 2 0,1 26 0,-1-27 0,1 1 0,-1 0 0,1 0 0,0 0 0,-1-1 0,1 1 0,0-1 0,0 1 0,0 0 0,1-1 0,-1 1 0,0-1 0,1 0 0,-1 0 0,0 1 0,1-1 0,0 0 0,-1 0 0,1 0 0,0 0 0,-1-1 0,1 1 0,0 0 0,0-1 0,-1 1 0,1-1 0,0 0 0,0 0 0,0 1 0,0-1 0,0 0 0,0-1 0,0 1 0,-1 0 0,1 0 0,0-1 0,0 1 0,3-2 0,2-1 0,0 0 0,0 0 0,-1 0 0,1-1 0,-1 0 0,1 0 0,-1-1 0,9-8 0,-5 1 0,0-1 0,-1 0 0,0 0 0,-1-1 0,-1 0 0,0 0 0,0-1 0,-2 0 0,0 0 0,-1-1 0,0 1 0,2-26 0,-1-8 0,-2 0 0,-8-88 0,-4 33 0,-5 1 0,-29-112 0,40 204 0,-10-34 0,12 43 0,0 0 0,0 0 0,0-1 0,0 1 0,-1 0 0,1 0 0,-1 0 0,1 0 0,-1 0 0,1 0 0,-1 1 0,0-1 0,0 0 0,-3-1 0,4 3 0,0 0 0,0-1 0,0 1 0,0 0 0,0 0 0,0 0 0,1 1 0,-1-1 0,0 0 0,0 0 0,0 0 0,0 1 0,0-1 0,1 0 0,-1 1 0,0-1 0,0 1 0,1-1 0,-1 1 0,0-1 0,1 1 0,-1-1 0,0 1 0,1 0 0,-1-1 0,1 1 0,-1 0 0,1 0 0,-1-1 0,1 1 0,0 0 0,-1 0 0,1 0 0,0-1 0,0 1 0,-1 1 0,-9 35 0,9-36 0,-6 50 0,1 0 0,3 1 0,2 0 0,6 57 0,-2-74-151,2 0-1,1 0 0,2-1 0,1 1 1,2-2-1,1 1 0,2-2 1,20 36-1,-13-33-6674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39.083"/>
    </inkml:context>
    <inkml:brush xml:id="br0">
      <inkml:brushProperty name="width" value="0.05" units="cm"/>
      <inkml:brushProperty name="height" value="0.05" units="cm"/>
      <inkml:brushProperty name="color" value="#F6630D"/>
    </inkml:brush>
  </inkml:definitions>
  <inkml:trace contextRef="#ctx0" brushRef="#br0">212 61 24575,'0'-3'0,"0"1"0,0-1 0,-1 1 0,1-1 0,-1 1 0,1-1 0,-1 1 0,0 0 0,0-1 0,0 1 0,0 0 0,0 0 0,-1 0 0,1-1 0,-1 1 0,1 1 0,-1-1 0,0 0 0,0 0 0,0 1 0,0-1 0,0 1 0,0-1 0,0 1 0,0 0 0,0 0 0,-1 0 0,-2-1 0,2 1 0,-1 0 0,1 1 0,-1-1 0,1 0 0,-1 1 0,0 0 0,1 0 0,-1 0 0,0 1 0,1-1 0,-1 1 0,0 0 0,1-1 0,-1 2 0,1-1 0,-1 0 0,1 1 0,-5 2 0,1 2 0,0 0 0,0 1 0,1 0 0,0 0 0,0 0 0,0 1 0,1-1 0,0 1 0,1 1 0,0-1 0,0 0 0,-5 18 0,3-5 0,1 1 0,1-1 0,1 1 0,-1 31 0,4-47 0,0 0 0,1 0 0,-1 0 0,1-1 0,0 1 0,1 0 0,-1-1 0,1 1 0,4 7 0,-6-11 0,1-1 0,0 1 0,0-1 0,0 0 0,0 0 0,0 1 0,1-1 0,-1 0 0,0 0 0,0 0 0,1 0 0,-1 0 0,1 0 0,-1 0 0,1-1 0,-1 1 0,1-1 0,-1 1 0,1-1 0,0 1 0,-1-1 0,1 0 0,0 0 0,-1 0 0,1 0 0,0 0 0,-1 0 0,1 0 0,0 0 0,-1-1 0,1 1 0,-1-1 0,1 1 0,0-1 0,-1 0 0,1 1 0,1-3 0,4-1 0,-1 0 0,0 0 0,-1 0 0,1-1 0,-1 0 0,0-1 0,0 1 0,0-1 0,-1 0 0,0 0 0,0 0 0,0 0 0,3-11 0,5-10 0,14-56 0,-24 74 0,10-51 0,-11 81 0,0-1 0,2 0 0,0 0 0,1 0 0,10 28 0,-3-18-1365,1-4-5461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6.607"/>
    </inkml:context>
    <inkml:brush xml:id="br0">
      <inkml:brushProperty name="width" value="0.05" units="cm"/>
      <inkml:brushProperty name="height" value="0.05" units="cm"/>
      <inkml:brushProperty name="color" value="#FFC114"/>
    </inkml:brush>
  </inkml:definitions>
  <inkml:trace contextRef="#ctx0" brushRef="#br0">0 93 24575,'0'-9'0,"0"-9"0,0-4 0,0-2 0,0 4-8191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39.461"/>
    </inkml:context>
    <inkml:brush xml:id="br0">
      <inkml:brushProperty name="width" value="0.05" units="cm"/>
      <inkml:brushProperty name="height" value="0.05" units="cm"/>
      <inkml:brushProperty name="color" value="#F6630D"/>
    </inkml:brush>
  </inkml:definitions>
  <inkml:trace contextRef="#ctx0" brushRef="#br0">13 59 24575,'-9'-48'0,"6"37"0,8 34 0,28 135 0,-29-147 0,1-11 0,3-18 0,-5 10 0,-2 4 0,8-19 0,0 0 0,1 1 0,2 0 0,16-24 0,-28 45 0,1 0 0,0 0 0,0 0 0,-1 0 0,1 0 0,0 0 0,0 0 0,0 0 0,0 0 0,0 0 0,1 0 0,-1 0 0,0 1 0,0-1 0,1 1 0,-1-1 0,0 1 0,0-1 0,1 1 0,2-1 0,-3 2 0,0-1 0,0 0 0,0 1 0,0-1 0,-1 1 0,1-1 0,0 1 0,0-1 0,0 1 0,0 0 0,0 0 0,-1-1 0,1 1 0,0 0 0,-1 0 0,1 0 0,0 0 0,-1 0 0,1 0 0,0 1 0,3 9 0,-1-1 0,1 1 0,2 23 0,-4-23 0,5 20-682,10 31-1,-8-36-6143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40.024"/>
    </inkml:context>
    <inkml:brush xml:id="br0">
      <inkml:brushProperty name="width" value="0.05" units="cm"/>
      <inkml:brushProperty name="height" value="0.05" units="cm"/>
      <inkml:brushProperty name="color" value="#F6630D"/>
    </inkml:brush>
  </inkml:definitions>
  <inkml:trace contextRef="#ctx0" brushRef="#br0">153 38 24575,'0'-2'0,"0"1"0,0-1 0,0 0 0,0 0 0,0 1 0,-1-1 0,1 0 0,0 0 0,-1 1 0,1-1 0,-1 0 0,0 1 0,0-1 0,1 1 0,-1-1 0,0 1 0,0-1 0,-1 1 0,1 0 0,-1-2 0,0 2 0,1 1 0,0-1 0,-1 1 0,1 0 0,-1 0 0,1-1 0,-1 1 0,1 0 0,-1 0 0,1 0 0,-1 0 0,1 1 0,0-1 0,-1 0 0,1 0 0,-1 1 0,1-1 0,0 1 0,-1 0 0,1-1 0,0 1 0,-1 0 0,1 0 0,-2 1 0,-5 4 0,1 0 0,0 0 0,0 1 0,1-1 0,-1 2 0,2-1 0,-1 1 0,-8 14 0,14-22 0,0 1 0,-1-1 0,1 1 0,0 0 0,0-1 0,0 1 0,-1-1 0,1 1 0,0 0 0,0-1 0,0 1 0,0 0 0,0-1 0,0 1 0,0-1 0,0 1 0,0 0 0,0-1 0,0 1 0,1 0 0,-1-1 0,0 1 0,0-1 0,1 1 0,-1-1 0,0 1 0,1 0 0,-1-1 0,0 1 0,1-1 0,0 1 0,1 0 0,0 0 0,-1 0 0,1 0 0,0 0 0,0-1 0,0 1 0,0 0 0,0-1 0,0 0 0,3 1 0,5-1 0,1 0 0,19-2 0,-27 2 0,-1-1 0,1 1 0,-1-1 0,0 0 0,1 0 0,-1 0 0,0 0 0,3-2 0,6-3 0,-10 6 0,-1 0 0,0 0 0,1 0 0,-1 0 0,1 0 0,-1 0 0,0 0 0,1 0 0,-1 0 0,1 0 0,-1 0 0,0 1 0,1-1 0,-1 0 0,0 0 0,1 0 0,-1 1 0,0-1 0,1 0 0,-1 1 0,0-1 0,0 0 0,1 0 0,-1 1 0,0-1 0,0 0 0,1 1 0,-1-1 0,0 1 0,0-1 0,0 0 0,0 1 0,7 16 0,-7-15 0,18 65 0,-4 2 0,10 120 0,-20-149 0,-1-14 0,3 23 0,-2 0 0,-2 0 0,-5 59 0,2-103 0,0 0 0,0-1 0,0 1 0,0 0 0,-1-1 0,1 1 0,-1-1 0,0 0 0,-1 0 0,1 1 0,-4 3 0,4-6 0,1-1 0,-1 1 0,0 0 0,0-1 0,0 1 0,0-1 0,0 0 0,0 0 0,0 0 0,-1 0 0,1 0 0,0 0 0,-1-1 0,1 1 0,0-1 0,-1 1 0,1-1 0,-1 0 0,1 0 0,-1 0 0,1 0 0,0 0 0,-5-2 0,0 0 0,-1 0 0,1-1 0,0 0 0,0-1 0,0 0 0,0 0 0,1 0 0,-1-1 0,1 0 0,0 0 0,1 0 0,-1-1 0,1 0 0,0 0 0,0 0 0,1-1 0,0 1 0,-5-12 0,2 4 0,1-1 0,0 1 0,1-1 0,1 0 0,0 0 0,1-1 0,1 1 0,-1-24 0,3 23 0,1 0 0,1 1 0,0-1 0,1 0 0,0 0 0,2 1 0,0 0 0,0 0 0,2 0 0,-1 1 0,2 0 0,14-21 0,-19 31-170,0 1-1,0 0 0,0 0 1,1 0-1,-1 0 0,1 0 1,5-2-1,5-2-6655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40.165"/>
    </inkml:context>
    <inkml:brush xml:id="br0">
      <inkml:brushProperty name="width" value="0.05" units="cm"/>
      <inkml:brushProperty name="height" value="0.05" units="cm"/>
      <inkml:brushProperty name="color" value="#F6630D"/>
    </inkml:brush>
  </inkml:definitions>
  <inkml:trace contextRef="#ctx0" brushRef="#br0">1 4 24575,'0'-3'0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9.976"/>
    </inkml:context>
    <inkml:brush xml:id="br0">
      <inkml:brushProperty name="width" value="0.05" units="cm"/>
      <inkml:brushProperty name="height" value="0.05" units="cm"/>
      <inkml:brushProperty name="color" value="#F6630D"/>
    </inkml:brush>
  </inkml:definitions>
  <inkml:trace contextRef="#ctx0" brushRef="#br0">814 1 24575,'0'0'0,"0"0"0,1 0 0,-1 0 0,0 0 0,1 0 0,-1 0 0,1 0 0,-1 0 0,0 1 0,1-1 0,-1 0 0,0 0 0,0 0 0,1 1 0,-1-1 0,0 0 0,1 0 0,-1 1 0,0-1 0,0 0 0,0 0 0,1 1 0,-1-1 0,0 0 0,0 1 0,0-1 0,0 0 0,1 1 0,-1-1 0,0 1 0,0-1 0,0 0 0,0 1 0,0-1 0,0 0 0,0 1 0,0-1 0,0 1 0,0-1 0,0 0 0,0 1 0,-1-1 0,1 0 0,0 1 0,0-1 0,0 0 0,0 1 0,-1-1 0,1 0 0,0 1 0,-1-1 0,-9 20 0,9-19 0,-55 86 0,-4-2 0,-4-4 0,-3-2 0,-4-2 0,-94 77 0,157-147 0,-245 211 0,248-213 0,-36 38 0,39-41 0,1 0 0,-1 0 0,0 0 0,1 0 0,0 1 0,-1-1 0,1 0 0,0 1 0,0-1 0,0 1 0,1 0 0,-1-1 0,1 1 0,-1 0 0,1-1 0,0 1 0,0 4 0,1-5 0,-1 0 0,1-1 0,0 1 0,0-1 0,-1 1 0,1-1 0,0 0 0,1 1 0,-1-1 0,0 0 0,0 0 0,0 0 0,1 0 0,-1 0 0,1 0 0,-1 0 0,0 0 0,1 0 0,0-1 0,2 2 0,37 6 0,-40-8 0,519 21-771,-400-21 525,2466 30-8023,-2466-27 8326,995 17-297,-7-33-519,-1026 10 942,39-1 1855,157-24 0,-244 19-1041,-34 9-960,1 0-1,-1 0 1,0 0-1,0 0 1,0 0 0,1 0-1,-1 0 1,0 0-1,0 0 1,1 0 0,-1-1-1,0 1 1,0 0-1,1 0 1,-1 0 0,0 0-1,0 0 1,0-1-1,1 1 1,-1 0 0,0 0-1,0 0 1,0 0-1,0-1 1,0 1-1,1 0 1,-1 0 0,0-1-1,0 1 1,0 0-1,0 0 1,0-1 0,0 1-1,0 0 1,0 0-1,0-1 1,0 1 0,0 0-1,0 0 1,0-1-1,0 1 1,0 0 0,0 0-1,0 0 1,0-1-1,0 1 1,0 0 0,-1 0-1,1-1 1,0 1-1,0 0 1,0 0-1,0 0 1,0-1 0,-1 1-1,1 0 1,0 0-1,0 0 1,0 0 0,-1-1-1,1 1 1,0 0-1,-1 0 1,-15-6 461,-14 0-144,-1 1 0,1 2 1,-1 2-1,-35 1 0,-17 0 7,80 0-361,1 0 0,0 0 0,0 0 0,0-1 0,0 1 0,0 0 0,-1-1 0,1 1 0,0-1 0,0 0 0,0 0 0,0 0 0,1 0 0,-1 0 0,0 0 0,0 0 0,1-1 0,-1 1 0,-1-2 0,2 1 0,0 0 0,0 0 0,1 0 0,-1 0 0,1 0 0,-1 0 0,1 0 0,0 0 0,-1 0 0,1 0 0,0 0 0,1 0 0,-1 0 0,0 0 0,1 0 0,-1-1 0,1 2 0,-1-1 0,2-4 0,20-48 0,35-62 0,-15 34 0,35-69 0,-35 73 0,52-135 0,-92 207-227,0 1-1,-1-1 1,0 0-1,0 1 1,1-12-1,-3 3-6598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0.579"/>
    </inkml:context>
    <inkml:brush xml:id="br0">
      <inkml:brushProperty name="width" value="0.05" units="cm"/>
      <inkml:brushProperty name="height" value="0.05" units="cm"/>
      <inkml:brushProperty name="color" value="#F6630D"/>
    </inkml:brush>
  </inkml:definitions>
  <inkml:trace contextRef="#ctx0" brushRef="#br0">520 171 24575,'-4'-3'0,"-1"-1"0,1 1 0,0 0 0,-1 0 0,0 0 0,0 1 0,0 0 0,0 0 0,0 0 0,-10-2 0,-4 0 0,-34-1 0,19 2 0,20 1 0,0 1 0,0 1 0,0 0 0,0 0 0,0 2 0,0-1 0,-16 6 0,22-5 0,0 1 0,0 1 0,0-1 0,0 2 0,1-1 0,-1 1 0,1 0 0,0 0 0,1 1 0,-1 0 0,1 0 0,-10 13 0,3 1 0,1 0 0,0 0 0,2 1 0,0 1 0,1-1 0,1 2 0,-9 45 0,6-9 0,-5 117 0,15-145 0,1 0 0,1 0 0,2 0 0,1-1 0,2 1 0,17 54 0,-18-71 0,0-1 0,1 1 0,1-1 0,0 0 0,1-1 0,0 1 0,1-2 0,1 1 0,-1-1 0,2-1 0,-1 0 0,2 0 0,-1-1 0,1 0 0,1-1 0,19 9 0,-15-9 0,1-1 0,0-1 0,0-1 0,0-1 0,1 0 0,0-2 0,0 0 0,21-1 0,-14-2 0,-1-1 0,1-1 0,-1-1 0,0-2 0,38-12 0,-29 5 0,-1-2 0,0-1 0,-2-1 0,1-2 0,-2-1 0,-1-1 0,-1-2 0,44-44 0,-48 40 0,0-2 0,-2 0 0,-2-2 0,-1 0 0,-1-1 0,-1-1 0,14-41 0,-20 42 0,-2 0 0,0 0 0,-3 0 0,0-1 0,-2 0 0,-2 0 0,-1 0 0,-4-39 0,2 57 0,-1 0 0,-1 0 0,0 0 0,-2 1 0,1-1 0,-2 1 0,0 0 0,0 1 0,-14-21 0,13 24 0,-1 1 0,1 0 0,-2 0 0,1 1 0,-1 0 0,0 0 0,-1 1 0,0 1 0,0-1 0,0 2 0,-1-1 0,-19-6 0,0 3 57,0 2 0,-1 0 0,0 2 0,0 2 0,-54 0 0,42 4-484,-1 2 0,1 3 1,-64 15-1,48-4-6399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1.093"/>
    </inkml:context>
    <inkml:brush xml:id="br0">
      <inkml:brushProperty name="width" value="0.05" units="cm"/>
      <inkml:brushProperty name="height" value="0.05" units="cm"/>
      <inkml:brushProperty name="color" value="#F6630D"/>
    </inkml:brush>
  </inkml:definitions>
  <inkml:trace contextRef="#ctx0" brushRef="#br0">16 11 24575,'-1'1'0,"0"-1"0,0 0 0,0 1 0,1-1 0,-1 0 0,0 1 0,0-1 0,1 1 0,-1 0 0,0-1 0,1 1 0,-1 0 0,0-1 0,1 1 0,-1 0 0,1-1 0,-1 1 0,1 0 0,0 0 0,-1 0 0,1 0 0,0-1 0,-1 1 0,1 0 0,0 0 0,0 0 0,0 0 0,0 0 0,0 0 0,0 1 0,1 29 0,0-27 0,0 0 0,0 0 0,0 0 0,0 0 0,1 0 0,0 0 0,0 0 0,0 0 0,0-1 0,0 1 0,1-1 0,0 0 0,0 0 0,0 0 0,0 0 0,5 4 0,-4-5 0,1 1 0,0-1 0,1 1 0,-1-1 0,0-1 0,1 1 0,-1-1 0,1 0 0,-1 0 0,1 0 0,5-1 0,8-1 0,-1-1 0,1 0 0,0-1 0,-1-2 0,0 0 0,23-9 0,-28 9-124,0 0 0,0-1 0,0-1 0,-1 0 0,0 0 0,-1-1-1,0-1 1,0 0 0,0-1 0,12-14 0,-8 5-6702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1.343"/>
    </inkml:context>
    <inkml:brush xml:id="br0">
      <inkml:brushProperty name="width" value="0.05" units="cm"/>
      <inkml:brushProperty name="height" value="0.05" units="cm"/>
      <inkml:brushProperty name="color" value="#F6630D"/>
    </inkml:brush>
  </inkml:definitions>
  <inkml:trace contextRef="#ctx0" brushRef="#br0">15 0 24575,'-3'0'0,"-3"0"0,1 0 0,5 0 0,6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1.531"/>
    </inkml:context>
    <inkml:brush xml:id="br0">
      <inkml:brushProperty name="width" value="0.05" units="cm"/>
      <inkml:brushProperty name="height" value="0.05" units="cm"/>
      <inkml:brushProperty name="color" value="#F6630D"/>
    </inkml:brush>
  </inkml:definitions>
  <inkml:trace contextRef="#ctx0" brushRef="#br0">0 0 24575,'0'3'0,"3"1"0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2.315"/>
    </inkml:context>
    <inkml:brush xml:id="br0">
      <inkml:brushProperty name="width" value="0.05" units="cm"/>
      <inkml:brushProperty name="height" value="0.05" units="cm"/>
      <inkml:brushProperty name="color" value="#F6630D"/>
    </inkml:brush>
  </inkml:definitions>
  <inkml:trace contextRef="#ctx0" brushRef="#br0">268 1 24575,'1'0'0,"-1"0"0,1 0 0,0 0 0,-1 0 0,1 0 0,-1 0 0,1 0 0,-1 0 0,1 0 0,-1 0 0,1 0 0,-1 0 0,1 0 0,-1 0 0,1 0 0,-1 1 0,1-1 0,-1 0 0,1 0 0,-1 1 0,1-1 0,-1 0 0,1 1 0,-1-1 0,0 0 0,1 1 0,-1-1 0,0 1 0,1-1 0,-1 1 0,-6 18 0,-41 73 0,-67 140 0,85-165 0,-31 107 0,52-146 0,1 1 0,-3 35 0,9-57 0,1 0 0,-1 0 0,1 1 0,0-1 0,1 0 0,0 1 0,0-1 0,1 0 0,0 0 0,0 0 0,0 0 0,1 0 0,0-1 0,6 10 0,-6-13 0,0 0 0,0 0 0,0 0 0,1-1 0,-1 1 0,1-1 0,-1 0 0,1 0 0,0-1 0,0 1 0,0-1 0,0 1 0,0-1 0,0 0 0,1-1 0,-1 1 0,5-1 0,11 1 0,0-1 0,26-4 0,-30 3 0,186-14 0,90-9 0,-273 22 0,17-2 0,57-13 0,-84 15 0,-1 0 0,1-1 0,0-1 0,-1 1 0,0-1 0,0 0 0,0-1 0,0 0 0,-1-1 0,0 1 0,12-13 0,-16 14 0,0 0 0,0 0 0,-1 0 0,0-1 0,0 1 0,0 0 0,0-1 0,-1 0 0,1 1 0,-1-1 0,0 0 0,-1 0 0,1 0 0,-1 0 0,0 0 0,0 0 0,-1 1 0,1-1 0,-1 0 0,0 0 0,-1 0 0,-2-8 0,-5-8 0,-1 1 0,-1 0 0,-23-33 0,15 24 0,-209-359 0,211 351-1365,12 22-5461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3.129"/>
    </inkml:context>
    <inkml:brush xml:id="br0">
      <inkml:brushProperty name="width" value="0.05" units="cm"/>
      <inkml:brushProperty name="height" value="0.05" units="cm"/>
      <inkml:brushProperty name="color" value="#F6630D"/>
    </inkml:brush>
  </inkml:definitions>
  <inkml:trace contextRef="#ctx0" brushRef="#br0">152 296 24575,'-4'6'0,"1"0"0,0 0 0,0 0 0,0 0 0,1 0 0,0 1 0,0 0 0,0-1 0,0 10 0,-2 1 0,-53 276 0,7-28 0,41-244 0,5-20 0,3-14 0,5-29 0,16-60 0,-6 38 0,42-268 0,-22 115 0,-31 202 0,0-7 0,1 0 0,1-1 0,1 2 0,15-37 0,-20 56 0,0 0 0,0 0 0,0 0 0,0 0 0,0 0 0,1 0 0,-1 0 0,1 0 0,-1 1 0,1-1 0,0 1 0,-1-1 0,1 1 0,0-1 0,0 1 0,0 0 0,0 0 0,1 0 0,3-1 0,-4 2 0,0 0 0,0 0 0,0 0 0,0 0 0,0 1 0,0-1 0,0 1 0,0 0 0,0-1 0,0 1 0,0 0 0,0 0 0,0 0 0,0 0 0,-1 0 0,1 1 0,0-1 0,-1 1 0,1-1 0,-1 1 0,3 3 0,10 14 0,0 0 0,-1 2 0,-1 0 0,-1 0 0,16 44 0,26 119 0,-38-115-341,-4 0 0,-3 1-1,-2 120 1,-6-148-6485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6.750"/>
    </inkml:context>
    <inkml:brush xml:id="br0">
      <inkml:brushProperty name="width" value="0.05" units="cm"/>
      <inkml:brushProperty name="height" value="0.05" units="cm"/>
      <inkml:brushProperty name="color" value="#FFC114"/>
    </inkml:brush>
  </inkml:definitions>
  <inkml:trace contextRef="#ctx0" brushRef="#br0">10 7 24575,'-3'-3'0,"-4"-1"0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3.299"/>
    </inkml:context>
    <inkml:brush xml:id="br0">
      <inkml:brushProperty name="width" value="0.05" units="cm"/>
      <inkml:brushProperty name="height" value="0.05" units="cm"/>
      <inkml:brushProperty name="color" value="#F6630D"/>
    </inkml:brush>
  </inkml:definitions>
  <inkml:trace contextRef="#ctx0" brushRef="#br0">27 148 24575,'-3'0'0,"-4"-3"0,-1-4 0,1-4 0,5 1 0,8-2 0,10-2 0,7-1 0,12-1 0,9 0 0,6-2 0,6 4 0,-6 3-8191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3.722"/>
    </inkml:context>
    <inkml:brush xml:id="br0">
      <inkml:brushProperty name="width" value="0.05" units="cm"/>
      <inkml:brushProperty name="height" value="0.05" units="cm"/>
      <inkml:brushProperty name="color" value="#F6630D"/>
    </inkml:brush>
  </inkml:definitions>
  <inkml:trace contextRef="#ctx0" brushRef="#br0">21 47 24575,'-2'1'0,"0"1"0,0 0 0,0 0 0,0 1 0,0-1 0,0 0 0,0 1 0,-1 3 0,3-4 0,-1 0 0,1 0 0,0-1 0,0 1 0,0 0 0,0 0 0,0 0 0,1-1 0,-1 1 0,0 0 0,1 0 0,0-1 0,-1 1 0,1 0 0,1 2 0,17 35 0,-11-24 0,-1 0 0,0 1 0,-1-1 0,-1 1 0,0 1 0,-1-1 0,-1 0 0,1 20 0,-3-50 0,1 1 0,0-1 0,1 1 0,0-1 0,1 1 0,1 0 0,11-23 0,6-6 0,29-42 0,-48 79 0,0 0 0,1 1 0,-1-1 0,1 1 0,0 0 0,0 0 0,0 0 0,6-3 0,-9 7 0,0-1 0,-1 1 0,1-1 0,0 1 0,0 0 0,0 0 0,0-1 0,0 1 0,-1 0 0,1 0 0,0 0 0,0 0 0,0 0 0,0 0 0,0 0 0,0 0 0,0 0 0,-1 0 0,1 1 0,0-1 0,0 0 0,1 1 0,-1 0 0,1 0 0,-1 1 0,0-1 0,0 0 0,0 1 0,1-1 0,-1 1 0,0-1 0,-1 1 0,1-1 0,0 1 0,0 0 0,-1 0 0,1-1 0,0 4 0,3 16 0,-1 0 0,-1 0 0,0 35 0,0 13 0,1-38 211,-2-14-736,0 0-1,6 23 1,-2-26-6301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4.047"/>
    </inkml:context>
    <inkml:brush xml:id="br0">
      <inkml:brushProperty name="width" value="0.05" units="cm"/>
      <inkml:brushProperty name="height" value="0.05" units="cm"/>
      <inkml:brushProperty name="color" value="#F6630D"/>
    </inkml:brush>
  </inkml:definitions>
  <inkml:trace contextRef="#ctx0" brushRef="#br0">1 80 24575,'0'0'0,"0"-1"0,1 1 0,-1-1 0,1 1 0,-1-1 0,1 1 0,-1-1 0,1 1 0,-1-1 0,1 1 0,0 0 0,-1-1 0,1 1 0,0 0 0,-1-1 0,1 1 0,0 0 0,-1 0 0,1 0 0,0 0 0,-1 0 0,1 0 0,0 0 0,-1 0 0,1 0 0,1 0 0,-1 1 0,-1-1 0,1 1 0,0-1 0,0 1 0,0 0 0,-1 0 0,1-1 0,0 1 0,-1 0 0,1 0 0,-1 0 0,1 0 0,-1 0 0,1 0 0,0 1 0,1 8 0,1-1 0,-2 1 0,2 10 0,-2-10 0,0-4 0,19 83 0,-17-79 0,0-1 0,1 0 0,-1 0 0,2-1 0,-1 1 0,1-1 0,9 11 0,-14-18 0,1 0 0,-1 0 0,1-1 0,0 1 0,-1 0 0,1 0 0,0-1 0,-1 1 0,1 0 0,0-1 0,0 1 0,0 0 0,-1-1 0,1 1 0,0-1 0,0 0 0,0 1 0,0-1 0,0 0 0,0 1 0,0-1 0,0 0 0,0 0 0,0 0 0,0 0 0,0 0 0,0 0 0,0 0 0,0 0 0,0-1 0,0 1 0,0 0 0,0-1 0,0 1 0,0 0 0,0-1 0,-1 1 0,1-1 0,0 1 0,0-1 0,0 0 0,-1 1 0,1-1 0,0 0 0,-1 1 0,1-1 0,0 0 0,0-1 0,3-5 0,0 0 0,0-1 0,0 1 0,3-14 0,-4 14 0,6-22 0,-1-1 0,-1-1 0,-1 1 0,2-57 0,-8 82-170,0 1-1,0-1 0,0 0 1,-1 1-1,0-1 0,0 0 1,-2-6-1,-4-3-6655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4.535"/>
    </inkml:context>
    <inkml:brush xml:id="br0">
      <inkml:brushProperty name="width" value="0.05" units="cm"/>
      <inkml:brushProperty name="height" value="0.05" units="cm"/>
      <inkml:brushProperty name="color" value="#F6630D"/>
    </inkml:brush>
  </inkml:definitions>
  <inkml:trace contextRef="#ctx0" brushRef="#br0">18 61 24575,'-1'-5'0,"0"1"0,0-1 0,0 0 0,0 1 0,-4-8 0,-2-14 0,26 126 0,-2-20 0,-6-17 0,-4-27 0,-1 1 0,-2-1 0,-1 1 0,-3 47 0,-1-82 0,2 1 0,-2-1 0,1 1 0,0 0 0,0 0 0,-1 0 0,0-1 0,1 1 0,-1 0 0,0-1 0,0 1 0,-1-1 0,1 1 0,0-1 0,-1 1 0,0-1 0,-2 3 0,4-5 0,0 0 0,-1 0 0,1 1 0,0-1 0,-1 0 0,1 0 0,0 0 0,0 0 0,-1 0 0,1 0 0,0 0 0,-1 0 0,1 0 0,0 0 0,0 0 0,-1 0 0,1 0 0,0 0 0,-1 0 0,1-1 0,0 1 0,0 0 0,-1 0 0,1 0 0,0 0 0,0-1 0,-1 1 0,1 0 0,0 0 0,0 0 0,0-1 0,-1 1 0,1 0 0,0 0 0,0-1 0,0 1 0,0 0 0,-1 0 0,1-1 0,0 1 0,0 0 0,0 0 0,0-1 0,0 1 0,0 0 0,0-1 0,0 1 0,0 0 0,0-1 0,0 1 0,0-17 0,2 6 0,1 0 0,0 1 0,1-1 0,0 1 0,0 0 0,13-19 0,-5 9 0,2 0 0,20-21 0,-31 38 0,-1 0 0,1 1 0,0-1 0,0 1 0,0-1 0,0 1 0,0 0 0,0 0 0,1 1 0,-1-1 0,1 1 0,-1-1 0,1 1 0,0 0 0,-1 1 0,5-2 0,-6 3 0,0-1 0,0 0 0,0 0 0,0 1 0,0 0 0,0-1 0,0 1 0,0 0 0,0 0 0,0 0 0,-1 0 0,1 0 0,0 0 0,-1 0 0,1 1 0,-1-1 0,1 0 0,-1 1 0,0 0 0,1-1 0,-1 1 0,0 0 0,0-1 0,0 1 0,-1 0 0,1 0 0,0 0 0,-1 0 0,1 0 0,-1 0 0,1 3 0,2 10 0,-1 0 0,0 0 0,-1 0 0,-1 0 0,-1 19 0,1-27 0,-1 0 0,0 0 0,-1 0 0,1 0 0,-1 0 0,-1 0 0,1-1 0,-1 1 0,0-1 0,-1 1 0,1-1 0,-1 0 0,-6 6 0,9-11 17,-1 1-1,0-1 0,1 1 0,-1-1 1,0 0-1,0 0 0,0 1 0,0-1 1,0-1-1,0 1 0,0 0 0,0 0 1,0-1-1,0 1 0,0-1 0,0 0 1,-1 0-1,1 0 0,0 0 0,-3 0 1,1-1-160,1 0 1,-1 0 0,1 0 0,-1 0-1,1-1 1,-1 1 0,1-1 0,0 0 0,0 0-1,0-1 1,-3-1 0,-9-11-6684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4.940"/>
    </inkml:context>
    <inkml:brush xml:id="br0">
      <inkml:brushProperty name="width" value="0.05" units="cm"/>
      <inkml:brushProperty name="height" value="0.05" units="cm"/>
      <inkml:brushProperty name="color" value="#F6630D"/>
    </inkml:brush>
  </inkml:definitions>
  <inkml:trace contextRef="#ctx0" brushRef="#br0">0 1 24575,'15'168'0,"4"37"0,-18-178 0,0-9 0,0 0 0,-1-1 0,-4 31 0,-1-37 0,2-15 0,1-20 0,4 2 0,1-1 0,1 1 0,1 0 0,1 0 0,1 1 0,18-37 0,-23 55 0,0-1 0,0 1 0,0-1 0,1 1 0,0 0 0,-1 0 0,1 0 0,7-5 0,-10 7 0,1 1 0,0-1 0,0 1 0,-1 0 0,1-1 0,0 1 0,0 0 0,0-1 0,0 1 0,-1 0 0,1 0 0,0 0 0,0 0 0,0 0 0,0 0 0,0 0 0,-1 0 0,1 0 0,1 1 0,-1-1 0,0 1 0,1 0 0,-1-1 0,0 1 0,-1 0 0,1 0 0,0 0 0,0 0 0,0 0 0,0 0 0,-1 0 0,1 0 0,0 0 0,-1 0 0,1 0 0,-1 0 0,1 3 0,5 15 58,-2 1 0,0 0-1,-1 0 1,1 38 0,4 32-1712,-4-72-5172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5.664"/>
    </inkml:context>
    <inkml:brush xml:id="br0">
      <inkml:brushProperty name="width" value="0.05" units="cm"/>
      <inkml:brushProperty name="height" value="0.05" units="cm"/>
      <inkml:brushProperty name="color" value="#F6630D"/>
    </inkml:brush>
  </inkml:definitions>
  <inkml:trace contextRef="#ctx0" brushRef="#br0">104 152 24575,'1'-1'0,"-1"0"0,1 0 0,-1 0 0,0 0 0,1 0 0,-1 0 0,0 0 0,0 0 0,1 0 0,-1 0 0,0 0 0,0 0 0,0 0 0,0 0 0,-1 0 0,1 0 0,0 0 0,0 0 0,-1 0 0,1 0 0,0 0 0,-1 0 0,1 0 0,-1 0 0,1 0 0,-1 0 0,0 0 0,1 1 0,-1-1 0,0 0 0,0 0 0,1 1 0,-3-2 0,2 0 0,-1 1 0,1-1 0,-1 1 0,0-1 0,1 1 0,-1 0 0,0 0 0,0 0 0,0 0 0,0 0 0,0 0 0,0 0 0,0 1 0,0-1 0,0 1 0,-3-1 0,3 2 0,0-1 0,1 1 0,-1 0 0,0 0 0,1 0 0,-1 0 0,0 0 0,1 0 0,-1 0 0,1 0 0,0 1 0,-1-1 0,1 1 0,0-1 0,0 1 0,0-1 0,0 1 0,0 0 0,-1 2 0,-12 38 0,11-33 0,0 2 0,-1 0 0,2 0 0,-1 0 0,2 0 0,-1 0 0,2 0 0,-1 1 0,3 19 0,-2-30 0,0 1 0,0-1 0,1 0 0,-1 0 0,0 0 0,0 0 0,1 0 0,-1 0 0,1 1 0,-1-1 0,1 0 0,-1 0 0,1 0 0,0-1 0,0 1 0,-1 0 0,1 0 0,0 0 0,0 0 0,0-1 0,0 1 0,0 0 0,0-1 0,0 1 0,0-1 0,0 1 0,0-1 0,0 1 0,0-1 0,0 0 0,0 0 0,1 1 0,-1-1 0,0 0 0,0 0 0,0 0 0,0 0 0,1 0 0,-1-1 0,0 1 0,0 0 0,0 0 0,0-1 0,0 1 0,0-1 0,0 1 0,0-1 0,0 1 0,2-2 0,3-3 0,1 1 0,-1-1 0,0 0 0,0-1 0,9-10 0,-2-1 0,21-36 0,1-3 0,-35 55 0,1 1 0,-1 0 0,0 0 0,0-1 0,0 1 0,0 0 0,0-1 0,1 1 0,-1 0 0,0 0 0,0-1 0,0 1 0,1 0 0,-1 0 0,0 0 0,0-1 0,1 1 0,-1 0 0,0 0 0,0 0 0,1 0 0,-1-1 0,0 1 0,1 0 0,-1 0 0,0 0 0,1 0 0,-1 0 0,0 0 0,1 0 0,-1 0 0,0 0 0,1 0 0,-1 0 0,0 0 0,0 0 0,1 0 0,-1 0 0,0 1 0,1-1 0,-1 0 0,6 15 0,-4 26 0,-2-39 0,-1 18 0,0-8 0,1 1 0,1 17 0,-1-28 0,0 0 0,1 0 0,-1 0 0,0 0 0,1 0 0,-1 0 0,1 0 0,0 0 0,0 0 0,0 0 0,0 0 0,0 0 0,0-1 0,0 1 0,1 0 0,-1-1 0,1 1 0,-1-1 0,1 0 0,3 3 0,-4-4 0,0 0 0,1 1 0,-1-1 0,0 0 0,1 0 0,-1 0 0,0 0 0,1 0 0,-1-1 0,0 1 0,1 0 0,-1 0 0,0-1 0,0 1 0,1-1 0,-1 0 0,0 1 0,0-1 0,0 0 0,0 1 0,0-1 0,0 0 0,0 0 0,0 0 0,0 0 0,0 0 0,0 0 0,0 0 0,-1 0 0,1-1 0,0 0 0,3-5 0,0 1 0,-1-1 0,0 1 0,3-11 0,-1 0 0,2-31 0,-5 32 0,1 1 0,7-25 0,-10 39 0,0 1 0,0-1 0,0 1 0,0 0 0,0-1 0,1 1 0,-1-1 0,0 1 0,0-1 0,0 1 0,1 0 0,-1-1 0,0 1 0,0-1 0,1 1 0,-1 0 0,0-1 0,1 1 0,-1 0 0,0 0 0,1-1 0,-1 1 0,1 0 0,-1 0 0,0-1 0,1 1 0,-1 0 0,1 0 0,-1 0 0,1 0 0,-1 0 0,1 0 0,0 0 0,0 0 0,0 1 0,0-1 0,0 1 0,0 0 0,0-1 0,0 1 0,-1 0 0,1 0 0,0-1 0,0 1 0,0 0 0,-1 0 0,2 1 0,18 38 0,-19-37 0,10 22 0,-7-14 0,0-1 0,1 1 0,1-1 0,8 14 0,-11-21 0,-1 0 0,1-1 0,0 1 0,-1-1 0,1 1 0,0-1 0,0 0 0,1 0 0,-1 0 0,0 0 0,1-1 0,-1 1 0,1-1 0,0 0 0,-1 0 0,1 0 0,6 0 0,-6-1 0,0 1 0,-1-1 0,1 0 0,-1 0 0,1 0 0,0-1 0,-1 1 0,1-1 0,-1 0 0,1 0 0,-1 0 0,4-2 0,-4 1 0,-1 0 0,0 0 0,0 0 0,1 0 0,-2 0 0,1 0 0,0-1 0,0 1 0,-1-1 0,1 1 0,-1-1 0,0 1 0,0-1 0,0 0 0,2-5 0,5-29-341,0-1 0,-3 0-1,2-68 1,-7 82-6485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6.685"/>
    </inkml:context>
    <inkml:brush xml:id="br0">
      <inkml:brushProperty name="width" value="0.05" units="cm"/>
      <inkml:brushProperty name="height" value="0.05" units="cm"/>
      <inkml:brushProperty name="color" value="#F6630D"/>
    </inkml:brush>
  </inkml:definitions>
  <inkml:trace contextRef="#ctx0" brushRef="#br0">3 12 24575,'0'0'0,"0"0"0,0 0 0,0 0 0,0 0 0,0 1 0,0-1 0,0 0 0,0 0 0,0 0 0,0 0 0,0 0 0,0 1 0,0-1 0,0 0 0,0 0 0,0 0 0,0 0 0,0 1 0,0-1 0,0 0 0,0 0 0,0 0 0,0 0 0,0 1 0,0-1 0,0 0 0,0 0 0,0 0 0,0 0 0,0 0 0,0 1 0,0-1 0,-1 0 0,1 0 0,0 0 0,0 0 0,0 0 0,0 0 0,0 0 0,0 1 0,-1-1 0,1 0 0,0 0 0,0 0 0,0 0 0,18 7 0,60-2 0,91-4 0,-75-3 0,744-15 0,-833 16 0,3 1 0,-1 0 0,0-1 0,0 0 0,13-4 0,-16 1-1365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7.142"/>
    </inkml:context>
    <inkml:brush xml:id="br0">
      <inkml:brushProperty name="width" value="0.05" units="cm"/>
      <inkml:brushProperty name="height" value="0.05" units="cm"/>
      <inkml:brushProperty name="color" value="#F6630D"/>
    </inkml:brush>
  </inkml:definitions>
  <inkml:trace contextRef="#ctx0" brushRef="#br0">9 0 24575,'-1'0'0,"1"0"0,0 0 0,-1 0 0,1 1 0,0-1 0,-1 0 0,1 0 0,0 0 0,-1 0 0,1 0 0,0 1 0,-1-1 0,1 0 0,0 0 0,-1 1 0,1-1 0,0 0 0,0 0 0,-1 1 0,1-1 0,0 0 0,0 1 0,-1-1 0,1 0 0,0 1 0,0-1 0,0 0 0,0 1 0,0-1 0,0 1 0,0-1 0,0 0 0,0 1 0,0-1 0,0 0 0,0 1 0,0-1 0,0 1 0,0-1 0,0 0 0,0 1 0,0-1 0,0 0 0,0 1 0,1-1 0,-1 0 0,0 1 0,0-1 0,0 0 0,1 1 0,10 19 0,13 11 0,2-2 0,1 0 0,41 32 0,-34-31 0,60 67 0,-90-92 0,-1-1 0,1 1 0,-1 0 0,0 0 0,0 0 0,0 0 0,2 8 0,-4-10 0,-1-1 0,0 1 0,0-1 0,0 1 0,0-1 0,0 0 0,0 1 0,-1-1 0,1 1 0,-1-1 0,0 0 0,1 1 0,-1-1 0,0 0 0,0 1 0,-1-1 0,1 0 0,0 0 0,-1 0 0,-1 2 0,-22 24 0,-51 47 0,-8 8 0,69-65-1365,3-3-5461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7.991"/>
    </inkml:context>
    <inkml:brush xml:id="br0">
      <inkml:brushProperty name="width" value="0.05" units="cm"/>
      <inkml:brushProperty name="height" value="0.05" units="cm"/>
      <inkml:brushProperty name="color" value="#F6630D"/>
    </inkml:brush>
  </inkml:definitions>
  <inkml:trace contextRef="#ctx0" brushRef="#br0">164 1 24575,'-11'633'0,"27"506"0,-14-675 0,-10-322 0,-35 175 0,-31-20 0,36-154 0,38-142 0,-8 43 0,8-43 0,0 0 0,0 1 0,0-1 0,0 0 0,1 1 0,-1-1 0,0 0 0,0 0 0,1 1 0,-1-1 0,1 0 0,1 2 0,-2-2 0,0-1 0,1 0 0,-1 1 0,1-1 0,-1 0 0,1 1 0,-1-1 0,1 0 0,-1 1 0,1-1 0,0 0 0,-1 0 0,1 0 0,-1 0 0,1 0 0,0 0 0,-1 0 0,1 0 0,-1 0 0,1 0 0,-1 0 0,1 0 0,0 0 0,-1 0 0,1 0 0,-1 0 0,1-1 0,0 1 0,12-6 0,0-1 0,-1 0 0,0 0 0,-1-1 0,13-11 0,-9 6 0,0 2 0,23-13 0,-6 9 0,2 1 0,0 2 0,1 1 0,59-11 0,147-8 0,269 7-758,2 26-731,-486-3 1416,1299 34-2515,302 3 648,-1513-37 1417,334-1 1628,-428 0-701,-6 2-49,0-1 0,0-1 0,0-1 0,1 0 0,13-4 0,-27 6-333,0-1 1,0 1-1,-1 0 1,1-1-1,0 1 1,0-1-1,0 1 1,0-1-1,0 1 1,-1-1-1,1 0 1,0 1 0,0-1-1,-1 0 1,1 0-1,0 1 1,-1-1-1,1 0 1,0-1-1,-3-12-4931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18.949"/>
    </inkml:context>
    <inkml:brush xml:id="br0">
      <inkml:brushProperty name="width" value="0.05" units="cm"/>
      <inkml:brushProperty name="height" value="0.05" units="cm"/>
      <inkml:brushProperty name="color" value="#F6630D"/>
    </inkml:brush>
  </inkml:definitions>
  <inkml:trace contextRef="#ctx0" brushRef="#br0">1 1 24575,'1932'20'-7015,"-1469"-9"7122,1013 11 1391,-1458-23-494,3 0 406,-20 2-432,-11 2 297,6-1-1254,-1-1 0,1 1 1,-1 0-1,1 1 0,0-1 1,0 1-1,0-1 1,0 1-1,0 1 0,0-1 1,1 0-1,0 1 1,0 0-1,0-1 0,0 1 1,0 1-1,1-1 1,0 0-1,0 0 0,0 1 1,-2 5-1,-2 11 47,1 1 0,1-1 0,-3 32 0,6-46-67,-10 450-1,11-402 0,11 246-391,75 469 0,66-46 366,-79-402 830,-59-250-804,-7-32 0,12 41-1,-16-77 171,-2-11 0,-2-14-1878,-3 6-5119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7.251"/>
    </inkml:context>
    <inkml:brush xml:id="br0">
      <inkml:brushProperty name="width" value="0.05" units="cm"/>
      <inkml:brushProperty name="height" value="0.05" units="cm"/>
      <inkml:brushProperty name="color" value="#FFC114"/>
    </inkml:brush>
  </inkml:definitions>
  <inkml:trace contextRef="#ctx0" brushRef="#br0">19 176 24575,'-15'-13'0,"12"10"0,10 9 0,0 2 0,1-1 0,-1 1 0,0 1 0,-1-1 0,0 1 0,0 0 0,-1 1 0,0-1 0,0 1 0,-1 0 0,-1 0 0,3 11 0,-3-5 0,-1 0 0,0 0 0,-1 0 0,-1 0 0,-1 0 0,0 0 0,-6 24 0,2-2 0,1 0 0,2 63 0,3-101 0,3-7 0,2-13 0,19-152 0,23-114 0,-46 274 0,1 0 0,1 1 0,0-1 0,1 1 0,0 0 0,0 1 0,11-15 0,-14 23 0,0-1 0,0 0 0,0 1 0,0 0 0,1-1 0,0 1 0,-1 0 0,1 0 0,0 0 0,0 1 0,0-1 0,0 1 0,0 0 0,0 0 0,0 0 0,1 0 0,-1 0 0,0 0 0,1 1 0,-1 0 0,0 0 0,1 0 0,-1 0 0,0 0 0,1 1 0,-1-1 0,0 1 0,0 0 0,1 0 0,4 2 0,0 1-227,0 0-1,0 1 1,-1-1-1,1 1 1,8 9-1,7 8-6598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1.272"/>
    </inkml:context>
    <inkml:brush xml:id="br0">
      <inkml:brushProperty name="width" value="0.05" units="cm"/>
      <inkml:brushProperty name="height" value="0.05" units="cm"/>
      <inkml:brushProperty name="color" value="#F6630D"/>
    </inkml:brush>
  </inkml:definitions>
  <inkml:trace contextRef="#ctx0" brushRef="#br0">0 5 24575,'0'-3'0,"0"2"0,0 7 0,0 8 0,0 8 0,0 10 0,0 7 0,0 9 0,0 6 0,0 4 0,0 6 0,0 0 0,0 1 0,0-2 0,0-12-8191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1.583"/>
    </inkml:context>
    <inkml:brush xml:id="br0">
      <inkml:brushProperty name="width" value="0.05" units="cm"/>
      <inkml:brushProperty name="height" value="0.05" units="cm"/>
      <inkml:brushProperty name="color" value="#F6630D"/>
    </inkml:brush>
  </inkml:definitions>
  <inkml:trace contextRef="#ctx0" brushRef="#br0">0 9 24575,'0'0'0,"1"-1"0,-1 1 0,0-1 0,0 1 0,1-1 0,-1 1 0,0-1 0,1 1 0,-1 0 0,0-1 0,1 1 0,-1 0 0,1-1 0,-1 1 0,0 0 0,1-1 0,-1 1 0,1 0 0,-1 0 0,1-1 0,-1 1 0,1 0 0,-1 0 0,1 0 0,0 0 0,-1 0 0,1 0 0,-1 0 0,1 0 0,-1 0 0,1 0 0,-1 0 0,1 0 0,-1 0 0,1 0 0,0 1 0,26 4 0,-24-4 0,72 15 37,84 8-1,80-5-215,-165-14-21,2712 135-5215,-2729-138 5279,299 1-728,-282-6-606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2.127"/>
    </inkml:context>
    <inkml:brush xml:id="br0">
      <inkml:brushProperty name="width" value="0.05" units="cm"/>
      <inkml:brushProperty name="height" value="0.05" units="cm"/>
      <inkml:brushProperty name="color" value="#F6630D"/>
    </inkml:brush>
  </inkml:definitions>
  <inkml:trace contextRef="#ctx0" brushRef="#br0">11 1 24575,'-11'2'0,"29"2"0,321 21-23,-246-22-184,747 28-3376,1128 9 2673,-1750-40 421,53-1 4314,-286 1-4273,-4 0-5908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2.983"/>
    </inkml:context>
    <inkml:brush xml:id="br0">
      <inkml:brushProperty name="width" value="0.05" units="cm"/>
      <inkml:brushProperty name="height" value="0.05" units="cm"/>
      <inkml:brushProperty name="color" value="#F6630D"/>
    </inkml:brush>
  </inkml:definitions>
  <inkml:trace contextRef="#ctx0" brushRef="#br0">4 23 24575,'-2'-16'0,"1"9"0,5 16 0,34 94 0,-20-51 0,35 71 0,-52-122 0,-1 0 0,1 1 0,-1-1 0,1 0 0,0 0 0,-1 1 0,1-1 0,0 0 0,0 0 0,0 0 0,0 0 0,0 0 0,0 0 0,0 0 0,0-1 0,1 1 0,-1 0 0,0-1 0,0 1 0,1-1 0,2 2 0,-3-3 0,0 1 0,0 0 0,0 0 0,0-1 0,0 1 0,0-1 0,0 1 0,0-1 0,0 1 0,0-1 0,0 0 0,0 0 0,0 1 0,0-1 0,0 0 0,0 0 0,-1 0 0,1 0 0,1-2 0,3-6 0,0 0 0,-1-1 0,0 1 0,3-14 0,56-184 0,-61 202-1365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3.435"/>
    </inkml:context>
    <inkml:brush xml:id="br0">
      <inkml:brushProperty name="width" value="0.05" units="cm"/>
      <inkml:brushProperty name="height" value="0.05" units="cm"/>
      <inkml:brushProperty name="color" value="#F6630D"/>
    </inkml:brush>
  </inkml:definitions>
  <inkml:trace contextRef="#ctx0" brushRef="#br0">202 84 24575,'0'-3'0,"1"0"0,-1-1 0,1 1 0,0 0 0,0-1 0,1 1 0,-1 0 0,1 0 0,1-3 0,-1 3 0,-1 1 0,1-1 0,-1 0 0,0 0 0,1 0 0,-2 1 0,1-1 0,0 0 0,-1-1 0,1-2 0,-1 5 0,0 1 0,0-1 0,0 0 0,0 1 0,0-1 0,0 1 0,0-1 0,-1 1 0,1-1 0,0 1 0,0-1 0,-1 1 0,1-1 0,0 1 0,-1-1 0,1 1 0,0-1 0,-1 1 0,1-1 0,-1 1 0,1 0 0,-1-1 0,1 1 0,-1 0 0,1-1 0,-1 1 0,0 0 0,-19-1 0,-22 15 0,37-12 0,4-1 0,-78 33 0,73-31 0,0 1 0,0 0 0,0-1 0,0 2 0,1-1 0,0 1 0,0 0 0,0 0 0,-9 11 0,14-14 0,-1-1 0,0 1 0,0 0 0,1-1 0,-1 1 0,1 0 0,-1 0 0,1-1 0,0 1 0,0 0 0,0 0 0,0 0 0,0-1 0,0 1 0,0 0 0,0 0 0,2 3 0,-1-2 0,1 1 0,-1-1 0,1 0 0,0 1 0,0-1 0,0 0 0,1 0 0,3 3 0,5 4 0,0 0 0,1-1 0,18 11 0,-24-16 0,29 16 0,-24-15 0,-1 0 0,0 1 0,0 1 0,-1 0 0,0 0 0,12 12 0,-19-17 0,-1-1 0,0 1 0,1 0 0,-1-1 0,0 1 0,0 0 0,0 0 0,0-1 0,-1 1 0,1 0 0,-1 0 0,1 0 0,-1 0 0,1 0 0,-1 0 0,0 0 0,0 0 0,0 0 0,0 0 0,0 1 0,-1-1 0,0 2 0,0-2 0,0 1 0,-1 0 0,1-1 0,-1 1 0,0 0 0,0-1 0,0 0 0,0 0 0,0 1 0,0-1 0,-1-1 0,1 1 0,-4 2 0,-4 1 0,0 1 0,0-2 0,0 0 0,-1 0 0,0-1 0,-21 4 0,-22-3-1365,31-4-5461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3.980"/>
    </inkml:context>
    <inkml:brush xml:id="br0">
      <inkml:brushProperty name="width" value="0.05" units="cm"/>
      <inkml:brushProperty name="height" value="0.05" units="cm"/>
      <inkml:brushProperty name="color" value="#F6630D"/>
    </inkml:brush>
  </inkml:definitions>
  <inkml:trace contextRef="#ctx0" brushRef="#br0">196 36 24575,'0'-1'0,"0"-1"0,0 1 0,0 0 0,0-1 0,-1 1 0,1 0 0,0-1 0,-1 1 0,1 0 0,-1 0 0,1-1 0,-1 1 0,1 0 0,-1 0 0,0 0 0,0 0 0,0 0 0,1 0 0,-1 0 0,0 0 0,0 0 0,-1 0 0,0-1 0,-1 1 0,1 0 0,-1 0 0,0 0 0,1 0 0,-1 1 0,0-1 0,1 1 0,-1 0 0,0 0 0,0 0 0,-3 0 0,0 1 0,-1 0 0,0 0 0,1 0 0,-1 1 0,1 0 0,-1 1 0,1-1 0,0 1 0,-7 4 0,7-2 0,0 0 0,1 1 0,-1 0 0,1 0 0,0 0 0,1 0 0,-1 1 0,1 0 0,1 0 0,-1 0 0,1 0 0,-2 8 0,2-5 0,0 0 0,1 1 0,0-1 0,1 1 0,0-1 0,0 1 0,1-1 0,3 17 0,-3-24 17,1-1-1,-1 1 0,1-1 0,0 1 1,0-1-1,0 0 0,0 0 0,0 1 1,0-1-1,1 0 0,-1 0 0,1 0 1,-1 0-1,1 0 0,0-1 0,0 1 1,0 0-1,0-1 0,0 0 0,4 3 1,0-2-261,0 1 0,0-1 0,0 0 0,1-1 1,-1 0-1,12 1 0,9 0-6582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4.339"/>
    </inkml:context>
    <inkml:brush xml:id="br0">
      <inkml:brushProperty name="width" value="0.05" units="cm"/>
      <inkml:brushProperty name="height" value="0.05" units="cm"/>
      <inkml:brushProperty name="color" value="#F6630D"/>
    </inkml:brush>
  </inkml:definitions>
  <inkml:trace contextRef="#ctx0" brushRef="#br0">120 12 24575,'0'-1'0,"0"1"0,1-1 0,-1 1 0,-1-1 0,1 1 0,0 0 0,0-1 0,0 1 0,0-1 0,0 1 0,0 0 0,0-1 0,-1 1 0,1-1 0,0 1 0,0 0 0,0-1 0,-1 1 0,1 0 0,0-1 0,-1 1 0,1 0 0,0-1 0,-1 1 0,1 0 0,0 0 0,-1 0 0,1-1 0,0 1 0,-1 0 0,0 0 0,-16 2 0,-12 13 0,20-8 0,0 1 0,1 1 0,-13 16 0,18-22 0,1 0 0,0-1 0,0 1 0,1 0 0,-1 0 0,1 0 0,-1 1 0,1-1 0,0 0 0,0 0 0,1 1 0,-1-1 0,1 0 0,-1 1 0,1-1 0,0 1 0,1 5 0,-1-8 0,1 0 0,-1 0 0,1 1 0,-1-1 0,1 0 0,0 0 0,-1 0 0,1 0 0,0 0 0,0 1 0,0-1 0,0-1 0,0 1 0,0 0 0,0 0 0,0 0 0,0 0 0,0-1 0,0 1 0,1-1 0,-1 1 0,0-1 0,0 1 0,1-1 0,-1 0 0,0 1 0,1-1 0,-1 0 0,0 0 0,1 0 0,-1 0 0,0 0 0,1 0 0,-1-1 0,0 1 0,1 0 0,-1-1 0,0 1 0,2-1 0,1-1 0,-1 1 0,1 0 0,-1-1 0,1 0 0,-1 0 0,0 0 0,1 0 0,-1 0 0,0-1 0,-1 1 0,1-1 0,4-5 0,-5 3 0,1-1 0,-1 1 0,0-1 0,0 0 0,0 1 0,0-9 0,-1 12 0,-1 0 0,1-1 0,-1 1 0,0 0 0,0-1 0,0 1 0,0 0 0,0-1 0,-1 1 0,1 0 0,0-1 0,-1 1 0,0 0 0,0 0 0,0 0 0,0 0 0,0 0 0,-2-4 0,3 6-25,-1 0-1,1 0 1,0 0-1,-1 0 1,1 0 0,0 0-1,-1-1 1,1 1-1,0 0 1,-1 0-1,1 0 1,-1 0-1,1 0 1,0 0 0,-1 0-1,1 1 1,0-1-1,-1 0 1,1 0-1,0 0 1,-1 0-1,1 0 1,0 0 0,-1 1-1,1-1 1,0 0-1,-1 0 1,1 1-1,0-1 1,-1 1-577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4.806"/>
    </inkml:context>
    <inkml:brush xml:id="br0">
      <inkml:brushProperty name="width" value="0.05" units="cm"/>
      <inkml:brushProperty name="height" value="0.05" units="cm"/>
      <inkml:brushProperty name="color" value="#F6630D"/>
    </inkml:brush>
  </inkml:definitions>
  <inkml:trace contextRef="#ctx0" brushRef="#br0">167 252 24575,'0'-3'0,"0"1"0,0 0 0,0-1 0,-1 1 0,1 0 0,-1-1 0,1 1 0,-1 0 0,1 0 0,-1-1 0,0 1 0,0 0 0,0 0 0,-1 0 0,-1-3 0,2 4 0,-1 0 0,1 0 0,0 0 0,-1 1 0,1-1 0,-1 0 0,0 0 0,1 1 0,-1-1 0,1 1 0,-1 0 0,0-1 0,0 1 0,1 0 0,-1 0 0,0 0 0,1 0 0,-1 0 0,0 0 0,1 1 0,-1-1 0,-2 1 0,-4 2 0,0 0 0,0 1 0,0-1 0,0 1 0,0 1 0,1 0 0,0 0 0,0 0 0,0 1 0,1 0 0,0 0 0,0 1 0,-10 13 0,16-19 0,-1 0 0,0 0 0,1 0 0,-1 0 0,1 0 0,-1 0 0,1 0 0,0 0 0,-1 1 0,1-1 0,0 0 0,0 0 0,0 0 0,0 0 0,0 1 0,0-1 0,0 0 0,0 0 0,0 0 0,1 0 0,-1 0 0,0 1 0,1-1 0,-1 0 0,2 2 0,-1-2 0,1 0 0,-1 1 0,1-1 0,-1 0 0,1 0 0,0 0 0,-1 0 0,1 0 0,0 0 0,0-1 0,0 1 0,0 0 0,3 0 0,4 0 0,0 0 0,1 0 0,-1-1 0,0 0 0,13-3 0,-11 1 0,1 0 0,0-2 0,0 1 0,-1-2 0,0 1 0,0-1 0,0-1 0,11-7 0,-18 9 0,1 1 0,0-1 0,-1 0 0,1 0 0,-1 0 0,0-1 0,-1 0 0,1 1 0,-1-1 0,0-1 0,0 1 0,0 0 0,-1-1 0,0 1 0,0-1 0,0 0 0,-1 1 0,2-9 0,-2-10 0,-2-43 0,0 56 0,0 0 0,-1 0 0,0 0 0,-1 1 0,0-1 0,-5-11 0,8 21 0,-1 1 0,1-1 0,0 1 0,0-1 0,0 1 0,-1-1 0,1 1 0,0-1 0,-1 1 0,1-1 0,0 1 0,-1-1 0,1 1 0,0 0 0,-1-1 0,1 1 0,-1 0 0,1-1 0,-1 1 0,1 0 0,-1-1 0,1 1 0,-1 0 0,1 0 0,-1 0 0,1-1 0,-1 1 0,0 0 0,0 1 0,0-1 0,1 0 0,-1 1 0,0-1 0,1 1 0,-1-1 0,0 1 0,1-1 0,-1 1 0,1 0 0,-1-1 0,1 1 0,-1 0 0,1-1 0,0 1 0,-1 1 0,-10 34 0,7 14-199,3 56-1,2-80-766,-1 7-5860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5.165"/>
    </inkml:context>
    <inkml:brush xml:id="br0">
      <inkml:brushProperty name="width" value="0.05" units="cm"/>
      <inkml:brushProperty name="height" value="0.05" units="cm"/>
      <inkml:brushProperty name="color" value="#F6630D"/>
    </inkml:brush>
  </inkml:definitions>
  <inkml:trace contextRef="#ctx0" brushRef="#br0">49 154 24575,'0'0'0,"1"1"0,-1 0 0,0 0 0,1 0 0,-1-1 0,1 1 0,-1 0 0,1-1 0,-1 1 0,1 0 0,-1-1 0,1 1 0,0-1 0,-1 1 0,1 0 0,0-1 0,-1 0 0,1 1 0,0-1 0,0 1 0,-1-1 0,1 0 0,0 0 0,0 1 0,0-1 0,0 0 0,-1 0 0,1 0 0,0 0 0,1 0 0,27 0 0,-25-1 0,-1 1 0,1-1 0,-1 0 0,1 0 0,-1 0 0,1-1 0,-1 1 0,0-1 0,0 0 0,0 0 0,0 0 0,0 0 0,0 0 0,-1-1 0,1 1 0,-1-1 0,1 0 0,-1 0 0,0 1 0,0-2 0,0 1 0,1-4 0,-1 3 0,-1 0 0,0 0 0,0 0 0,0 0 0,-1-1 0,1 1 0,-1 0 0,0-1 0,0 1 0,-1 0 0,1 0 0,-1-1 0,0 1 0,0 0 0,-1 0 0,1 0 0,-1 0 0,-3-6 0,4 8 0,0 0 0,0 0 0,0 0 0,0 0 0,0 0 0,0 1 0,-1-1 0,1 0 0,0 1 0,-1-1 0,0 1 0,1 0 0,-1-1 0,0 1 0,0 0 0,0 0 0,1 0 0,-1 0 0,0 1 0,0-1 0,-1 0 0,1 1 0,0-1 0,0 1 0,0 0 0,0 0 0,0 0 0,0 0 0,-1 0 0,1 0 0,0 0 0,0 1 0,0-1 0,-3 2 0,0 0 0,1 1 0,0-1 0,-1 1 0,1 0 0,0 0 0,1 0 0,-1 1 0,1-1 0,-1 1 0,1 0 0,0 0 0,0 0 0,1 0 0,-3 5 0,-2 6 49,1 0 0,0 0 0,1 0-1,1 1 1,0 0 0,-2 22 0,6-31-87,0-1 0,0 1 0,0 0 0,1-1 0,0 1 0,0-1 0,1 1 0,2 6 0,-3-10-53,1 1 0,0-1 0,0 1 0,0-1 0,0 1 0,0-1 0,1 0 0,0 0 0,-1 0 0,1-1 0,0 1 0,0-1 0,1 1 0,4 1 0,10 5-6735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5.854"/>
    </inkml:context>
    <inkml:brush xml:id="br0">
      <inkml:brushProperty name="width" value="0.05" units="cm"/>
      <inkml:brushProperty name="height" value="0.05" units="cm"/>
      <inkml:brushProperty name="color" value="#F6630D"/>
    </inkml:brush>
  </inkml:definitions>
  <inkml:trace contextRef="#ctx0" brushRef="#br0">1 8 24575,'2'-1'0,"0"0"0,-1 0 0,1 0 0,0 0 0,0 1 0,0-1 0,0 1 0,0-1 0,0 1 0,1 0 0,-1 0 0,0-1 0,0 2 0,0-1 0,0 0 0,0 0 0,0 1 0,0-1 0,0 1 0,3 0 0,44 19 0,-40-17 0,-7-2 0,0 1 0,1-1 0,-1 0 0,0 1 0,0-1 0,0 1 0,0 0 0,0-1 0,0 1 0,0 0 0,-1 0 0,1 1 0,-1-1 0,1 0 0,-1 0 0,0 1 0,0-1 0,0 0 0,1 4 0,0 3 0,-1 0 0,0 0 0,0 0 0,-1 11 0,1 10 0,16 145 0,12 251 0,-29-424 2,1 11-230,-1 0 0,-1 1 0,0-1 1,-1 0-1,-6 25 0,1-22-6598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7.407"/>
    </inkml:context>
    <inkml:brush xml:id="br0">
      <inkml:brushProperty name="width" value="0.05" units="cm"/>
      <inkml:brushProperty name="height" value="0.05" units="cm"/>
      <inkml:brushProperty name="color" value="#FFC114"/>
    </inkml:brush>
  </inkml:definitions>
  <inkml:trace contextRef="#ctx0" brushRef="#br0">12 34 24575,'-6'0'0,"1"-3"0,7-1 0,10 1 0,11-3 0,10-1 0,12 2 0,7 2 0,-5 0-8191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7.197"/>
    </inkml:context>
    <inkml:brush xml:id="br0">
      <inkml:brushProperty name="width" value="0.05" units="cm"/>
      <inkml:brushProperty name="height" value="0.05" units="cm"/>
      <inkml:brushProperty name="color" value="#F6630D"/>
    </inkml:brush>
  </inkml:definitions>
  <inkml:trace contextRef="#ctx0" brushRef="#br0">0 1 24575,'0'9'0,"0"12"0,0 11 0,3 11 0,1 6 0,0 2 0,2 2 0,0-3 0,-1-3 0,-1-4 0,-2-4 0,-1-5 0,0-8-8191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7.513"/>
    </inkml:context>
    <inkml:brush xml:id="br0">
      <inkml:brushProperty name="width" value="0.05" units="cm"/>
      <inkml:brushProperty name="height" value="0.05" units="cm"/>
      <inkml:brushProperty name="color" value="#F6630D"/>
    </inkml:brush>
  </inkml:definitions>
  <inkml:trace contextRef="#ctx0" brushRef="#br0">0 1 24575,'94'11'0,"1169"50"-3581,-1232-60 3524,1587 11-3087,-1484-16 3219,-33 0-1559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8.109"/>
    </inkml:context>
    <inkml:brush xml:id="br0">
      <inkml:brushProperty name="width" value="0.05" units="cm"/>
      <inkml:brushProperty name="height" value="0.05" units="cm"/>
      <inkml:brushProperty name="color" value="#F6630D"/>
    </inkml:brush>
  </inkml:definitions>
  <inkml:trace contextRef="#ctx0" brushRef="#br0">1 33 24575,'1150'-11'-1886,"-511"3"1106,-32-2-141,-440 7-3683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8.297"/>
    </inkml:context>
    <inkml:brush xml:id="br0">
      <inkml:brushProperty name="width" value="0.05" units="cm"/>
      <inkml:brushProperty name="height" value="0.05" units="cm"/>
      <inkml:brushProperty name="color" value="#F6630D"/>
    </inkml:brush>
  </inkml:definitions>
  <inkml:trace contextRef="#ctx0" brushRef="#br0">1 1 24575,'0'3'0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8.466"/>
    </inkml:context>
    <inkml:brush xml:id="br0">
      <inkml:brushProperty name="width" value="0.05" units="cm"/>
      <inkml:brushProperty name="height" value="0.05" units="cm"/>
      <inkml:brushProperty name="color" value="#F6630D"/>
    </inkml:brush>
  </inkml:definitions>
  <inkml:trace contextRef="#ctx0" brushRef="#br0">36 1 24575,'-3'70'0,"-13"72"0,1-6 0,14-47-1365,1-75-5461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8.938"/>
    </inkml:context>
    <inkml:brush xml:id="br0">
      <inkml:brushProperty name="width" value="0.05" units="cm"/>
      <inkml:brushProperty name="height" value="0.05" units="cm"/>
      <inkml:brushProperty name="color" value="#F6630D"/>
    </inkml:brush>
  </inkml:definitions>
  <inkml:trace contextRef="#ctx0" brushRef="#br0">1 71 24575,'22'-1'0,"0"-1"0,35-9 0,-7 2 0,145-16 0,360 2 0,-545 23-1365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9.530"/>
    </inkml:context>
    <inkml:brush xml:id="br0">
      <inkml:brushProperty name="width" value="0.05" units="cm"/>
      <inkml:brushProperty name="height" value="0.05" units="cm"/>
      <inkml:brushProperty name="color" value="#F6630D"/>
    </inkml:brush>
  </inkml:definitions>
  <inkml:trace contextRef="#ctx0" brushRef="#br0">1 0 24575,'0'3'0,"0"4"0,0 7 0,0 4 0,0 1 0,0 4 0,0 4 0,0 0 0,0 2 0,0-1 0,0-6-8191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29.847"/>
    </inkml:context>
    <inkml:brush xml:id="br0">
      <inkml:brushProperty name="width" value="0.05" units="cm"/>
      <inkml:brushProperty name="height" value="0.05" units="cm"/>
      <inkml:brushProperty name="color" value="#F6630D"/>
    </inkml:brush>
  </inkml:definitions>
  <inkml:trace contextRef="#ctx0" brushRef="#br0">48 62 24575,'-5'-22'0,"4"20"0,0 0 0,1-1 0,-1 1 0,0 0 0,1-1 0,0 1 0,-1-1 0,1-2 0,1 4 0,-1 0 0,0 0 0,1 0 0,-1 1 0,0-1 0,1 0 0,-1 0 0,1 1 0,-1-1 0,1 0 0,0 1 0,-1-1 0,1 0 0,0 1 0,-1-1 0,1 1 0,0-1 0,0 1 0,-1 0 0,1-1 0,0 1 0,0 0 0,0-1 0,-1 1 0,1 0 0,0 0 0,0 0 0,0 0 0,1 0 0,4-1 0,0 2 0,0-1 0,-1 0 0,1 1 0,0 0 0,0 0 0,0 1 0,-1 0 0,1 0 0,-1 0 0,9 5 0,-4-2 0,-1 1 0,1 0 0,-1 0 0,-1 1 0,11 10 0,-17-16 0,-1 1 0,0-1 0,1 0 0,-1 1 0,0-1 0,0 1 0,0-1 0,0 1 0,0 0 0,-1-1 0,1 1 0,0 0 0,-1-1 0,1 1 0,-1 0 0,0 0 0,1 0 0,-1 0 0,0-1 0,0 1 0,0 0 0,-1 2 0,0-1 0,0-1 0,0 0 0,0 1 0,-1-1 0,1 0 0,0 0 0,-1 0 0,0 0 0,0 0 0,1 0 0,-1-1 0,0 1 0,0-1 0,-3 2 0,-6 4 0,0-1 0,-1-1 0,0 0 0,0-1 0,-15 4 0,7-4-455,0 0 0,-23 0 0,22-3-6371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30.206"/>
    </inkml:context>
    <inkml:brush xml:id="br0">
      <inkml:brushProperty name="width" value="0.05" units="cm"/>
      <inkml:brushProperty name="height" value="0.05" units="cm"/>
      <inkml:brushProperty name="color" value="#F6630D"/>
    </inkml:brush>
  </inkml:definitions>
  <inkml:trace contextRef="#ctx0" brushRef="#br0">1 0 24575,'2'1'0,"1"-1"0,-1 1 0,0 0 0,1 0 0,-1 0 0,0 0 0,1 0 0,-1 0 0,0 1 0,0-1 0,0 1 0,0-1 0,0 1 0,2 4 0,23 29 0,-10 0 0,-17-33 0,1-1 0,0 1 0,-1-1 0,1 1 0,-1 0 0,0-1 0,0 1 0,1 0 0,-1-1 0,0 1 0,-1 0 0,1-1 0,0 1 0,0-1 0,-1 1 0,1 0 0,-1-1 0,1 1 0,-1-1 0,-1 3 0,2-4 0,0 1 0,0-1 0,0 0 0,-1 1 0,1-1 0,0 0 0,0 0 0,-1 1 0,1-1 0,0 0 0,0 0 0,-1 0 0,1 1 0,0-1 0,-1 0 0,1 0 0,0 0 0,0 0 0,-1 0 0,1 0 0,0 0 0,-1 0 0,1 0 0,0 0 0,-1 0 0,1 0 0,0 0 0,-1 0 0,1 0 0,0 0 0,-1 0 0,1 0 0,0 0 0,-1 0 0,1 0 0,0 0 0,-1-1 0,1 1 0,0 0 0,0 0 0,-1 0 0,1-1 0,0 1 0,0 0 0,-1 0 0,1-1 0,0 1 0,0-1 0,-1 0 0,0 0 0,1 0 0,-1 0 0,1 0 0,-1 0 0,1 0 0,0 0 0,-1 0 0,1 0 0,0 0 0,0 0 0,0-1 0,0 1 0,0-1 0,1-2 31,0 1 0,0-1 0,1 1 0,-1 0 0,1-1 0,0 1 0,0 0 0,0 0 1,0 0-1,5-4 0,29-25-1738,-21 21-5119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30.861"/>
    </inkml:context>
    <inkml:brush xml:id="br0">
      <inkml:brushProperty name="width" value="0.05" units="cm"/>
      <inkml:brushProperty name="height" value="0.05" units="cm"/>
      <inkml:brushProperty name="color" value="#F6630D"/>
    </inkml:brush>
  </inkml:definitions>
  <inkml:trace contextRef="#ctx0" brushRef="#br0">34 45 24575,'-1'2'0,"0"0"0,1 0 0,-1 0 0,0 1 0,0-1 0,0 0 0,0 0 0,-1 0 0,-1 2 0,-6 10 0,7-9 0,0 0 0,0 0 0,0 1 0,1-1 0,-1 1 0,1 0 0,1-1 0,-1 1 0,1 0 0,0 7 0,1-12 0,-1 1 0,0 0 0,1 0 0,-1-1 0,1 1 0,0 0 0,-1-1 0,1 1 0,0 0 0,0-1 0,0 1 0,0-1 0,0 0 0,0 1 0,1-1 0,-1 0 0,0 0 0,1 0 0,-1 1 0,1-1 0,-1-1 0,1 1 0,0 0 0,-1 0 0,1-1 0,0 1 0,-1-1 0,1 1 0,0-1 0,0 0 0,-1 1 0,1-1 0,0 0 0,0 0 0,2-1 0,3 1 0,-1-1 0,1 0 0,-1 0 0,1-1 0,-1 1 0,0-2 0,0 1 0,0 0 0,0-1 0,0 0 0,7-6 0,-12 8 0,1 0 0,0 0 0,-1 0 0,1 0 0,-1-1 0,0 1 0,1-1 0,-1 1 0,0-1 0,0 0 0,0 1 0,0-1 0,0 0 0,0 0 0,-1 0 0,1 1 0,-1-1 0,1 0 0,-1 0 0,1 0 0,-1 0 0,0 0 0,0 0 0,0 0 0,0 0 0,-1 0 0,1 0 0,0 0 0,-1 0 0,1 0 0,-1 0 0,0 1 0,0-1 0,0 0 0,0 0 0,0 1 0,0-1 0,0 0 0,-2-1 0,-5-12 0,8 14 0,0 1 0,0-1 0,0 1 0,0 0 0,0-1 0,0 1 0,0 0 0,0-1 0,1 1 0,-1 0 0,0-1 0,0 1 0,0 0 0,0-1 0,0 1 0,1 0 0,-1-1 0,0 1 0,0 0 0,0 0 0,1-1 0,-1 1 0,0 0 0,1 0 0,-1-1 0,3 0 0,0 0 0,0 1 0,0-1 0,0 0 0,0 1 0,0 0 0,5 0 0,0-1 0,49-4 0,0-3 0,-1-2 0,82-26 0,-144 52 0,3-9 0,0 0 0,0 1 0,-2 13 0,5-15 0,0 0 0,0 0 0,1 0 0,0 0 0,0 0 0,1 0 0,-1 0 0,1 0 0,5 8 0,2 4 0,19 26 0,-22-35 0,0-1 0,0 1 0,0 1 0,-1-1 0,-1 1 0,0-1 0,0 1 0,-1 1 0,4 16 0,-7-24-44,0 0 0,-1 0 0,1 0 0,-1 0 0,1 0 0,-1 0 0,0 0 0,0 0 0,0 0 0,-1-1 0,1 1 0,0 0 0,-1-1 0,0 1 0,0-1 0,0 1 0,0-1 0,0 0-1,0 0 1,0 0 0,-1 0 0,1 0 0,-1-1 0,0 1 0,1-1 0,-1 0 0,0 1 0,0-1 0,0 0 0,-3 0 0,-14 4-6782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7.640"/>
    </inkml:context>
    <inkml:brush xml:id="br0">
      <inkml:brushProperty name="width" value="0.05" units="cm"/>
      <inkml:brushProperty name="height" value="0.05" units="cm"/>
      <inkml:brushProperty name="color" value="#FFC114"/>
    </inkml:brush>
  </inkml:definitions>
  <inkml:trace contextRef="#ctx0" brushRef="#br0">36 5 24575,'-3'-3'0,"-1"2"0,-3 7 0,0 8 0,2 8 0,0 6 0,2 8 0,2 5 0,3 6 0,5 0 0,0 1 0,3-1 0,3-3 0,1-4 0,2-5 0,-2-8-8191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31.016"/>
    </inkml:context>
    <inkml:brush xml:id="br0">
      <inkml:brushProperty name="width" value="0.05" units="cm"/>
      <inkml:brushProperty name="height" value="0.05" units="cm"/>
      <inkml:brushProperty name="color" value="#F6630D"/>
    </inkml:brush>
  </inkml:definitions>
  <inkml:trace contextRef="#ctx0" brushRef="#br0">1 0 24575,'3'0'0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50.471"/>
    </inkml:context>
    <inkml:brush xml:id="br0">
      <inkml:brushProperty name="width" value="0.05" units="cm"/>
      <inkml:brushProperty name="height" value="0.05" units="cm"/>
      <inkml:brushProperty name="color" value="#F6630D"/>
    </inkml:brush>
  </inkml:definitions>
  <inkml:trace contextRef="#ctx0" brushRef="#br0">0 1 24575,'1'0'0,"0"0"0,-1 1 0,1-1 0,0 0 0,-1 1 0,1-1 0,0 0 0,-1 1 0,1-1 0,-1 1 0,1-1 0,-1 1 0,1-1 0,-1 1 0,1 0 0,-1-1 0,1 1 0,-1 0 0,0-1 0,1 1 0,-1 0 0,0-1 0,0 1 0,1 0 0,-1 0 0,0-1 0,0 2 0,4 27 0,-4-21 0,17 114 0,12 118 0,-21-98 0,20 211 0,-12-266-1365,-12-70-5461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51.236"/>
    </inkml:context>
    <inkml:brush xml:id="br0">
      <inkml:brushProperty name="width" value="0.05" units="cm"/>
      <inkml:brushProperty name="height" value="0.05" units="cm"/>
      <inkml:brushProperty name="color" value="#F6630D"/>
    </inkml:brush>
  </inkml:definitions>
  <inkml:trace contextRef="#ctx0" brushRef="#br0">1 1 24575,'587'20'0,"41"-5"0,-621-15 0,-2 0 0,0 0 0,-1 0 0,1 0 0,0 1 0,-1-1 0,7 3 0,-10-3 0,0 1 0,1-1 0,-1 1 0,0 0 0,0-1 0,0 1 0,0 0 0,0 0 0,-1 0 0,1 0 0,0 0 0,0 0 0,0 0 0,-1 0 0,1 0 0,-1 0 0,1 0 0,-1 0 0,1 0 0,-1 1 0,1-1 0,-1 0 0,0 0 0,0 0 0,0 1 0,0-1 0,0 0 0,0 2 0,-9 294 0,41 355 0,-32-647 0,0 25 0,0-29 0,0-1 0,-1 1 0,1 0 0,0 0 0,-1 0 0,1-1 0,0 1 0,-1 0 0,1-1 0,-1 1 0,1 0 0,-1-1 0,0 1 0,1 0 0,-1-1 0,1 1 0,-1-1 0,0 1 0,0-1 0,1 0 0,-1 1 0,0-1 0,0 0 0,0 1 0,1-1 0,-1 0 0,0 0 0,0 0 0,0 0 0,0 0 0,-1 0 0,-19-1 0,0-1 0,-30-7 0,1 1 0,-636-32 0,666 40 48,-13-1-519,0 2 0,-44 6 0,58-3-6355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51.967"/>
    </inkml:context>
    <inkml:brush xml:id="br0">
      <inkml:brushProperty name="width" value="0.05" units="cm"/>
      <inkml:brushProperty name="height" value="0.05" units="cm"/>
      <inkml:brushProperty name="color" value="#F6630D"/>
    </inkml:brush>
  </inkml:definitions>
  <inkml:trace contextRef="#ctx0" brushRef="#br0">207 36 24575,'0'-2'0,"0"0"0,0 0 0,0-1 0,0 1 0,-1 0 0,1 0 0,0 0 0,-1 0 0,1 0 0,-1 0 0,0 0 0,0 0 0,0 0 0,-1-2 0,1 3 0,1 1 0,0 0 0,-1 0 0,1-1 0,-1 1 0,1 0 0,0 0 0,-1 0 0,1 0 0,-1-1 0,1 1 0,-1 0 0,1 0 0,0 0 0,-1 0 0,1 0 0,-1 0 0,1 0 0,-1 0 0,1 0 0,0 0 0,-1 0 0,1 1 0,-1-1 0,0 0 0,-16 13 0,-3 12 0,1 1 0,0 1 0,2 0 0,1 1 0,2 1 0,1 0 0,1 1 0,1 0 0,-11 52 0,20-71 0,0 0 0,1 1 0,0-1 0,0 0 0,2 1 0,-1-1 0,5 20 0,-5-26 0,2-1 0,-1 0 0,0 0 0,1 1 0,0-1 0,0 0 0,0-1 0,0 1 0,1 0 0,-1-1 0,1 1 0,0-1 0,0 0 0,0 0 0,1 0 0,-1 0 0,1 0 0,0-1 0,-1 0 0,1 1 0,0-2 0,7 4 0,-1-2 0,1-1 0,-1 0 0,1-1 0,0 0 0,-1 0 0,1-1 0,0 0 0,-1-1 0,1 0 0,0-1 0,-1 0 0,0-1 0,1 0 0,9-5 0,-13 6 0,-1-1 0,1-1 0,-1 1 0,1-1 0,-1 0 0,-1-1 0,1 1 0,0-1 0,-1 0 0,0-1 0,0 1 0,-1-1 0,0 0 0,0 0 0,0-1 0,0 1 0,-1-1 0,0 1 0,-1-1 0,0 0 0,2-9 0,-3 11 0,-1 1 0,0-1 0,0 1 0,0 0 0,-1-1 0,1 1 0,-1-1 0,0 1 0,0 0 0,-1-1 0,-1-4 0,-5-12 0,8 20 0,0 0 0,0 1 0,0-1 0,0 0 0,0 1 0,0-1 0,0 0 0,0 0 0,0 1 0,0-1 0,0 0 0,0 0 0,1 1 0,-1-1 0,0 0 0,1 1 0,-1-1 0,0 0 0,1 1 0,-1-1 0,1 1 0,-1-1 0,1 1 0,-1-1 0,1 1 0,-1-1 0,1 1 0,-1-1 0,1 1 0,0 0 0,-1-1 0,1 1 0,0 0 0,-1-1 0,1 1 0,0 0 0,0 0 0,32-5 0,-25 4 0,10-2 0,-13 2 0,0 0 0,0 0 0,0 1 0,0-1 0,0 1 0,6 1 0,-10-1 0,0 0 0,0 1 0,1-1 0,-1 1 0,0-1 0,0 1 0,0-1 0,0 1 0,1 0 0,-1-1 0,0 1 0,0 0 0,0 0 0,0 0 0,-1 0 0,1 0 0,0 0 0,0 0 0,-1 0 0,1 0 0,0 0 0,-1 0 0,1 1 0,-1-1 0,0 0 0,1 0 0,-1 1 0,1 1 0,1 20 0,0-1 0,-2 41 0,-1-35 0,3 30 0,4-3-1365,-4-33-5461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52.796"/>
    </inkml:context>
    <inkml:brush xml:id="br0">
      <inkml:brushProperty name="width" value="0.05" units="cm"/>
      <inkml:brushProperty name="height" value="0.05" units="cm"/>
      <inkml:brushProperty name="color" value="#F6630D"/>
    </inkml:brush>
  </inkml:definitions>
  <inkml:trace contextRef="#ctx0" brushRef="#br0">17 58 24575,'-2'-2'0,"1"-1"0,-1 1 0,0-1 0,1 1 0,-1-1 0,1 0 0,0 0 0,0 1 0,0-1 0,0 0 0,1 0 0,-1-5 0,1 7 0,0 0 0,0 1 0,0-1 0,0 0 0,0 0 0,0 1 0,0-1 0,0 0 0,0 1 0,0-1 0,1 0 0,-1 0 0,0 1 0,1-1 0,-1 0 0,0 1 0,1-1 0,-1 1 0,1-1 0,-1 1 0,1-2 0,0 2 0,0 0 0,0-1 0,0 1 0,0 0 0,0 0 0,0 0 0,0 0 0,0-1 0,0 2 0,0-1 0,0 0 0,0 0 0,0 0 0,0 0 0,0 0 0,0 1 0,0-1 0,0 1 0,0-1 0,1 1 0,17 10 0,0 1 0,-1 0 0,-1 2 0,0 0 0,27 29 0,-23-22 0,426 441-365,106 100-131,-514-526 496,153 134 0,-187-165-71,27 17 247,-30-21-227,0 0 1,-1 0 0,1 0 0,0 0 0,0 0 0,0-1 0,0 1-1,1-1 1,-1 0 0,0 1 0,0-1 0,0 0 0,0 0 0,4-1-1,5-4-6631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53.202"/>
    </inkml:context>
    <inkml:brush xml:id="br0">
      <inkml:brushProperty name="width" value="0.05" units="cm"/>
      <inkml:brushProperty name="height" value="0.05" units="cm"/>
      <inkml:brushProperty name="color" value="#F6630D"/>
    </inkml:brush>
  </inkml:definitions>
  <inkml:trace contextRef="#ctx0" brushRef="#br0">979 1 24575,'-4'0'0,"0"1"0,1 0 0,-1 0 0,1 0 0,-1 0 0,1 0 0,-1 1 0,1-1 0,0 1 0,0 0 0,0 0 0,0 0 0,0 1 0,-4 3 0,-5 6 0,-18 23 0,26-30 0,-218 310 0,24 17 0,13-22 0,-65 68 0,249-376 31,1-1 0,-1 1 0,0-1 0,-1 0 0,1 0 0,0 0 0,0 1 0,0-1 1,-1 0-1,-2 1 0,4-2-72,-1 0 0,1 0 1,-1 0-1,1 0 0,0 0 1,-1 0-1,1-1 1,-1 1-1,1 0 0,0 0 1,-1 0-1,1-1 0,0 1 1,-1 0-1,1-1 0,0 1 1,-1 0-1,1 0 1,0-1-1,0 1 0,-1 0 1,1-1-1,0 1 0,0-1 1,0 1-1,0 0 0,-1-1 1,1 1-1,0-1 1,0 1-1,0 0 0,0-1 1,0 1-1,0-1 0,0 1 1,0 0-1,0-1 1,0 1-1,0-1 0,0 1 1,1-1-1,-2-12-6785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9.183"/>
    </inkml:context>
    <inkml:brush xml:id="br0">
      <inkml:brushProperty name="width" value="0.05" units="cm"/>
      <inkml:brushProperty name="height" value="0.05" units="cm"/>
      <inkml:brushProperty name="color" value="#F6630D"/>
    </inkml:brush>
  </inkml:definitions>
  <inkml:trace contextRef="#ctx0" brushRef="#br0">59 1 24575,'-22'16'0,"20"-14"0,-1-1 0,0 1 0,0 0 0,1-1 0,-1 1 0,1 1 0,0-1 0,0 0 0,-1 0 0,2 1 0,-1-1 0,0 1 0,0 0 0,1 0 0,-2 3 0,3-6 0,0 1 0,0-1 0,0 1 0,0-1 0,0 1 0,0-1 0,1 1 0,-1-1 0,0 1 0,0-1 0,0 1 0,1-1 0,-1 1 0,0-1 0,1 0 0,-1 1 0,0-1 0,1 0 0,-1 1 0,1-1 0,-1 0 0,0 1 0,1-1 0,-1 0 0,1 0 0,-1 1 0,1-1 0,-1 0 0,1 0 0,-1 0 0,1 0 0,20 4 0,-15-4 0,74 9-682,116-1-1,-175-8-6143</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9.462"/>
    </inkml:context>
    <inkml:brush xml:id="br0">
      <inkml:brushProperty name="width" value="0.05" units="cm"/>
      <inkml:brushProperty name="height" value="0.05" units="cm"/>
      <inkml:brushProperty name="color" value="#F6630D"/>
    </inkml:brush>
  </inkml:definitions>
  <inkml:trace contextRef="#ctx0" brushRef="#br0">15 17 24575,'-3'0'0,"-4"0"0,3 0 0,4 0 0,5 0 0,9 0 0,3 0 0,6 0 0,8 0 0,3 0 0,10 0 0,4 0 0,5-3 0,1-1 0,-3 0 0,-1 1 0,-8 1-8191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9.804"/>
    </inkml:context>
    <inkml:brush xml:id="br0">
      <inkml:brushProperty name="width" value="0.05" units="cm"/>
      <inkml:brushProperty name="height" value="0.05" units="cm"/>
      <inkml:brushProperty name="color" value="#F6630D"/>
    </inkml:brush>
  </inkml:definitions>
  <inkml:trace contextRef="#ctx0" brushRef="#br0">0 46 24575,'38'-14'0,"-1"10"0,1 1 0,54 4 0,-32 0 0,683 0 0,-727-1-195,0-1 0,-1-1 0,0 0 0,1-1 0,-1-1 0,19-6 0,-20 4-6631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0.020"/>
    </inkml:context>
    <inkml:brush xml:id="br0">
      <inkml:brushProperty name="width" value="0.05" units="cm"/>
      <inkml:brushProperty name="height" value="0.05" units="cm"/>
      <inkml:brushProperty name="color" value="#F6630D"/>
    </inkml:brush>
  </inkml:definitions>
  <inkml:trace contextRef="#ctx0" brushRef="#br0">1 4 24575,'3'0'0,"4"-3"0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6.241"/>
    </inkml:context>
    <inkml:brush xml:id="br0">
      <inkml:brushProperty name="width" value="0.05" units="cm"/>
      <inkml:brushProperty name="height" value="0.05" units="cm"/>
      <inkml:brushProperty name="color" value="#FFC114"/>
    </inkml:brush>
  </inkml:definitions>
  <inkml:trace contextRef="#ctx0" brushRef="#br0">178 244 24575,'12'-10'0,"0"0"0,1 1 0,0 1 0,1 0 0,0 0 0,0 2 0,1 0 0,25-7 0,-17 5 0,0-1 0,29-15 0,-51 23 0,1 1 0,0-1 0,-1 0 0,0 0 0,1 0 0,-1 0 0,1 0 0,-1 0 0,0-1 0,0 1 0,0 0 0,0-1 0,0 1 0,0 0 0,0-1 0,0 0 0,-1 1 0,1-1 0,0 1 0,-1-1 0,1-2 0,-1 3 0,0-1 0,-1 0 0,1 0 0,-1 1 0,1-1 0,-1 0 0,0 1 0,0-1 0,0 1 0,0-1 0,0 1 0,0-1 0,0 1 0,0 0 0,0-1 0,-1 1 0,1 0 0,0 0 0,-1 0 0,-2-1 0,-10-7 0,0 1 0,-1 1 0,0 0 0,0 1 0,-1 0 0,-30-6 0,32 9 0,0 1 0,0 0 0,0 1 0,0 1 0,-1 0 0,1 1 0,0 0 0,-18 5 0,23-3 0,1 1 0,0-1 0,0 1 0,1 1 0,-1 0 0,1 0 0,0 0 0,0 1 0,0 0 0,1 0 0,0 1 0,0 0 0,1 0 0,0 0 0,0 1 0,1 0 0,0-1 0,0 2 0,-5 14 0,6-15 0,1 0 0,-1 0 0,1 0 0,1 0 0,-1 1 0,2-1 0,-1 1 0,1-1 0,0 1 0,1-1 0,0 0 0,0 1 0,1-1 0,0 0 0,0 0 0,1 0 0,0 0 0,0 0 0,1 0 0,9 12 0,-10-16 0,0-1 0,1 0 0,-1 0 0,1 0 0,0 0 0,0-1 0,0 1 0,0-1 0,1 0 0,-1 0 0,1-1 0,-1 1 0,1-1 0,-1 0 0,1 0 0,0-1 0,-1 1 0,1-1 0,0 0 0,-1 0 0,1-1 0,0 0 0,0 1 0,6-3 0,5-2 0,0 0 0,0-1 0,-1 0 0,0-1 0,24-15 0,-9 1 0,-1-2 0,-1 0 0,0-2 0,-2-1 0,-2-1 0,0-2 0,27-41 0,-48 68 0,-5 12 0,-7 26 0,3-14 0,2-8-136,1-1-1,1 0 1,0 1-1,0 0 1,2-1-1,0 1 1,0 0-1,1-1 0,4 20 1,5-3-6690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7.766"/>
    </inkml:context>
    <inkml:brush xml:id="br0">
      <inkml:brushProperty name="width" value="0.05" units="cm"/>
      <inkml:brushProperty name="height" value="0.05" units="cm"/>
      <inkml:brushProperty name="color" value="#FFC114"/>
    </inkml:brush>
  </inkml:definitions>
  <inkml:trace contextRef="#ctx0" brushRef="#br0">10 103 24575,'-3'-3'0,"0"-4"0,-1-3 0,4-4 0,8-2 0,8 2 0,10 0 0,13 3 0,9 2 0,-4 4-8191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0.270"/>
    </inkml:context>
    <inkml:brush xml:id="br0">
      <inkml:brushProperty name="width" value="0.05" units="cm"/>
      <inkml:brushProperty name="height" value="0.05" units="cm"/>
      <inkml:brushProperty name="color" value="#F6630D"/>
    </inkml:brush>
  </inkml:definitions>
  <inkml:trace contextRef="#ctx0" brushRef="#br0">1 1 24575,'12'0'0,"15"0"0,16 0 0,12 3 0,8 0 0,2 1 0,3-1 0,-11-1-8191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0.631"/>
    </inkml:context>
    <inkml:brush xml:id="br0">
      <inkml:brushProperty name="width" value="0.05" units="cm"/>
      <inkml:brushProperty name="height" value="0.05" units="cm"/>
      <inkml:brushProperty name="color" value="#F6630D"/>
    </inkml:brush>
  </inkml:definitions>
  <inkml:trace contextRef="#ctx0" brushRef="#br0">1 1 24575,'113'0'0,"628"20"0,-127 13-1365,-564-33-5461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47.005"/>
    </inkml:context>
    <inkml:brush xml:id="br0">
      <inkml:brushProperty name="width" value="0.05" units="cm"/>
      <inkml:brushProperty name="height" value="0.05" units="cm"/>
      <inkml:brushProperty name="color" value="#F6630D"/>
    </inkml:brush>
  </inkml:definitions>
  <inkml:trace contextRef="#ctx0" brushRef="#br0">0 7 24575,'3'0'0,"4"0"0,4 0 0,2 0 0,3 0 0,5 0 0,3 0 0,8 0 0,4 0 0,4 0 0,2 0 0,2 0 0,0 0 0,-4 0 0,-7 0 0,-5 0 0,-8-3 0,-7-1-8191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47.494"/>
    </inkml:context>
    <inkml:brush xml:id="br0">
      <inkml:brushProperty name="width" value="0.05" units="cm"/>
      <inkml:brushProperty name="height" value="0.05" units="cm"/>
      <inkml:brushProperty name="color" value="#F6630D"/>
    </inkml:brush>
  </inkml:definitions>
  <inkml:trace contextRef="#ctx0" brushRef="#br0">0 32 24575,'3'0'0,"4"0"0,4 0 0,3 0 0,2 0 0,4 0 0,5 0 0,3 0 0,4 0 0,2 0 0,1-3 0,1-1 0,-1 0 0,-2 1 0,-4-2 0,-5 0 0,-2 1 0,-6 1-8191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48.103"/>
    </inkml:context>
    <inkml:brush xml:id="br0">
      <inkml:brushProperty name="width" value="0.05" units="cm"/>
      <inkml:brushProperty name="height" value="0.05" units="cm"/>
      <inkml:brushProperty name="color" value="#F6630D"/>
    </inkml:brush>
  </inkml:definitions>
  <inkml:trace contextRef="#ctx0" brushRef="#br0">1 0 24575,'0'3'0,"3"1"0,4 0 0,3 2 0,7 0 0,6 0 0,5-3 0,3 0 0,6-2 0,5 3 0,2 0 0,1-1 0,-3 0 0,-3-1 0,-5-1 0,-6-1 0,-7-3 0,-7 0-8191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48.793"/>
    </inkml:context>
    <inkml:brush xml:id="br0">
      <inkml:brushProperty name="width" value="0.05" units="cm"/>
      <inkml:brushProperty name="height" value="0.05" units="cm"/>
      <inkml:brushProperty name="color" value="#F6630D"/>
    </inkml:brush>
  </inkml:definitions>
  <inkml:trace contextRef="#ctx0" brushRef="#br0">1 0 24575,'0'3'0,"3"1"0,3-1 0,5 0 0,6-1 0,3 0 0,3-2 0,8 1 0,4 2 0,2 0 0,3 1 0,2-1 0,-5-1 0,-1-1 0,-5 0 0,-4-1 0,-7 0-8191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09:59.674"/>
    </inkml:context>
    <inkml:brush xml:id="br0">
      <inkml:brushProperty name="width" value="0.05" units="cm"/>
      <inkml:brushProperty name="height" value="0.05" units="cm"/>
      <inkml:brushProperty name="color" value="#F6630D"/>
    </inkml:brush>
  </inkml:definitions>
  <inkml:trace contextRef="#ctx0" brushRef="#br0">0 40 24575,'11'-26'0,"-7"13"0,-2 13 0,-1 6 0,114 1152 0,-78-526-349,-8-110 86,15 34 263,25 444 0,-57-599-171,46 835-800,-11-738 971,43 595 0,-60-597 6,26 625 7,-79-2-117,-59-544-365,-44-11 608,115-525-77,6-20-22,-1 0 0,2 0-1,1 1 1,0-1 0,1 1 0,2 33 0,5-31-6403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1.210"/>
    </inkml:context>
    <inkml:brush xml:id="br0">
      <inkml:brushProperty name="width" value="0.05" units="cm"/>
      <inkml:brushProperty name="height" value="0.05" units="cm"/>
      <inkml:brushProperty name="color" value="#F6630D"/>
    </inkml:brush>
  </inkml:definitions>
  <inkml:trace contextRef="#ctx0" brushRef="#br0">1 19 24575,'0'-1'0,"0"0"0,1 1 0,-1-1 0,1 1 0,-1-1 0,1 0 0,-1 1 0,1-1 0,-1 1 0,1-1 0,0 1 0,-1 0 0,1-1 0,-1 1 0,1-1 0,0 1 0,0 0 0,-1 0 0,1-1 0,0 1 0,-1 0 0,1 0 0,0 0 0,0 0 0,0 0 0,25-3 0,-22 3 0,259-6 0,-165 7 0,724 22-2737,7 26-818,222 24-734,1410 128 1079,135 56 2933,-7 40-15,-2404-274 411,757 85 263,-318-51 3974,-578-53-4095,132 4 4115,-176-8-4184,0 0 0,1 0 1,-1 0-1,0 0 0,1 0 0,-1-1 1,0 1-1,0-1 0,1 0 0,-1 1 1,0-1-1,0 0 0,0 0 0,3-3 1,-4 4-148,-1 0 1,0-1-1,0 1 1,0 0-1,1-1 1,-1 1-1,0 0 1,0-1-1,0 1 1,0 0-1,0-1 1,0 1-1,0-1 1,0 1-1,0 0 1,0-1-1,0 1 1,0 0-1,0-1 0,0 1 1,0-1-1,0 1 1,0 0-1,-1-1 1,1 1-1,0 0 1,0-1-1,-1 1 1,-15-15 530,-3 7-467,12 7-120,9 11 0,7 2 11,1 0 0,0-1 0,0 0 0,13 10 0,-8-7 0,22 26 0,-23-21 0,-2 1 0,0 0 0,-2 1 0,0 0 0,-1 0 0,-1 1 0,-1 1 0,8 45 0,-4 11 0,1 101 0,-16 474-1618,-4-261 475,41 736-317,-2-260 17,-52-1 1480,-51-88-692,-13 181 192,48-46 957,-21 302 264,44-1001 1956,16 302 0,1-485-2656,2 98-51,-5-129-92,0 0 0,0 0-1,0 0 1,0 0 0,0 0-1,-1 0 1,1 0 0,-1 0-1,1 0 1,-1 0 0,0 0-1,0 0 1,0-1 0,0 1-1,-1 2 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2.519"/>
    </inkml:context>
    <inkml:brush xml:id="br0">
      <inkml:brushProperty name="width" value="0.05" units="cm"/>
      <inkml:brushProperty name="height" value="0.05" units="cm"/>
      <inkml:brushProperty name="color" value="#F6630D"/>
    </inkml:brush>
  </inkml:definitions>
  <inkml:trace contextRef="#ctx0" brushRef="#br0">140 1 24575,'-2'3'0,"0"0"0,1 0 0,-1 1 0,1-1 0,0 0 0,0 1 0,0-1 0,0 1 0,0 0 0,1-1 0,-1 1 0,1 0 0,0-1 0,1 5 0,-2 5 0,-6 326 0,0-18 0,-49 256 0,6-85 0,44-420 0,7 109 0,-1-178 0,0 0 0,0 0 0,1-1 0,-1 1 0,1 0 0,0 0 0,0 0 0,0 0 0,0-1 0,2 4 0,-2-5 0,0 0 0,0 0 0,0 0 0,0 0 0,0-1 0,0 1 0,1 0 0,-1-1 0,0 1 0,0-1 0,1 1 0,-1-1 0,0 0 0,1 0 0,-1 1 0,0-1 0,1 0 0,-1 0 0,0 0 0,1 0 0,-1-1 0,0 1 0,1 0 0,0-1 0,345-33-440,2 28-538,-224 6 593,1419 18-6515,0 38 5785,-1064-34 623,358 13 459,-575-37 1921,-184-4-1624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3.178"/>
    </inkml:context>
    <inkml:brush xml:id="br0">
      <inkml:brushProperty name="width" value="0.05" units="cm"/>
      <inkml:brushProperty name="height" value="0.05" units="cm"/>
      <inkml:brushProperty name="color" value="#F6630D"/>
    </inkml:brush>
  </inkml:definitions>
  <inkml:trace contextRef="#ctx0" brushRef="#br0">1 0 24575,'176'10'0,"-80"-3"0,813 40-3362,-304-17 755,-308-14 1069,2730 124-2081,-2903-137 3595,333 8 500,-156-15 2875,-265 3-3026,-19 1 296,-1 0 0,1-1-1,-1-1 1,0-1 0,19-5 0,-34 8-554,0 0 1,-1 0-1,1 0 0,-1 0 1,1 0-1,-1-1 0,1 1 0,-1 0 1,1 0-1,-1 0 0,1-1 1,-1 1-1,1 0 0,-1-1 1,0 1-1,1 0 0,-1-1 0,1 1 1,-1-1-1,0 1 0,1 0 1,-1-1-1,0 1 0,0-1 1,1 1-1,-1-1 0,0 1 0,0-1 1,0 1-1,0-2 0,0 2-6,0-1 0,-1 0 0,1 0-1,-1 0 1,1 1 0,-1-1 0,1 0-1,-1 1 1,0-1 0,1 0 0,-1 1-1,0-1 1,0 1 0,1-1 0,-3 0 0,-31-13 151,23 10-194,0 1-1,0 0 1,0 1-1,0 0 0,0 1 1,-13 0-1,19 1-91,1 1 0,0-1-1,0 1 1,0 0 0,0 0 0,-1 0-1,1 1 1,1 0 0,-1-1 0,0 1-1,0 0 1,1 1 0,-1-1 0,1 1-1,0 0 1,-1 0 0,1 0-1,1 0 1,-5 5 0,0 2-6752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8.534"/>
    </inkml:context>
    <inkml:brush xml:id="br0">
      <inkml:brushProperty name="width" value="0.05" units="cm"/>
      <inkml:brushProperty name="height" value="0.05" units="cm"/>
      <inkml:brushProperty name="color" value="#FFC114"/>
    </inkml:brush>
  </inkml:definitions>
  <inkml:trace contextRef="#ctx0" brushRef="#br0">178 152 24575,'-2'-2'0,"0"0"0,1 0 0,-1 0 0,1 0 0,0 0 0,-1 0 0,1-1 0,0 1 0,1 0 0,-1-1 0,0 1 0,1-1 0,-1 1 0,1-1 0,0 1 0,-1-1 0,1 1 0,1-1 0,-1 0 0,0 1 0,0-1 0,2-2 0,1-4 0,0-1 0,0 0 0,1 1 0,6-9 0,-7 11 0,-2 5 0,0 1 0,0 0 0,-1-1 0,1 1 0,-1 0 0,1-1 0,-1 1 0,1-1 0,-1 1 0,0-1 0,0 1 0,0-1 0,0 1 0,0-3 0,0 4 0,0-1 0,-1 1 0,1-1 0,0 1 0,0 0 0,-1-1 0,1 1 0,0-1 0,-1 1 0,1 0 0,0-1 0,-1 1 0,1 0 0,-1 0 0,1-1 0,0 1 0,-1 0 0,1 0 0,-1 0 0,1-1 0,-1 1 0,1 0 0,-1 0 0,1 0 0,-1 0 0,1 0 0,-2 0 0,-1 0 0,-1 1 0,0-1 0,1 1 0,-1 0 0,1 0 0,-1 0 0,1 1 0,-1-1 0,-4 4 0,-3 2 0,-1 1 0,1 0 0,1 1 0,-1 0 0,1 1 0,1 0 0,0 1 0,0 0 0,-10 19 0,14-22 0,0 0 0,1 1 0,1-1 0,-1 1 0,1 0 0,1 0 0,0 0 0,0 0 0,1 0 0,0 1 0,0-1 0,1 0 0,0 1 0,1-1 0,2 11 0,-3-17 0,1 0 0,0 0 0,-1 0 0,1-1 0,0 1 0,1 0 0,-1-1 0,0 1 0,1-1 0,-1 1 0,1-1 0,0 0 0,0 1 0,0-1 0,0 0 0,0 0 0,1 0 0,-1-1 0,0 1 0,1-1 0,-1 1 0,1-1 0,0 0 0,-1 0 0,1 0 0,0 0 0,0 0 0,0-1 0,-1 1 0,1-1 0,0 0 0,0 0 0,0 0 0,0 0 0,0 0 0,0-1 0,0 1 0,-1-1 0,1 0 0,0 0 0,0 0 0,-1 0 0,1 0 0,0-1 0,3-2 0,6-4 0,-1-1 0,0 0 0,0-1 0,-1 0 0,-1 0 0,15-21 0,44-79 0,-35 53 0,-15 34 0,-18 23 0,0 0 0,1-1 0,-1 1 0,0 0 0,1-1 0,-1 1 0,1 0 0,-1 0 0,1 0 0,-1-1 0,0 1 0,1 0 0,-1 0 0,1 0 0,-1 0 0,1 0 0,-1 0 0,1 0 0,-1 0 0,1 0 0,0 0 0,-1 0 0,1 1 0,-1-1 0,1 0 0,-1 1 0,1-1 0,-1 1 0,1-1 0,-1 1 0,1-1 0,-1 1 0,0 0 0,1-1 0,-1 1 0,0-1 0,0 1 0,1 0 0,-1-1 0,0 1 0,0 0 0,0 0 0,4 21 169,1 32-1,2 11-1870,-1-34-5124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3.806"/>
    </inkml:context>
    <inkml:brush xml:id="br0">
      <inkml:brushProperty name="width" value="0.05" units="cm"/>
      <inkml:brushProperty name="height" value="0.05" units="cm"/>
      <inkml:brushProperty name="color" value="#F6630D"/>
    </inkml:brush>
  </inkml:definitions>
  <inkml:trace contextRef="#ctx0" brushRef="#br0">24 0 24575,'1'1'0,"-1"-1"0,0 1 0,1-1 0,-1 1 0,1-1 0,-1 1 0,0-1 0,1 1 0,-1 0 0,0-1 0,0 1 0,0-1 0,1 1 0,-1 0 0,0-1 0,0 1 0,0 0 0,0-1 0,0 1 0,0 0 0,0-1 0,0 1 0,-1 0 0,0 23 0,1-19 0,-18 1056-672,13-295-1314,1-666-3547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4.354"/>
    </inkml:context>
    <inkml:brush xml:id="br0">
      <inkml:brushProperty name="width" value="0.05" units="cm"/>
      <inkml:brushProperty name="height" value="0.05" units="cm"/>
      <inkml:brushProperty name="color" value="#F6630D"/>
    </inkml:brush>
  </inkml:definitions>
  <inkml:trace contextRef="#ctx0" brushRef="#br0">51 57 24575,'-2'-3'0,"1"0"0,-1 0 0,1 0 0,-1 0 0,1 0 0,0 0 0,0-1 0,0 1 0,1 0 0,-1-1 0,1-5 0,-2-4 0,0 103 0,4 31 136,-2 106 15,-2-174-702,-3 0 1,-13 61-1,8-74-6275</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4.760"/>
    </inkml:context>
    <inkml:brush xml:id="br0">
      <inkml:brushProperty name="width" value="0.05" units="cm"/>
      <inkml:brushProperty name="height" value="0.05" units="cm"/>
      <inkml:brushProperty name="color" value="#F6630D"/>
    </inkml:brush>
  </inkml:definitions>
  <inkml:trace contextRef="#ctx0" brushRef="#br0">143 645 24575,'-9'-190'0,"4"126"0,2 1 0,3-1 0,10-77 0,-8 130 0,0 1 0,0 0 0,1 0 0,0 0 0,1 0 0,6-11 0,-8 18 0,-1 0 0,1 1 0,0-1 0,-1 1 0,1-1 0,0 1 0,1 0 0,-1 0 0,0 0 0,1 0 0,-1 0 0,1 0 0,-1 1 0,1-1 0,0 1 0,0 0 0,-1 0 0,1 0 0,0 0 0,0 0 0,0 1 0,0-1 0,0 1 0,0 0 0,4 0 0,1 1 0,-1 1 0,1 0 0,-1 0 0,0 1 0,0 0 0,0 0 0,0 1 0,0 0 0,-1 0 0,0 0 0,0 1 0,0 0 0,8 9 0,6 7 0,-1 1 0,20 31 0,-18-22 0,-1 2 0,-2 0 0,-1 1 0,-2 1 0,20 67 0,-29-77 0,0-1 0,-2 1 0,-1 0 0,0 0 0,-2 0 0,-1 1 0,-1-1 0,-2 0 0,-9 46 0,7-56 0,0-1 0,-1 1 0,0-1 0,-1 0 0,-1 0 0,0-1 0,-1 0 0,0-1 0,-1 0 0,0 0 0,-1-1 0,-1 0 0,1-1 0,-23 14 0,14-11 0,-1-1 0,0-1 0,-1-1 0,-1-1 0,1-1 0,-1-1 0,-1-1 0,-41 5 0,51-9 0,0-1 0,1-1 0,-1 0 0,-18-3 0,29 3 0,0 0 0,0-1 0,0 1 0,0-1 0,0 0 0,0 0 0,0 0 0,0 0 0,1 0 0,-1-1 0,0 1 0,1-1 0,-1 0 0,1 0 0,0 0 0,-1 0 0,1 0 0,0 0 0,0 0 0,0-1 0,1 1 0,-1-1 0,1 0 0,-1 1 0,-1-6 0,3 7 0,0-1 0,-1 0 0,1 0 0,0 0 0,0 0 0,0 0 0,1 0 0,-1 0 0,0 0 0,1 0 0,-1 0 0,1 0 0,0 0 0,0 0 0,0 0 0,0 1 0,0-1 0,0 0 0,0 1 0,0-1 0,1 1 0,-1-1 0,0 1 0,1 0 0,0-1 0,-1 1 0,1 0 0,0 0 0,-1 0 0,1 0 0,2 0 0,2-2 0,0 1 0,0 0 0,1 0 0,-1 0 0,0 1 0,1 0 0,-1 0 0,9 1 0,-3 1 0,-1 0 0,0 2 0,0-1 0,0 1 0,-1 1 0,1 0 0,-1 0 0,1 1 0,-2 1 0,1 0 0,0 0 0,-1 0 0,0 1 0,-1 1 0,11 11 0,9 12 0,-1 1 0,39 63 0,32 61-1365,-73-116-5461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5.103"/>
    </inkml:context>
    <inkml:brush xml:id="br0">
      <inkml:brushProperty name="width" value="0.05" units="cm"/>
      <inkml:brushProperty name="height" value="0.05" units="cm"/>
      <inkml:brushProperty name="color" value="#F6630D"/>
    </inkml:brush>
  </inkml:definitions>
  <inkml:trace contextRef="#ctx0" brushRef="#br0">89 15 24575,'-1'0'0,"1"-1"0,0 0 0,-1 0 0,1 1 0,-1-1 0,1 0 0,0 1 0,-1-1 0,0 0 0,1 1 0,-1-1 0,1 0 0,-1 1 0,0-1 0,1 1 0,-1 0 0,0-1 0,0 1 0,1-1 0,-1 1 0,0 0 0,0 0 0,0-1 0,1 1 0,-1 0 0,0 0 0,0 0 0,-1 0 0,-1 0 0,1-1 0,-1 1 0,0 0 0,1 0 0,-1 0 0,0 0 0,1 1 0,-4 0 0,3 1 0,0-1 0,1 1 0,-1 0 0,1 1 0,-1-1 0,1 0 0,0 1 0,0-1 0,0 1 0,0-1 0,0 1 0,1 0 0,-1 0 0,1 0 0,0 0 0,0 0 0,0 0 0,0 0 0,0 0 0,0 6 0,-1 7 0,1 0 0,0 27 0,2-24 0,1 1 0,1-1 0,0 1 0,2-1 0,12 34 0,-13-41 0,1-2 0,0 1 0,0 0 0,1-1 0,1 0 0,0-1 0,0 1 0,1-1 0,0 0 0,17 14 0,-21-21 0,-1 0 0,0 0 0,0 0 0,1 0 0,-1 0 0,1-1 0,0 0 0,-1 1 0,1-1 0,0-1 0,0 1 0,-1 0 0,1-1 0,0 0 0,0 0 0,0 0 0,0-1 0,0 1 0,-1-1 0,1 0 0,0 0 0,0 0 0,-1 0 0,1-1 0,-1 1 0,1-1 0,-1 0 0,0 0 0,1 0 0,-1-1 0,4-4 0,2-1 0,-1 0 0,-1-1 0,0-1 0,0 1 0,0-1 0,-1 0 0,-1-1 0,0 1 0,5-16 0,-3 6 0,-2-1 0,0 1 0,3-32 0,-7 40 0,-1 0 0,0 0 0,0 0 0,-1 0 0,-1 1 0,0-1 0,-6-20 0,7 29-91,0 0 0,0 0 0,0 0 0,-1 0 0,0 0 0,1 0 0,-1 0 0,0 1 0,0-1 0,0 1 0,-1-1 0,1 1 0,-1 0 0,-5-4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5.321"/>
    </inkml:context>
    <inkml:brush xml:id="br0">
      <inkml:brushProperty name="width" value="0.05" units="cm"/>
      <inkml:brushProperty name="height" value="0.05" units="cm"/>
      <inkml:brushProperty name="color" value="#F6630D"/>
    </inkml:brush>
  </inkml:definitions>
  <inkml:trace contextRef="#ctx0" brushRef="#br0">18 85 24575,'-3'-7'0,"1"0"0,0 0 0,0 0 0,0-1 0,1 1 0,0-10 0,-2-7 0,1 77 0,21 451 270,-4-198-1905,-13-257-5191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5.773"/>
    </inkml:context>
    <inkml:brush xml:id="br0">
      <inkml:brushProperty name="width" value="0.05" units="cm"/>
      <inkml:brushProperty name="height" value="0.05" units="cm"/>
      <inkml:brushProperty name="color" value="#F6630D"/>
    </inkml:brush>
  </inkml:definitions>
  <inkml:trace contextRef="#ctx0" brushRef="#br0">0 235 24575,'1'-6'0,"-1"1"0,1-1 0,1 0 0,-1 1 0,1-1 0,0 1 0,0 0 0,0-1 0,1 1 0,0 0 0,0 1 0,0-1 0,0 0 0,1 1 0,0 0 0,7-7 0,8-5 0,0 0 0,34-19 0,-31 20 0,-10 7 0,40-25 0,-46 30 0,-1 1 0,1-1 0,0 1 0,-1 0 0,1 0 0,0 0 0,9 0 0,-13 2 0,0 0 0,0 0 0,-1 0 0,1 0 0,0 1 0,-1-1 0,1 1 0,0-1 0,-1 1 0,1 0 0,0-1 0,-1 1 0,1 0 0,-1 0 0,0 0 0,1 0 0,-1 1 0,0-1 0,0 0 0,1 0 0,-1 1 0,0-1 0,0 1 0,-1-1 0,1 1 0,0-1 0,0 1 0,-1-1 0,1 3 0,2 6 0,0 0 0,-1 0 0,2 19 0,-3-20 0,11 219 332,-3-41-2029,-6-151-5129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6.041"/>
    </inkml:context>
    <inkml:brush xml:id="br0">
      <inkml:brushProperty name="width" value="0.05" units="cm"/>
      <inkml:brushProperty name="height" value="0.05" units="cm"/>
      <inkml:brushProperty name="color" value="#F6630D"/>
    </inkml:brush>
  </inkml:definitions>
  <inkml:trace contextRef="#ctx0" brushRef="#br0">20 70 24575,'0'-14'0,"1"-18"0,-1 30 0,0 1 0,0-1 0,0 1 0,-1-1 0,1 1 0,0-1 0,-1 1 0,1-1 0,-1 1 0,1-1 0,-1 1 0,0 0 0,0-1 0,-1-1 0,1 4 0,1-1 0,-1 0 0,1 1 0,-1-1 0,1 1 0,-1-1 0,1 1 0,0-1 0,-1 1 0,1 0 0,0-1 0,-1 1 0,1-1 0,0 1 0,0 0 0,-1-1 0,1 1 0,0 0 0,0-1 0,0 1 0,0-1 0,0 1 0,0 1 0,-5 63 0,5 114 0,1-127 0,18 295-1365,-14-296-5461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6.367"/>
    </inkml:context>
    <inkml:brush xml:id="br0">
      <inkml:brushProperty name="width" value="0.05" units="cm"/>
      <inkml:brushProperty name="height" value="0.05" units="cm"/>
      <inkml:brushProperty name="color" value="#F6630D"/>
    </inkml:brush>
  </inkml:definitions>
  <inkml:trace contextRef="#ctx0" brushRef="#br0">8 163 24575,'0'0'0,"-1"0"0,1-1 0,-1 1 0,1 0 0,-1-1 0,1 1 0,0-1 0,-1 1 0,1 0 0,-1-1 0,1 1 0,0-1 0,-1 1 0,1-1 0,0 1 0,0-1 0,0 0 0,-1 1 0,1-1 0,0 1 0,0-1 0,0 1 0,0-1 0,0 0 0,0 1 0,0-1 0,0 1 0,0-1 0,0 0 0,0 1 0,0-1 0,1 1 0,-1-1 0,0 1 0,0-1 0,1 1 0,-1-1 0,0 1 0,0-1 0,1 1 0,-1-1 0,1 1 0,-1-1 0,0 1 0,1 0 0,-1-1 0,1 1 0,-1 0 0,1-1 0,-1 1 0,1 0 0,-1 0 0,1-1 0,0 1 0,-1 0 0,1 0 0,0 0 0,4-2 0,0 1 0,0 0 0,1 1 0,-1-1 0,7 1 0,143 14 0,-104-8 0,0-1 0,61-4 0,-111-1 0,21-1 0,0-1 0,0-1 0,-1-1 0,23-6 0,-39 8 0,0 0 0,0 0 0,0-1 0,0 1 0,-1-1 0,1 0 0,-1 0 0,0-1 0,7-6 0,-9 8 0,0-1 0,0 1 0,0-1 0,-1 0 0,1 0 0,-1 0 0,0 0 0,0 0 0,0 0 0,0 0 0,0 0 0,-1 0 0,1 0 0,-1 0 0,0-1 0,0 1 0,-1-6 0,0 5 0,0 0 0,0 0 0,0 1 0,-1-1 0,1 0 0,-1 1 0,0-1 0,-3-3 0,4 6 0,1 0 0,-1 1 0,1-1 0,-1 1 0,1-1 0,-1 1 0,1-1 0,-1 1 0,0-1 0,1 1 0,-1-1 0,0 1 0,1 0 0,-1-1 0,0 1 0,0 0 0,1 0 0,-1 0 0,-1-1 0,1 2 0,1-1 0,-1 0 0,0 0 0,0 1 0,0-1 0,1 1 0,-1-1 0,0 1 0,1-1 0,-1 1 0,0-1 0,1 1 0,-1-1 0,1 1 0,-1 0 0,1-1 0,-1 1 0,1 0 0,-1 0 0,1-1 0,0 1 0,-1 1 0,-3 11 0,1 1 0,0-1 0,1 0 0,0 1 0,1-1 0,1 0 0,1 16 0,-1-4 0,-1 37-455,3 0 0,18 110 0,-13-143-6371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6.526"/>
    </inkml:context>
    <inkml:brush xml:id="br0">
      <inkml:brushProperty name="width" value="0.05" units="cm"/>
      <inkml:brushProperty name="height" value="0.05" units="cm"/>
      <inkml:brushProperty name="color" value="#F6630D"/>
    </inkml:brush>
  </inkml:definitions>
  <inkml:trace contextRef="#ctx0" brushRef="#br0">11 70 24575,'0'-6'0,"0"-8"0,0-4 0,-3 0 0,0 7 0,-1 8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07.317"/>
    </inkml:context>
    <inkml:brush xml:id="br0">
      <inkml:brushProperty name="width" value="0.05" units="cm"/>
      <inkml:brushProperty name="height" value="0.05" units="cm"/>
      <inkml:brushProperty name="color" value="#F6630D"/>
    </inkml:brush>
  </inkml:definitions>
  <inkml:trace contextRef="#ctx0" brushRef="#br0">8 136 24575,'0'0'0,"0"1"0,-1-1 0,1 0 0,0 0 0,0 0 0,-1 0 0,1 0 0,0-1 0,-1 1 0,1 0 0,0 0 0,0 0 0,-1 0 0,1 0 0,0 0 0,0 0 0,-1 0 0,1-1 0,0 1 0,0 0 0,0 0 0,-1 0 0,1-1 0,0 1 0,0 0 0,0 0 0,0 0 0,-1-1 0,1 1 0,0 0 0,0 0 0,0-1 0,0 1 0,0 0 0,0 0 0,0-1 0,0 1 0,0 0 0,0 0 0,0-1 0,0 1 0,0 0 0,0-1 0,0 1 0,0 0 0,0 0 0,0-1 0,0 1 0,0 0 0,0 0 0,0-1 0,1 1 0,-1 0 0,0 0 0,0-1 0,0 1 0,12-13 0,-10 13 0,0-1 0,0 1 0,0-1 0,0 1 0,0 0 0,0 0 0,0 0 0,0 0 0,0 0 0,-1 0 0,1 1 0,0-1 0,0 1 0,0-1 0,0 1 0,0 0 0,0-1 0,-1 1 0,1 0 0,0 0 0,-1 1 0,1-1 0,0 0 0,-1 0 0,0 1 0,1-1 0,-1 1 0,0-1 0,0 1 0,2 3 0,2 2 0,0 1 0,-1-1 0,0 1 0,-1 0 0,5 14 0,-2 4 0,-1 1 0,-1 0 0,1 42 0,-8 83 0,1-115 0,5-64 0,1 1 0,1 0 0,1 1 0,1-1 0,19-46 0,-10 37 0,1 0 0,2 1 0,40-54 0,-56 83 0,1 1 0,0-1 0,0 1 0,0 0 0,1 0 0,-1 1 0,1-1 0,0 1 0,5-3 0,-8 5 0,-1 1 0,1-1 0,-1 1 0,1 0 0,-1-1 0,1 1 0,-1 0 0,1 0 0,-1 0 0,1 0 0,0 0 0,-1 0 0,1 1 0,-1-1 0,1 0 0,-1 1 0,1-1 0,-1 1 0,1 0 0,-1-1 0,1 1 0,-1 0 0,0 0 0,1 0 0,-1 0 0,0 0 0,0 0 0,0 0 0,0 0 0,0 1 0,0-1 0,0 0 0,0 1 0,0-1 0,-1 0 0,1 1 0,0 2 0,6 14 0,-1 0 0,-1 0 0,0 0 0,-1 1 0,-1 0 0,-1 0 0,-1 29 0,0-18 0,10 54 0,-11-82 0,0-1 0,1 1 0,-1 0 0,1-1 0,-1 1 0,1 0 0,-1-1 0,1 1 0,0 0 0,0-1 0,0 1 0,0-1 0,0 0 0,0 1 0,0-1 0,1 0 0,-1 0 0,0 1 0,1-1 0,1 1 0,-1-2 0,0 1 0,-1-1 0,1 0 0,-1 0 0,1 0 0,-1-1 0,1 1 0,0 0 0,-1 0 0,1-1 0,-1 1 0,1-1 0,-1 0 0,1 1 0,-1-1 0,0 0 0,1 0 0,-1 0 0,0 0 0,0 0 0,0 0 0,1 0 0,0-1 0,14-16 0,0 1 0,23-37 0,-10 13 0,129-172 0,-157 212 0,4-6 0,1 0 0,-1 1 0,13-10 0,-18 15 0,1 0 0,-1 1 0,1-1 0,0 1 0,-1-1 0,1 0 0,0 1 0,0-1 0,0 1 0,-1 0 0,1-1 0,0 1 0,0 0 0,0-1 0,0 1 0,0 0 0,-1 0 0,1 0 0,0 0 0,0 0 0,0 0 0,0 0 0,0 0 0,0 0 0,0 0 0,0 0 0,-1 1 0,1-1 0,0 0 0,0 1 0,0-1 0,0 1 0,-1-1 0,1 1 0,0-1 0,-1 1 0,1-1 0,0 1 0,-1 0 0,1-1 0,0 1 0,-1 0 0,1-1 0,-1 1 0,1 0 0,0 1 0,3 11 0,-1-1 0,0 1 0,-1 0 0,0-1 0,-1 1 0,0 22 0,0-2 0,1 1 0,7 75 0,-7-96 0,1 0 0,0 0 0,1 0 0,0-1 0,1 1 0,7 11 0,-11-21 0,0-1 0,0 0 0,0 0 0,1 0 0,-1 0 0,1 0 0,-1 0 0,1 0 0,0 0 0,0 0 0,0-1 0,0 1 0,0-1 0,0 0 0,0 1 0,1-1 0,-1 0 0,0 0 0,1-1 0,-1 1 0,1 0 0,-1-1 0,1 1 0,4-1 0,-2-1 0,0 0 0,0 0 0,0 0 0,0-1 0,-1 0 0,1 0 0,-1 0 0,1 0 0,-1-1 0,0 0 0,7-6 0,15-12 0,-2-1 0,0-1 0,-2-1 0,-1-1 0,-1-1 0,-1 0 0,-1-2 0,-1 0 0,24-59 0,-39 81 0,0 1 0,0-2 0,-1 1 0,1 0 0,-2 0 0,1 0 0,-1 0 0,0-1 0,0 1 0,0 0 0,-1 0 0,0 0 0,-3-10 0,3 13 0,0 1 0,-1-1 0,1 0 0,-1 0 0,0 1 0,1-1 0,-1 1 0,0-1 0,-1 1 0,1 0 0,0 0 0,-1 0 0,1 0 0,-1 0 0,0 1 0,1-1 0,-1 1 0,0-1 0,0 1 0,0 0 0,0 0 0,0 1 0,0-1 0,0 1 0,-1-1 0,1 1 0,0 0 0,-4 0 0,-1 1 0,-1 0 0,1 0 0,0 1 0,0 0 0,0 0 0,0 1 0,0 0 0,0 1 0,1-1 0,-1 1 0,1 1 0,0-1 0,0 1 0,1 1 0,-1-1 0,1 1 0,1 0 0,-1 1 0,1-1 0,0 1 0,-7 12 0,6-8 0,0 0 0,0 1 0,1 0 0,0 0 0,1 0 0,1 1 0,0-1 0,1 1 0,0 0 0,0 0 0,2 0 0,0 0 0,2 18 0,-1-21 19,1 0 0,1 0 0,0 0 0,0-1 0,1 1 0,0-1 0,0 0 0,1 0 0,1-1 0,-1 1 0,1-1 0,1 0 0,-1-1 0,2 1 0,-1-1 0,1-1 0,16 12 0,-13-12-141,0 0 0,1 0 0,0-1 0,0-1 0,0 0 0,1 0 0,-1-1 0,1-1 0,-1 0 1,1-1-1,0-1 0,0 1 0,21-4 0,9-4-6704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9.032"/>
    </inkml:context>
    <inkml:brush xml:id="br0">
      <inkml:brushProperty name="width" value="0.05" units="cm"/>
      <inkml:brushProperty name="height" value="0.05" units="cm"/>
      <inkml:brushProperty name="color" value="#FFC114"/>
    </inkml:brush>
  </inkml:definitions>
  <inkml:trace contextRef="#ctx0" brushRef="#br0">32 104 24575,'-1'-9'0,"-1"-1"0,1 1 0,-2 0 0,1 1 0,-1-1 0,-1 0 0,-5-10 0,9 19 0,0 0 0,0 0 0,1 0 0,-1-1 0,0 1 0,0 0 0,0 0 0,0 0 0,0 0 0,0-1 0,0 1 0,0 0 0,0 0 0,-1 0 0,1 0 0,0 0 0,0-1 0,0 1 0,0 0 0,0 0 0,0 0 0,0 0 0,0 0 0,0 0 0,0-1 0,0 1 0,-1 0 0,1 0 0,0 0 0,0 0 0,0 0 0,0 0 0,0 0 0,0 0 0,-1 0 0,1 0 0,0 0 0,0-1 0,0 1 0,0 0 0,0 0 0,-1 0 0,1 0 0,0 0 0,0 0 0,0 0 0,0 0 0,0 0 0,-1 0 0,1 0 0,0 1 0,0-1 0,0 0 0,0 0 0,0 0 0,-1 0 0,0 12 0,3 18 0,2-1 0,1-1 0,1 0 0,2 0 0,22 52 0,-29-77 0,0-1 0,0 0 0,1 1 0,-1-1 0,1 0 0,-1 0 0,1 0 0,0 0 0,0 0 0,0-1 0,0 1 0,0 0 0,0-1 0,0 1 0,1-1 0,-1 0 0,0 0 0,1 0 0,-1 0 0,6 1 0,-5-2 0,-1 0 0,1-1 0,0 1 0,0-1 0,-1 1 0,1-1 0,0 0 0,-1 0 0,1 0 0,-1 0 0,1-1 0,-1 1 0,1-1 0,-1 1 0,0-1 0,0 0 0,0 0 0,0 0 0,3-4 0,7-10 0,-1 0 0,-1-1 0,0 0 0,-1-1 0,9-27 0,-8 21 0,25-45 0,-30 65 0,-1 12 0,-3 18 0,0-21 0,0 15 0,1 0 0,9 39 0,-9-52 0,0 0 0,1 0 0,-1 0 0,2-1 0,-1 1 0,1 0 0,0-1 0,0 0 0,0 0 0,1-1 0,8 9 0,-11-12 0,1-1 0,-1 1 0,1 0 0,-1-1 0,1 1 0,0-1 0,0 0 0,-1 0 0,1 0 0,0 0 0,0 0 0,0-1 0,0 1 0,0-1 0,5 0 0,-3 0 0,0-1 0,1 0 0,-1 0 0,0-1 0,0 1 0,0-1 0,0 0 0,6-4 0,1-1 0,1-2 0,-1 1 0,-1-2 0,0 1 0,15-18 0,-17 17 0,-1 0 0,0-1 0,-1 0 0,0 0 0,0 0 0,-1-1 0,-1 0 0,0 0 0,-1-1 0,0 1 0,3-19 0,-7 30-25,0 0 1,1-1-1,-1 1 0,0 0 0,0 0 0,0 0 0,0 0 1,0-1-1,0 1 0,-1 0 0,1 0 0,0 0 1,-1 0-1,1 0 0,-1 0 0,1 0 0,-1-1 0,1 1 1,-1 0-1,1 1 0,-1-1 0,0 0 0,0 0 0,0 0 1,1 0-1,-1 0 0,0 1 0,0-1 0,0 0 1,0 1-1,0-1 0,0 1 0,-1-1 0,1 1 0,0 0 1,0-1-1,0 1 0,0 0 0,0 0 0,-1 0 0,1 0 1,0 0-1,0 0 0,0 0 0,0 0 0,-1 0 1,1 1-1,0-1 0,0 0 0,0 1 0,0-1 0,0 1 1,0-1-1,-2 2 0,-8 5-6801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1.082"/>
    </inkml:context>
    <inkml:brush xml:id="br0">
      <inkml:brushProperty name="width" value="0.05" units="cm"/>
      <inkml:brushProperty name="height" value="0.05" units="cm"/>
      <inkml:brushProperty name="color" value="#F6630D"/>
    </inkml:brush>
  </inkml:definitions>
  <inkml:trace contextRef="#ctx0" brushRef="#br0">0 0 24575,'44'0'0,"319"14"0,-180 7-682,187-3-1,-352-18-6143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1.425"/>
    </inkml:context>
    <inkml:brush xml:id="br0">
      <inkml:brushProperty name="width" value="0.05" units="cm"/>
      <inkml:brushProperty name="height" value="0.05" units="cm"/>
      <inkml:brushProperty name="color" value="#F6630D"/>
    </inkml:brush>
  </inkml:definitions>
  <inkml:trace contextRef="#ctx0" brushRef="#br0">0 0 24575,'6'4'0,"-1"0"0,1 0 0,0 0 0,1-1 0,-1 0 0,1-1 0,-1 1 0,8 1 0,5 2 0,74 27 0,134 56 0,-202-77 0,0 1 0,-1 1 0,-1 2 0,0 0 0,-1 1 0,31 32 0,-46-42 0,0 2 0,0-1 0,-1 1 0,0 0 0,-1 0 0,0 1 0,5 12 0,-8-17 0,0 0 0,-1 1 0,0-1 0,0 0 0,0 1 0,-1-1 0,0 1 0,0-1 0,0 1 0,-1-1 0,1 0 0,-1 1 0,-1-1 0,1 0 0,-1 0 0,-2 6 0,0-3-341,-1 1 0,0-1-1,-6 8 1,-19 19-6485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2.569"/>
    </inkml:context>
    <inkml:brush xml:id="br0">
      <inkml:brushProperty name="width" value="0.05" units="cm"/>
      <inkml:brushProperty name="height" value="0.05" units="cm"/>
      <inkml:brushProperty name="color" value="#F6630D"/>
    </inkml:brush>
  </inkml:definitions>
  <inkml:trace contextRef="#ctx0" brushRef="#br0">0 367 24575,'35'12'0,"-29"-8"0,-1 1 0,1 0 0,-1 0 0,0 0 0,-1 1 0,1-1 0,-1 1 0,0 1 0,0-1 0,-1 0 0,4 11 0,4 12 0,9 43 0,-9-32 0,44 157 0,-78-276 0,-44-190 0,62 240 0,2 0 0,0 0 0,2 0 0,1-1 0,2 1 0,1 0 0,10-47 0,-10 66 0,0 0 0,0 0 0,1 1 0,0-1 0,1 1 0,0 0 0,1 0 0,0 1 0,0-1 0,0 1 0,12-10 0,-11 12 0,0 1 0,-1 1 0,2-1 0,-1 1 0,0 0 0,1 1 0,0 0 0,0 0 0,0 0 0,0 1 0,0 1 0,0-1 0,0 1 0,15 0 0,1 2 0,0 1 0,0 0 0,-1 2 0,1 1 0,-1 1 0,0 1 0,0 1 0,-1 0 0,0 2 0,-1 1 0,0 1 0,29 20 0,-45-27 0,1-1 0,-1 1 0,0 0 0,0 0 0,-1 1 0,1-1 0,-1 1 0,4 9 0,-6-13 0,-1 1 0,0 0 0,0 0 0,0 0 0,-1 0 0,1 0 0,-1 0 0,1 0 0,-1 0 0,0 0 0,0 0 0,-1 0 0,1 0 0,0 0 0,-1 0 0,0 0 0,0 0 0,0 0 0,0 0 0,0 0 0,-3 4 0,-1 0 0,-1 0 0,0-1 0,0 1 0,0-1 0,0 0 0,-1-1 0,0 0 0,0 0 0,-1 0 0,1-1 0,-13 5 0,-13 4 0,-50 14 0,58-20 0,-176 41 0,197-47 0,1 0 0,-1 0 0,0 0 0,1 0 0,-1 0 0,-5 4 0,9-5 0,0 0 0,0 0 0,-1 0 0,1 0 0,0 0 0,0 1 0,0-1 0,0 0 0,0 0 0,-1 0 0,1 0 0,0 0 0,0 0 0,0 1 0,0-1 0,0 0 0,0 0 0,0 0 0,0 0 0,0 1 0,0-1 0,0 0 0,0 0 0,0 0 0,0 0 0,0 1 0,0-1 0,0 0 0,0 0 0,0 0 0,0 0 0,0 1 0,0-1 0,0 0 0,0 0 0,0 0 0,0 0 0,0 1 0,0-1 0,0 0 0,0 0 0,1 0 0,-1 0 0,0 0 0,0 1 0,18 6 0,115 15 0,11 3 0,-123-20 0,-1 1 0,1 1 0,-2 1 0,33 17 0,-49-24 0,-1 0 0,0 0 0,1 1 0,-1-1 0,0 1 0,0 0 0,0-1 0,0 1 0,-1 0 0,1 0 0,0 0 0,-1 0 0,0 1 0,1-1 0,-1 0 0,0 1 0,0-1 0,0 0 0,0 1 0,-1-1 0,1 1 0,0 3 0,-2-2 0,1-1 0,-1 0 0,1 0 0,-1 1 0,0-1 0,0 0 0,-1 0 0,1 0 0,-1 0 0,1 0 0,-1 0 0,0-1 0,0 1 0,0 0 0,-1-1 0,1 0 0,-3 3 0,-7 5 43,0-1 0,-1-1-1,1 1 1,-1-2 0,-1 0-1,0-1 1,-18 6 0,1-2-612,0-2 0,-43 6 0,35-9-6257</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2.801"/>
    </inkml:context>
    <inkml:brush xml:id="br0">
      <inkml:brushProperty name="width" value="0.05" units="cm"/>
      <inkml:brushProperty name="height" value="0.05" units="cm"/>
      <inkml:brushProperty name="color" value="#F6630D"/>
    </inkml:brush>
  </inkml:definitions>
  <inkml:trace contextRef="#ctx0" brushRef="#br0">26 17 24575,'-3'-3'0,"-4"-1"0,-3 0 0,5 1 0,7 0 0,11 5 0,14 1 0,13 1 0,11-1 0,10 2 0,6 1 0,0-2 0,-2-1 0,-10 0 0,-10-2 0,-14-4 0,-11 0-8191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2.943"/>
    </inkml:context>
    <inkml:brush xml:id="br0">
      <inkml:brushProperty name="width" value="0.05" units="cm"/>
      <inkml:brushProperty name="height" value="0.05" units="cm"/>
      <inkml:brushProperty name="color" value="#F6630D"/>
    </inkml:brush>
  </inkml:definitions>
  <inkml:trace contextRef="#ctx0" brushRef="#br0">179 13 24575,'-48'-6'0,"40"4"0,-1 0 0,0 1 0,1 0 0,-1 1 0,-13 0 0,20 0 0,-1 1 0,0 0 0,1-1 0,-1 1 0,1 0 0,0 0 0,-1 0 0,1 1 0,0-1 0,0 1 0,-1-1 0,1 1 0,0-1 0,1 1 0,-1 0 0,0 0 0,0 0 0,1 0 0,-1 1 0,1-1 0,0 0 0,-2 5 0,-1 3 0,1 1 0,0-1 0,0 1 0,1 0 0,1-1 0,-1 21 0,6 66 0,-3-92 0,3 39-341,2 0 0,2 0-1,25 78 1,-19-84-6485</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3.395"/>
    </inkml:context>
    <inkml:brush xml:id="br0">
      <inkml:brushProperty name="width" value="0.05" units="cm"/>
      <inkml:brushProperty name="height" value="0.05" units="cm"/>
      <inkml:brushProperty name="color" value="#F6630D"/>
    </inkml:brush>
  </inkml:definitions>
  <inkml:trace contextRef="#ctx0" brushRef="#br0">48 281 24575,'1'-4'0,"-1"0"0,1 1 0,0-1 0,1 0 0,-1 0 0,0 0 0,1 1 0,3-5 0,-5 7 0,1 0 0,-1 0 0,1 0 0,0 0 0,0 0 0,-1 0 0,1 0 0,0 1 0,0-1 0,0 0 0,0 1 0,0-1 0,2 0 0,-3 0 0,1 1 0,0 0 0,-1 0 0,1 0 0,-1 0 0,1 0 0,0 1 0,-1-1 0,1 0 0,-1 0 0,1 0 0,-1 0 0,1 1 0,0-1 0,-1 0 0,1 0 0,-1 1 0,1-1 0,-1 1 0,0-1 0,1 0 0,-1 1 0,1-1 0,-1 1 0,0-1 0,1 1 0,-1-1 0,1 2 0,3 6 0,0 0 0,0 0 0,-1 0 0,0 1 0,0 0 0,2 11 0,6 58 0,-10-68 0,8 57 0,-2-22 0,-2-1 0,-1 53 0,-8-83 0,4-14 0,0 0 0,-1 0 0,1 0 0,0 0 0,0 1 0,0-1 0,-1 0 0,1 0 0,0 0 0,0 0 0,0 0 0,-1 0 0,1 0 0,0 0 0,0 0 0,-1 0 0,1 0 0,0 0 0,0 0 0,-1 0 0,1 0 0,0 0 0,0 0 0,0 0 0,-1 0 0,1 0 0,0-1 0,0 1 0,0 0 0,-1 0 0,1 0 0,0-1 0,-2-1 0,0 0 0,0 0 0,0 0 0,0 0 0,1 0 0,-1-1 0,-1-4 0,-21-46 0,2-1 0,3-1 0,2-1 0,3-1 0,-14-110 0,27 153 0,0 0 0,1 0 0,1 0 0,0 0 0,1 0 0,6-24 0,-7 33 0,0 1 0,0 0 0,1 0 0,0 0 0,0 0 0,0 0 0,1 1 0,-1-1 0,1 1 0,0-1 0,-1 1 0,2 0 0,-1 0 0,0 0 0,1 1 0,-1-1 0,1 1 0,0 0 0,0 0 0,-1 0 0,2 0 0,-1 1 0,0-1 0,0 1 0,8-1 0,-3 2 0,1-1 0,0 2 0,0-1 0,0 2 0,-1-1 0,1 1 0,-1 1 0,1 0 0,-1 0 0,13 6 0,5 5 0,0 1 0,25 18 0,-36-23 0,0 1 0,-1 1 0,0 0 0,-1 1 0,23 27 0,-35-38 0,-1 0 0,0 0 0,0 0 0,1 0 0,-1 0 0,0 0 0,-1 0 0,1 0 0,0 0 0,-1 0 0,1 0 0,-1 1 0,0-1 0,1 0 0,-1 0 0,0 1 0,0-1 0,-1 0 0,1 0 0,-1 4 0,-1-3 0,1 0 0,-1-1 0,1 1 0,-1 0 0,0-1 0,0 0 0,0 1 0,0-1 0,0 0 0,-1 0 0,1 0 0,-1 0 0,-3 1 0,-8 5 0,-1-2 0,0 0 0,0 0 0,-25 4 0,-32 5-1365,0-4-5461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6.315"/>
    </inkml:context>
    <inkml:brush xml:id="br0">
      <inkml:brushProperty name="width" value="0.05" units="cm"/>
      <inkml:brushProperty name="height" value="0.05" units="cm"/>
      <inkml:brushProperty name="color" value="#F6630D"/>
    </inkml:brush>
  </inkml:definitions>
  <inkml:trace contextRef="#ctx0" brushRef="#br0">0 2 24575,'233'-1'0,"236"3"0,-352 9-450,-98-9-465,-1 0-5911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6.563"/>
    </inkml:context>
    <inkml:brush xml:id="br0">
      <inkml:brushProperty name="width" value="0.05" units="cm"/>
      <inkml:brushProperty name="height" value="0.05" units="cm"/>
      <inkml:brushProperty name="color" value="#F6630D"/>
    </inkml:brush>
  </inkml:definitions>
  <inkml:trace contextRef="#ctx0" brushRef="#br0">33 667 24575,'-2'0'0,"1"0"0,0 0 0,0 0 0,0 0 0,-1-1 0,1 1 0,0 0 0,0-1 0,0 1 0,0 0 0,-1-1 0,1 1 0,0-1 0,0 0 0,0 1 0,0-1 0,0 0 0,0 0 0,1 0 0,-1 1 0,-1-3 0,1 1 0,-1 0 0,2 0 0,-1-1 0,0 1 0,0 0 0,1 0 0,-1-1 0,1 1 0,0 0 0,-1-5 0,2-5 0,0 0 0,1 0 0,5-19 0,-4 21 0,4-29 0,-1 0 0,1-50 0,-6-82 0,-3 88 0,2 16-1365,0 7-5461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6.829"/>
    </inkml:context>
    <inkml:brush xml:id="br0">
      <inkml:brushProperty name="width" value="0.05" units="cm"/>
      <inkml:brushProperty name="height" value="0.05" units="cm"/>
      <inkml:brushProperty name="color" value="#F6630D"/>
    </inkml:brush>
  </inkml:definitions>
  <inkml:trace contextRef="#ctx0" brushRef="#br0">0 64 24575,'0'-3'0,"0"-4"0,0-3 0,0-4 0,0-2 0,0 2-8191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7.016"/>
    </inkml:context>
    <inkml:brush xml:id="br0">
      <inkml:brushProperty name="width" value="0.05" units="cm"/>
      <inkml:brushProperty name="height" value="0.05" units="cm"/>
      <inkml:brushProperty name="color" value="#F6630D"/>
    </inkml:brush>
  </inkml:definitions>
  <inkml:trace contextRef="#ctx0" brushRef="#br0">0 19 24575,'0'-3'0,"3"-1"0,4 1 0,4 0 0,6 0 0,3 2 0,3 0 0,5 1 0,3 0 0,-4 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9.361"/>
    </inkml:context>
    <inkml:brush xml:id="br0">
      <inkml:brushProperty name="width" value="0.05" units="cm"/>
      <inkml:brushProperty name="height" value="0.05" units="cm"/>
      <inkml:brushProperty name="color" value="#FFC114"/>
    </inkml:brush>
  </inkml:definitions>
  <inkml:trace contextRef="#ctx0" brushRef="#br0">148 54 24575,'2'-4'0,"-1"-1"0,1 0 0,-1 0 0,0 1 0,-1-1 0,1-6 0,-1 10 0,0 0 0,0 1 0,0-1 0,0 0 0,0 1 0,0-1 0,0 0 0,0 0 0,0 1 0,-1-1 0,1 0 0,0 1 0,0-1 0,-1 0 0,1 1 0,0-1 0,-1 1 0,1-1 0,-2 0 0,2 1 0,-1-1 0,0 1 0,0 0 0,1 0 0,-1 0 0,0 0 0,0 0 0,1 0 0,-1 0 0,0 1 0,1-1 0,-1 0 0,0 0 0,0 0 0,1 1 0,-1-1 0,0 0 0,1 1 0,-1-1 0,1 1 0,-1-1 0,1 1 0,-1-1 0,0 1 0,-2 2 0,-1 0 0,1 0 0,0 1 0,1-1 0,-1 0 0,1 1 0,-1 0 0,1-1 0,0 1 0,1 0 0,-1 0 0,0 0 0,1 0 0,0 0 0,0 1 0,0-1 0,1 0 0,0 0 0,-1 1 0,2-1 0,-1 0 0,0 1 0,2 5 0,1 3 0,0-1 0,0-1 0,1 1 0,1 0 0,0-1 0,13 21 0,-4-12 0,-9-14 0,-1-1 0,0 1 0,-1 0 0,1 0 0,-1 0 0,4 10 0,-7-15 0,0 0 0,0 1 0,0-1 0,0 1 0,0-1 0,0 1 0,0-1 0,0 1 0,0-1 0,0 1 0,-1-1 0,1 0 0,-1 1 0,1-1 0,-1 0 0,0 1 0,1-1 0,-1 0 0,0 0 0,0 1 0,0-1 0,0 0 0,0 0 0,0 0 0,0 0 0,0 0 0,0 0 0,-1-1 0,1 1 0,0 0 0,-1-1 0,1 1 0,0-1 0,-1 1 0,-2 0 0,-11 3-170,0 0 0,0-2 0,0 1 0,-1-2 0,-28 0 0,39-1-175,-27 0-6481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7.173"/>
    </inkml:context>
    <inkml:brush xml:id="br0">
      <inkml:brushProperty name="width" value="0.05" units="cm"/>
      <inkml:brushProperty name="height" value="0.05" units="cm"/>
      <inkml:brushProperty name="color" value="#F6630D"/>
    </inkml:brush>
  </inkml:definitions>
  <inkml:trace contextRef="#ctx0" brushRef="#br0">1 16 24575,'3'0'0,"4"-3"0,3-1 0,7 1 0,3 0 0,-2 0-8191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7.344"/>
    </inkml:context>
    <inkml:brush xml:id="br0">
      <inkml:brushProperty name="width" value="0.05" units="cm"/>
      <inkml:brushProperty name="height" value="0.05" units="cm"/>
      <inkml:brushProperty name="color" value="#F6630D"/>
    </inkml:brush>
  </inkml:definitions>
  <inkml:trace contextRef="#ctx0" brushRef="#br0">0 0 24575,'0'0'-8191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7.985"/>
    </inkml:context>
    <inkml:brush xml:id="br0">
      <inkml:brushProperty name="width" value="0.05" units="cm"/>
      <inkml:brushProperty name="height" value="0.05" units="cm"/>
      <inkml:brushProperty name="color" value="#F6630D"/>
    </inkml:brush>
  </inkml:definitions>
  <inkml:trace contextRef="#ctx0" brushRef="#br0">0 0 24575,'19'487'0,"-11"-349"0,-1 231 0,-5-108 0,-2-249 0,1 0 0,0-1 0,0 1 0,2 0 0,-1-1 0,2 0 0,-1 0 0,8 15 0,-7-19 0,0-1 0,0 1 0,1-1 0,-1 0 0,1 0 0,1-1 0,-1 0 0,1 0 0,0 0 0,0 0 0,0-1 0,1 0 0,13 6 0,2-2 0,0 0 0,0-2 0,1 0 0,-1-2 0,28 3 0,121-1 0,-131-6 0,481 3-1025,315 6-1712,172 44 755,-265-10 822,-712-42 1093,551 9 568,-575-11-409,92-7 1051,-87 6-952,0 0-1,-1-1 1,0-1 0,1 1 0,-1-2-1,12-6 1,2-7-4482</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8.551"/>
    </inkml:context>
    <inkml:brush xml:id="br0">
      <inkml:brushProperty name="width" value="0.05" units="cm"/>
      <inkml:brushProperty name="height" value="0.05" units="cm"/>
      <inkml:brushProperty name="color" value="#F6630D"/>
    </inkml:brush>
  </inkml:definitions>
  <inkml:trace contextRef="#ctx0" brushRef="#br0">1 0 24575,'545'16'-2263,"-240"-5"1304,-147-7 1081,398 18 720,-552-22-810,0 0 0,0 0 0,0 1-1,0 0 1,0 0 0,0 0 0,0 0-1,0 1 1,5 2 0,-8-3 14,0-1-1,0 1 1,0 0 0,0 0-1,0 0 1,-1 0 0,1 0-1,0 1 1,0-1 0,-1 0-1,1 0 1,-1 0 0,1 1-1,-1-1 1,0 0 0,1 0-1,-1 1 1,0-1 0,0 0-1,0 1 1,0-1 0,0 0-1,0 1 1,0-1 0,-1 0-1,1 0 1,0 1 0,-1-1-1,1 0 1,-2 2 0,-15 47 132,6-19-62,1 0-1,-10 53 0,15-39-115,2 0 0,2 1 0,2-1 0,2 1 0,15 78 0,4-27 0,55 145 0,-64-207 0,24 71 0,-33-90 0,0 0 0,-1 0 0,-1 0 0,1 28 0,-4-39-124,1 0 0,0-1 0,-1 1 0,0 0 0,0-1 0,0 1-1,-1-1 1,1 1 0,-1-1 0,-5 8 0,-8 7-6702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8.954"/>
    </inkml:context>
    <inkml:brush xml:id="br0">
      <inkml:brushProperty name="width" value="0.05" units="cm"/>
      <inkml:brushProperty name="height" value="0.05" units="cm"/>
      <inkml:brushProperty name="color" value="#F6630D"/>
    </inkml:brush>
  </inkml:definitions>
  <inkml:trace contextRef="#ctx0" brushRef="#br0">16 15 24575,'-3'-3'0,"-1"-4"0,0 2 0,2 5 0,-1 6 0,5 7 0,1 8 0,3 6 0,1 4 0,2 6 0,0 5 0,1 2 0,-2-1 0,-1-1 0,-3-3 0,-1-8-8191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19.235"/>
    </inkml:context>
    <inkml:brush xml:id="br0">
      <inkml:brushProperty name="width" value="0.05" units="cm"/>
      <inkml:brushProperty name="height" value="0.05" units="cm"/>
      <inkml:brushProperty name="color" value="#F6630D"/>
    </inkml:brush>
  </inkml:definitions>
  <inkml:trace contextRef="#ctx0" brushRef="#br0">28 178 24575,'-5'-14'0,"-14"-51"0,18 60 0,0 0 0,0-1 0,1 1 0,0 0 0,-1 0 0,2 0 0,-1-1 0,1 1 0,0 0 0,2-7 0,-3 10 0,1 0 0,0 1 0,0-1 0,0 0 0,0 0 0,0 1 0,1-1 0,-1 0 0,0 1 0,1-1 0,-1 1 0,1 0 0,0 0 0,-1-1 0,1 1 0,0 0 0,2-1 0,0 1 0,0 0 0,0 0 0,0 0 0,0 0 0,0 0 0,1 1 0,7 0 0,3 1 0,0 1 0,1 1 0,20 6 0,1 2 0,-1 2 0,0 1 0,-1 2 0,-1 1 0,-1 2 0,0 1 0,39 32 0,-67-48 0,0 1 0,0 0 0,0 0 0,-1 0 0,0 0 0,0 1 0,6 10 0,-9-14 0,-1-1 0,1 1 0,0-1 0,-1 1 0,0 0 0,1-1 0,-1 1 0,0 0 0,0-1 0,0 1 0,0 0 0,0-1 0,0 1 0,0 0 0,-1 0 0,1-1 0,-1 1 0,1-1 0,-1 1 0,0 0 0,1-1 0,-1 1 0,0-1 0,0 0 0,0 1 0,0-1 0,0 0 0,-1 1 0,1-1 0,0 0 0,-1 0 0,1 0 0,0 0 0,-1 0 0,-2 1 0,-6 3 0,0-1 0,0 1 0,-1-1 0,0-1 0,1 0 0,-1-1 0,-13 1 0,-81 3 0,84-5 0,-31-1-1365,7 0-5461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0.141"/>
    </inkml:context>
    <inkml:brush xml:id="br0">
      <inkml:brushProperty name="width" value="0.05" units="cm"/>
      <inkml:brushProperty name="height" value="0.05" units="cm"/>
      <inkml:brushProperty name="color" value="#F6630D"/>
    </inkml:brush>
  </inkml:definitions>
  <inkml:trace contextRef="#ctx0" brushRef="#br0">0 23 24575,'10'1'0,"0"0"0,-1 0 0,1 1 0,-1 0 0,1 1 0,9 4 0,54 26 0,-69-31 0,22 11 0,43 30 0,-60-37 0,-1 0 0,0 1 0,0 0 0,-1 1 0,0 0 0,0 0 0,-1 0 0,8 14 0,-13-20 0,1 1 0,-1-1 0,0 0 0,0 1 0,0-1 0,0 1 0,-1-1 0,1 1 0,-1-1 0,0 1 0,1-1 0,-1 1 0,0-1 0,-1 1 0,1 0 0,0-1 0,-1 1 0,1-1 0,-1 1 0,0-1 0,0 0 0,0 1 0,0-1 0,0 0 0,0 1 0,-1-1 0,1 0 0,-1 0 0,1 0 0,-1 0 0,0 0 0,0-1 0,0 1 0,0-1 0,0 1 0,0-1 0,-1 0 0,1 1 0,0-1 0,-1 0 0,1 0 0,-1-1 0,1 1 0,-1-1 0,1 1 0,-1-1 0,1 0 0,-1 0 0,1 0 0,-1 0 0,0 0 0,-4-1 0,1 0 0,-1-1 0,1 1 0,0-1 0,0 0 0,0 0 0,0-1 0,1 0 0,-1 0 0,1 0 0,-1 0 0,1-1 0,0 0 0,-7-7 0,10 8 0,0 1 0,0-1 0,0 0 0,0 1 0,0-1 0,0 0 0,1 0 0,0 0 0,-1-1 0,1 1 0,0 0 0,1 0 0,-1-1 0,0 1 0,1 0 0,0-1 0,0 1 0,0-1 0,0 1 0,0 0 0,1-1 0,0 1 0,-1 0 0,1-1 0,0 1 0,3-5 0,2-3 0,0 2 0,1-1 0,0 1 0,0 0 0,1 0 0,0 1 0,0 0 0,1 1 0,0 0 0,1 0 0,0 1 0,0 0 0,0 0 0,0 1 0,14-4 0,1 0 0,0 2 0,1 0 0,0 1 0,0 2 0,41-2 0,-56 6 0,-4-1 0,0 1 0,0 0 0,0 0 0,0 0 0,11 3 0,-17-3 0,0 1 0,1-1 0,-1 1 0,0-1 0,0 1 0,0-1 0,0 1 0,0 0 0,0-1 0,0 1 0,0 0 0,-1 0 0,1 0 0,0-1 0,0 1 0,-1 0 0,1 0 0,0 0 0,-1 0 0,1 1 0,-1-1 0,0 0 0,1 0 0,-1 0 0,0 0 0,1 0 0,-1 1 0,0-1 0,0 0 0,0 0 0,0 0 0,0 0 0,0 1 0,-1-1 0,1 0 0,0 0 0,-1 0 0,1 0 0,-1 2 0,-2 9 0,0-1 0,1 1 0,0 0 0,1 1 0,0-1 0,1 0 0,0 0 0,3 13 0,-2-19 0,0 0 0,1 0 0,0 0 0,0 0 0,0 0 0,1-1 0,0 1 0,0-1 0,0 1 0,1-1 0,0 0 0,0-1 0,0 1 0,1-1 0,-1 0 0,1 0 0,10 7 0,-9-8 0,1 0 0,0 0 0,0 0 0,0-1 0,0 0 0,0 0 0,0-1 0,1 0 0,-1 0 0,0 0 0,1-1 0,-1-1 0,1 1 0,-1-1 0,0 0 0,1-1 0,-1 0 0,0 0 0,0 0 0,11-6 0,-10 4 0,0 0 0,0 0 0,-1-1 0,1 0 0,-1 0 0,-1-1 0,1 0 0,-1 0 0,0-1 0,0 1 0,0-1 0,-1-1 0,-1 1 0,1-1 0,-1 1 0,0-1 0,3-9 0,-6 14 0,0 0 0,-1-1 0,1 1 0,-1 0 0,1 0 0,-1 0 0,0 0 0,0 0 0,-1-1 0,1 1 0,0 0 0,-1 0 0,0 0 0,0 0 0,0 0 0,0 0 0,0 0 0,-4-5 0,2 4 0,0 0 0,-1 0 0,1 1 0,-1-1 0,0 1 0,0 0 0,0 0 0,0 0 0,-1 1 0,-8-4 0,0 1 0,-1 0 0,1 1 0,-1 1 0,0 0 0,-1 1 0,1 1 0,-20 0 0,29 1 0,1 0 0,0 1 0,0 0 0,-1 0 0,1 0 0,0 0 0,0 1 0,0 0 0,-4 2 0,7-4 0,1 1 0,-1-1 0,0 1 0,1-1 0,-1 1 0,0-1 0,1 1 0,-1 0 0,0 0 0,1-1 0,-1 1 0,1 0 0,0 0 0,-1-1 0,1 1 0,-1 0 0,1 0 0,0 0 0,-1 1 0,2-1 0,-1 0 0,0 1 0,0-1 0,1 0 0,-1 0 0,0 0 0,1 1 0,-1-1 0,1 0 0,0 0 0,-1 0 0,1 0 0,0 0 0,0 0 0,-1 0 0,1 0 0,0-1 0,2 3 0,4 2 0,0-1 0,0 1 0,1-1 0,0 0 0,0-1 0,0 0 0,0 0 0,0-1 0,1 0 0,-1 0 0,12 0 0,11 1 0,55-3 0,-47-3 0,61-14 0,-28 4 0,-68 12 0,0 1 0,0 0 0,0 0 0,1 1 0,-1-1 0,0 1 0,0 0 0,0 0 0,0 0 0,0 0 0,0 1 0,0 0 0,0 0 0,-1 0 0,1 0 0,-1 0 0,1 1 0,5 5 0,4 5 0,-1 1 0,0 0 0,11 19 0,-5-9 0,227 321 0,-244-343 0,51 82 0,-46-74 0,-1 1 0,-1-1 0,1 1 0,-2 0 0,0 1 0,3 12 0,-6-22 0,0-1 0,0 1 0,0 0 0,0-1 0,0 1 0,0 0 0,0-1 0,0 1 0,-1 0 0,1-1 0,0 1 0,-1 0 0,0-1 0,1 1 0,-1-1 0,0 1 0,0-1 0,0 1 0,0-1 0,0 0 0,-2 3 0,0-3 0,1 1 0,-1 0 0,1-1 0,-1 0 0,0 0 0,1 0 0,-1 0 0,0 0 0,0 0 0,0-1 0,-4 1 0,-8 0 0,1-1 0,-1-1 0,-27-5 0,41 6 0,-40-8-273,1-2 0,1-2 0,0-2 0,-51-25 0,36 12-6553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0.296"/>
    </inkml:context>
    <inkml:brush xml:id="br0">
      <inkml:brushProperty name="width" value="0.05" units="cm"/>
      <inkml:brushProperty name="height" value="0.05" units="cm"/>
      <inkml:brushProperty name="color" value="#F6630D"/>
    </inkml:brush>
  </inkml:definitions>
  <inkml:trace contextRef="#ctx0" brushRef="#br0">14 37 24575,'0'-3'0,"0"-4"0,-3-1 0,-1-2 0,-3 1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1.260"/>
    </inkml:context>
    <inkml:brush xml:id="br0">
      <inkml:brushProperty name="width" value="0.05" units="cm"/>
      <inkml:brushProperty name="height" value="0.05" units="cm"/>
      <inkml:brushProperty name="color" value="#F6630D"/>
    </inkml:brush>
  </inkml:definitions>
  <inkml:trace contextRef="#ctx0" brushRef="#br0">1450 270 24575,'1'-2'0,"0"1"0,-1 0 0,1 0 0,0-1 0,0 1 0,-1 0 0,1-1 0,-1 1 0,1-1 0,-1 1 0,1-1 0,-1 1 0,0-1 0,0 1 0,0-1 0,0 1 0,0-1 0,0 0 0,0 1 0,0-1 0,-1 1 0,0-3 0,0 0 0,-1-1 0,0 1 0,0 1 0,0-1 0,0 0 0,0 0 0,-4-3 0,-2-2 0,-1 1 0,0 0 0,-1 0 0,0 1 0,0 0 0,0 1 0,-1 0 0,0 1 0,0 0 0,0 1 0,-16-4 0,-9-1 0,-1 1 0,-51-3 0,21 7-61,-1 3-1,0 3 0,0 3 0,1 3 1,0 3-1,0 3 0,-78 27 1,103-26 43,0 1 0,1 2 1,1 2-1,1 1 1,1 2-1,-69 56 0,89-63 20,1 0 0,0 2 0,2 0-1,0 1 1,1 0 0,-14 27 0,20-30-1,0 0 0,2 0 0,0 1 1,1 0-1,0 0 0,1 0 0,2 1 1,-1-1-1,1 24 0,3-24 2,0 0-1,1 1 1,0-1-1,2 0 1,0-1-1,1 1 1,0-1-1,12 23 1,-6-17 1,2-1-1,0-1 1,1 0 0,0-1 0,27 25 0,-7-12-42,2-2 0,2-1 0,0-2-1,2-2 1,77 37 0,-37-27-160,2-3 0,1-5 0,1-3 0,109 17 0,-74-24 224,0-5-1,189-6 1,-223-10-26,-1-3 0,-1-4 0,151-40 0,-188 37 0,0-2 0,-2-2 0,0-1 0,-1-3 0,-1-2 0,-2-1 0,0-2 0,43-38 0,-63 47 26,-1-2-1,-1 1 1,-1-2 0,-1-1 0,0 0-1,-2 0 1,12-26 0,-18 32-9,-1-1 0,-1 0 1,-1 0-1,0 0 0,-2 0 0,0-1 0,0 0 0,-2 0 1,0 1-1,-1-1 0,-4-27 0,0 23-45,-1 0-1,-1 1 1,-2-1-1,0 2 0,-1-1 1,0 1-1,-2 0 1,-1 1-1,0 0 1,-1 1-1,-1 1 1,-1 0-1,-27-24 1,5 9-39,-1 2 1,-2 1-1,-1 2 0,-1 2 1,-55-24-1,12 13-165,-2 4 0,-2 3-1,-1 4 1,-133-19 0,76 26-78,-1 6 1,-153 8-1,177 9-3716</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1.873"/>
    </inkml:context>
    <inkml:brush xml:id="br0">
      <inkml:brushProperty name="width" value="0.05" units="cm"/>
      <inkml:brushProperty name="height" value="0.05" units="cm"/>
      <inkml:brushProperty name="color" value="#F6630D"/>
    </inkml:brush>
  </inkml:definitions>
  <inkml:trace contextRef="#ctx0" brushRef="#br0">323 84 24575,'1'-1'0,"1"0"0,-1 0 0,0-1 0,0 1 0,0 0 0,0 0 0,-1-1 0,1 1 0,0-1 0,0 1 0,-1-1 0,1 1 0,-1-1 0,1 1 0,-1-1 0,0 0 0,0 1 0,0-1 0,0 1 0,0-1 0,0 0 0,0 1 0,0-1 0,0 1 0,-1-1 0,1 1 0,-1-1 0,1 1 0,-1-1 0,0 1 0,0-1 0,1 1 0,-1-1 0,0 1 0,0 0 0,0 0 0,0 0 0,-1-1 0,1 1 0,0 0 0,0 0 0,-2 0 0,-1-2 0,0 0 0,-1 0 0,1 1 0,-1 0 0,1 0 0,-1 0 0,0 0 0,1 1 0,-1 0 0,0 0 0,0 0 0,-9 0 0,3 3 0,0 0 0,0 0 0,-1 1 0,2 0 0,-1 1 0,0 1 0,1-1 0,0 2 0,0-1 0,0 2 0,1-1 0,0 1 0,0 0 0,0 1 0,1 0 0,0 1 0,1-1 0,0 1 0,-7 13 0,7-12 0,0 1 0,1 0 0,1 0 0,0 1 0,0-1 0,1 1 0,1 0 0,0 0 0,0 1 0,1-1 0,1 1 0,0-1 0,1 1 0,0-1 0,1 0 0,1 1 0,4 18 0,-1-16 0,1-1 0,0 0 0,2-1 0,-1 0 0,2 0 0,0 0 0,0-1 0,1 0 0,0-1 0,1 0 0,1-1 0,-1 0 0,2-1 0,23 14 0,-12-10 0,1 0 0,1-1 0,0-2 0,0-1 0,1-1 0,0-1 0,35 5 0,-50-11 0,-1 0 0,1 0 0,-1-1 0,1-1 0,-1 0 0,1 0 0,17-6 0,-26 6 0,0 1 0,1-2 0,-1 1 0,0 0 0,0-1 0,0 1 0,0-1 0,0 0 0,0 0 0,-1 0 0,1-1 0,0 1 0,-1-1 0,0 1 0,0-1 0,0 0 0,0 0 0,0 0 0,0 0 0,-1 0 0,1 0 0,-1 0 0,0 0 0,0-1 0,0 1 0,-1 0 0,1-1 0,-1 1 0,1-5 0,-2 0 0,0 0 0,0 1 0,-1-1 0,0 0 0,0 1 0,-1 0 0,1-1 0,-2 1 0,1 0 0,-1 1 0,0-1 0,0 0 0,-7-6 0,-8-9 0,-1 0 0,-25-20 0,-31-19 0,75 61 0,1-1 0,-1 1 0,0-1 0,1 1 0,-1-1 0,0 0 0,1 1 0,-1-1 0,1 0 0,-1 0 0,1 1 0,-1-1 0,1 0 0,0 0 0,-1 0 0,1 1 0,0-1 0,0 0 0,0 0 0,-1 0 0,1-1 0,1 1 0,-1 1 0,0-1 0,0 1 0,1-1 0,-1 0 0,1 1 0,-1-1 0,1 1 0,-1-1 0,1 1 0,-1-1 0,1 1 0,-1-1 0,1 1 0,-1-1 0,1 1 0,0 0 0,-1-1 0,2 1 0,5-3 0,0 2 0,0-1 0,-1 1 0,9-1 0,-13 2 0,49-7 0,-29 3 0,1 0 0,0 2 0,0 1 0,30 2 0,-50 0 0,1 0 0,0 0 0,0 0 0,-1 0 0,1 1 0,-1 0 0,1-1 0,-1 1 0,1 0 0,-1 1 0,0-1 0,0 1 0,0-1 0,-1 1 0,1 0 0,-1 0 0,1 0 0,-1 0 0,0 0 0,0 1 0,0-1 0,0 1 0,-1-1 0,0 1 0,2 6 0,1 7 0,0 0 0,-2 1 0,0 0 0,0 20 0,-2 69-1365,0-56-5461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9.752"/>
    </inkml:context>
    <inkml:brush xml:id="br0">
      <inkml:brushProperty name="width" value="0.05" units="cm"/>
      <inkml:brushProperty name="height" value="0.05" units="cm"/>
      <inkml:brushProperty name="color" value="#FFC114"/>
    </inkml:brush>
  </inkml:definitions>
  <inkml:trace contextRef="#ctx0" brushRef="#br0">26 16 24575,'-3'3'0,"-4"1"0,-3 0 0,5-1 0,10-1 0,9-1 0,10-3 0,8-2 0,11-2 0,7-4 0,-4 0-8191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4.611"/>
    </inkml:context>
    <inkml:brush xml:id="br0">
      <inkml:brushProperty name="width" value="0.05" units="cm"/>
      <inkml:brushProperty name="height" value="0.05" units="cm"/>
      <inkml:brushProperty name="color" value="#F6630D"/>
    </inkml:brush>
  </inkml:definitions>
  <inkml:trace contextRef="#ctx0" brushRef="#br0">192 97 24575,'-1'0'0,"1"0"0,-1 0 0,0 0 0,1 0 0,-1 0 0,0 0 0,1 0 0,-1 0 0,0 0 0,1 0 0,-1-1 0,0 1 0,1 0 0,-1 0 0,1-1 0,-1 1 0,0 0 0,1-1 0,-1 1 0,1-1 0,-1 1 0,1-1 0,-1 1 0,1-1 0,0 1 0,-1-1 0,1 1 0,-1-1 0,1 1 0,0-1 0,0 0 0,-1 1 0,1-1 0,0 0 0,0 1 0,0-1 0,0 0 0,0 1 0,0-1 0,0 0 0,0 1 0,0-1 0,0 0 0,0 1 0,0-1 0,0 0 0,0 1 0,1-1 0,-1 1 0,0-1 0,0 0 0,1 1 0,-1-1 0,1 1 0,-1-1 0,0 1 0,1-1 0,-1 1 0,1-1 0,-1 1 0,1-1 0,-1 1 0,1 0 0,0-1 0,-1 1 0,1 0 0,0-1 0,17-3 0,0 2 0,0 0 0,0 0 0,0 2 0,26 2 0,-1-1 0,12 1 0,-31-1 0,0 0 0,0-1 0,0-2 0,-1 0 0,28-7 0,-47 8 0,-1 0 0,0-1 0,0 1 0,0-1 0,0 0 0,0 0 0,0 0 0,3-3 0,-5 4 0,-1 1 0,1 0 0,0-1 0,-1 1 0,0-1 0,1 1 0,-1-1 0,1 0 0,-1 1 0,0-1 0,1 1 0,-1-1 0,0 0 0,0 1 0,1-1 0,-1 0 0,0 1 0,0-1 0,0 0 0,0 1 0,0-1 0,0 0 0,0 1 0,0-1 0,0 0 0,0 1 0,0-1 0,-1 0 0,1 1 0,0-1 0,0 0 0,-1 1 0,1-1 0,0 1 0,-1-1 0,1 0 0,-1 1 0,1-1 0,0 1 0,-1-1 0,1 1 0,-1-1 0,0 1 0,1 0 0,-1-1 0,0 1 0,0-1 0,0 0 0,0 1 0,0-1 0,0 1 0,0-1 0,0 1 0,0-1 0,0 1 0,0 0 0,0 0 0,0-1 0,0 1 0,0 0 0,-1 0 0,1 0 0,0 0 0,0 0 0,0 0 0,0 1 0,0-1 0,0 0 0,0 0 0,0 1 0,0-1 0,0 1 0,0-1 0,0 1 0,0-1 0,0 1 0,0 0 0,0-1 0,0 1 0,1 0 0,-1 0 0,0 0 0,1 0 0,-1-1 0,0 1 0,1 0 0,-1 0 0,1 0 0,-1 0 0,1 2 0,-3 4 0,0 0 0,1 0 0,0 0 0,0 1 0,0 9 0,-4 76 0,4 0 0,13 119 0,0-1 0,-11-203 0,1-5 0,-1 0 0,1 0 0,-1-1 0,0 1 0,0 0 0,0 0 0,-1-1 0,1 1 0,-1 0 0,1 0 0,-1-1 0,0 1 0,0 0 0,-3 4 0,4-7 0,-1 0 0,1 0 0,-1 0 0,0 0 0,1 0 0,-1 0 0,1 0 0,-1 0 0,1 0 0,-1-1 0,1 1 0,-1 0 0,1 0 0,-1-1 0,1 1 0,-1 0 0,1 0 0,-1-1 0,1 1 0,-1-1 0,1 1 0,0 0 0,-1-1 0,1 1 0,0-1 0,-1 1 0,1-1 0,-14-17 0,11 13 0,-9-11 0,-93-116 0,89 114 0,-1 1 0,-1 0 0,0 2 0,-40-27 0,48 37 0,-1-1 0,0 2 0,0-1 0,0 1 0,0 1 0,-1 0 0,1 1 0,-1 0 0,-22 0 0,25 2 0,0 0 0,1 1 0,-1 0 0,1 0 0,0 1 0,-1 0 0,1 1 0,0-1 0,0 2 0,1-1 0,-1 1 0,1 0 0,-1 1 0,-8 7 0,13-10-45,1 0-1,-1 0 1,1 0-1,0 1 1,0-1-1,0 1 1,0-1-1,1 1 1,-1 0-1,1-1 1,-1 1-1,1 0 1,0 0-1,0 0 1,0 0-1,1 0 1,-1 0-1,1 0 1,-1 0-1,1 1 1,0-1-1,0 0 1,1 0-1,-1 0 0,1 0 1,-1 0-1,1 0 1,0 0-1,1 4 1,10 11-6781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5.122"/>
    </inkml:context>
    <inkml:brush xml:id="br0">
      <inkml:brushProperty name="width" value="0.05" units="cm"/>
      <inkml:brushProperty name="height" value="0.05" units="cm"/>
      <inkml:brushProperty name="color" value="#F6630D"/>
    </inkml:brush>
  </inkml:definitions>
  <inkml:trace contextRef="#ctx0" brushRef="#br0">1132 229 24575,'-13'-17'0,"-1"2"0,0-1 0,-2 2 0,1 0 0,-2 1 0,0 0 0,-22-11 0,14 9 0,0 1 0,-1 1 0,0 2 0,-1 0 0,0 2 0,-1 1 0,0 1 0,0 2 0,0 1 0,-1 1 0,1 1 0,-32 2 0,36 2 0,-1 0 0,1 2 0,0 1 0,0 1 0,1 0 0,-1 2 0,2 1 0,-1 1 0,1 1 0,1 1 0,0 0 0,0 2 0,2 1 0,-28 25 0,24-16 0,0 2 0,2 1 0,1 0 0,2 1 0,0 1 0,2 1 0,1 1 0,2 0 0,-15 48 0,17-38 0,1 1 0,2 0 0,2 0 0,1 1 0,3-1 0,1 1 0,7 48 0,-3-64 0,1 0 0,2 0 0,1-1 0,1 0 0,1-1 0,1 1 0,1-2 0,1 1 0,2-2 0,21 30 0,-20-33 0,2-1 0,0-1 0,1 0 0,1-1 0,1-1 0,0-1 0,1-1 0,0-1 0,1-1 0,1 0 0,29 10 0,-18-11 0,0-1 0,1-1 0,0-2 0,0-2 0,0-1 0,1-2 0,0-1 0,-1-2 0,1-1 0,-1-2 0,65-15 0,-75 12 0,0-1 0,0-1 0,-1-1 0,0-1 0,-1-1 0,0-1 0,-1-1 0,0-1 0,-1-1 0,-1-1 0,-1 0 0,0-2 0,-2 0 0,0-1 0,-1-1 0,23-39 0,-27 37 0,-1 0 0,-2-1 0,0-1 0,-1 1 0,-2-1 0,0 0 0,-2-1 0,-1 1 0,0-30 0,-3 24 0,-1 0 0,-2 0 0,-2 0 0,0 0 0,-2 1 0,-2 0 0,-15-37 0,12 39 0,-1 0 0,-2 1 0,0 0 0,-2 2 0,-1 0 0,-1 1 0,-31-30 0,32 36 0,-1 2 0,-1 0 0,-1 1 0,0 1 0,-1 1 0,0 1 0,-1 1 0,0 1 0,-33-10 0,29 14-682,-37-6-1,-17 5-6143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5.451"/>
    </inkml:context>
    <inkml:brush xml:id="br0">
      <inkml:brushProperty name="width" value="0.05" units="cm"/>
      <inkml:brushProperty name="height" value="0.05" units="cm"/>
      <inkml:brushProperty name="color" value="#F6630D"/>
    </inkml:brush>
  </inkml:definitions>
  <inkml:trace contextRef="#ctx0" brushRef="#br0">60 1 24575,'-3'0'0,"0"3"0,-4 4 0,0 6 0,1 8 0,2 6 0,-2 3 0,0 7 0,2 5 0,0 2 0,-1 2 0,1-7-8191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5.813"/>
    </inkml:context>
    <inkml:brush xml:id="br0">
      <inkml:brushProperty name="width" value="0.05" units="cm"/>
      <inkml:brushProperty name="height" value="0.05" units="cm"/>
      <inkml:brushProperty name="color" value="#F6630D"/>
    </inkml:brush>
  </inkml:definitions>
  <inkml:trace contextRef="#ctx0" brushRef="#br0">2 100 24575,'-1'-2'0,"1"1"0,0 0 0,0 0 0,0 0 0,0 0 0,0 0 0,0 0 0,0 0 0,0 0 0,0 0 0,1 0 0,-1 0 0,0 0 0,1 0 0,-1 0 0,0 0 0,1 0 0,-1 0 0,1 0 0,0 0 0,-1 0 0,1 1 0,0-1 0,0 0 0,-1 0 0,1 1 0,1-2 0,0 2 0,0 0 0,0 1 0,0-1 0,0 0 0,0 1 0,0-1 0,0 1 0,0-1 0,0 1 0,0 0 0,-1 0 0,1 0 0,0 0 0,2 3 0,23 13 0,35 24 0,111 53 0,-169-92 0,0 0 0,1 0 0,-1-1 0,1 0 0,-1 0 0,1 0 0,0 0 0,0-1 0,-1 1 0,1-1 0,7-1 0,-10 1 0,0-1 0,1 0 0,-1 0 0,0 0 0,1 0 0,-1 0 0,0 0 0,0-1 0,0 1 0,0-1 0,0 1 0,0-1 0,0 0 0,-1 0 0,1 0 0,-1 0 0,1 0 0,-1 0 0,0 0 0,0 0 0,0-1 0,0 1 0,1-4 0,3-12 0,-1-1 0,0 0 0,-2 0 0,1-22 0,1-3 0,-3 32 0,2-18 0,-2 27 0,-1 19 0,0 4-1365,0 1-5461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6.266"/>
    </inkml:context>
    <inkml:brush xml:id="br0">
      <inkml:brushProperty name="width" value="0.05" units="cm"/>
      <inkml:brushProperty name="height" value="0.05" units="cm"/>
      <inkml:brushProperty name="color" value="#F6630D"/>
    </inkml:brush>
  </inkml:definitions>
  <inkml:trace contextRef="#ctx0" brushRef="#br0">707 64 24575,'-11'-7'0,"0"0"0,-1 0 0,1 1 0,-1 1 0,-1 0 0,-23-6 0,15 6 0,-1 1 0,1 1 0,-30-1 0,35 4 0,0 1 0,-1 0 0,1 1 0,0 1 0,0 0 0,1 1 0,-1 1 0,1 1 0,0 0 0,0 1 0,-20 12 0,18-8 0,0 2 0,1 0 0,0 1 0,1 1 0,0 0 0,2 1 0,0 0 0,-12 20 0,5-2 0,3 0 0,0 1 0,2 0 0,2 2 0,1-1 0,2 2 0,2-1 0,1 1 0,-3 52 0,9-50 0,1 0 0,2 1 0,2-1 0,2 0 0,1-1 0,2 1 0,2-2 0,1 1 0,2-2 0,2 1 0,38 64 0,-38-75 0,2-1 0,2 0 0,0-2 0,1 0 0,1-1 0,2-2 0,0 0 0,1-1 0,1-2 0,1 0 0,0-2 0,1-1 0,1-1 0,0-2 0,47 14 0,-36-17 0,1-2 0,0-1 0,0-3 0,1-1 0,-1-2 0,0-2 0,0-1 0,0-2 0,0-3 0,-1 0 0,0-3 0,41-16 0,-46 12 0,0 0 0,-1-2 0,-2-2 0,1-1 0,49-41 0,-60 41 0,0 0 0,-2-1 0,0-2 0,-2 0 0,0 0 0,-2-2 0,23-45 0,-30 50 0,0-1 0,-2 0 0,-1-1 0,-1 1 0,0-1 0,-2 0 0,0 0 0,-2 0 0,0-1 0,-1 1 0,-2 0 0,0 0 0,-1 0 0,-2 0 0,-8-28 0,3 21 0,-2 1 0,0 0 0,-2 1 0,-1 0 0,-1 1 0,-1 0 0,-2 2 0,0 0 0,-1 1 0,-38-32 0,31 32 0,-1 2 0,-1 1 0,-1 1 0,-64-30 0,69 39 0,0 0 0,-1 2 0,1 1 0,-2 1 0,1 1 0,-1 1 0,-30 0 0,47 4 0,-1 1 0,1-1 0,0 2 0,0-1 0,0 1 0,0 1 0,0 0 0,0 0 0,1 1 0,0 0 0,-14 9 0,18-10 0,1 1 0,-1-1 0,1 1 0,0 0 0,0 0 0,0 0 0,1 1 0,0-1 0,0 1 0,0 0 0,0 0 0,1 0 0,-1 0 0,1 0 0,1 1 0,-1-1 0,1 1 0,0-1 0,0 1 0,0 0 0,1-1 0,0 8 0,1-2-455,0 0 0,5 19 0,9 17-6371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6.716"/>
    </inkml:context>
    <inkml:brush xml:id="br0">
      <inkml:brushProperty name="width" value="0.05" units="cm"/>
      <inkml:brushProperty name="height" value="0.05" units="cm"/>
      <inkml:brushProperty name="color" value="#F6630D"/>
    </inkml:brush>
  </inkml:definitions>
  <inkml:trace contextRef="#ctx0" brushRef="#br0">186 134 24575,'0'-1'0,"0"0"0,0 1 0,0-1 0,0 0 0,-1 0 0,1 0 0,0 0 0,0 1 0,-1-1 0,1 0 0,-1 0 0,1 1 0,-1-1 0,1 0 0,-1 1 0,1-1 0,-1 0 0,1 1 0,-1-1 0,0 1 0,1-1 0,-1 1 0,0-1 0,1 1 0,-1 0 0,0-1 0,0 1 0,0 0 0,1 0 0,-1-1 0,0 1 0,0 0 0,0 0 0,0 0 0,1 0 0,-1 0 0,0 0 0,0 0 0,0 0 0,0 0 0,1 1 0,-1-1 0,0 0 0,0 0 0,0 1 0,1-1 0,-1 1 0,0-1 0,1 1 0,-1-1 0,0 1 0,1-1 0,-1 1 0,0-1 0,1 1 0,-1 0 0,1-1 0,-1 1 0,1 0 0,-1 0 0,-7 14 0,1 0 0,0 1 0,1-1 0,-7 33 0,0-4 0,-81 218 0,94-258 0,1-6 0,7-9 0,9-20 0,24-54 0,-5 6 0,5 1 0,65-97 0,-98 166 0,-1-1 0,1 1 0,0 1 0,1 0 0,0 0 0,17-12 0,-24 19 0,0-1 0,0 1 0,0 0 0,1 0 0,-1 0 0,0 0 0,0 0 0,1 0 0,-1 1 0,0-1 0,1 1 0,-1 0 0,0-1 0,1 1 0,-1 0 0,0 1 0,1-1 0,-1 0 0,1 1 0,-1-1 0,0 1 0,0-1 0,1 1 0,-1 0 0,0 0 0,0 0 0,0 1 0,0-1 0,0 0 0,0 1 0,0-1 0,0 1 0,-1 0 0,1 0 0,-1-1 0,1 1 0,-1 0 0,0 0 0,0 0 0,2 3 0,8 21 0,-1-1 0,-1 1 0,-1 0 0,-2 1 0,6 43 0,-2-12 0,50 199-1365,-52-227-5461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6.874"/>
    </inkml:context>
    <inkml:brush xml:id="br0">
      <inkml:brushProperty name="width" value="0.05" units="cm"/>
      <inkml:brushProperty name="height" value="0.05" units="cm"/>
      <inkml:brushProperty name="color" value="#F6630D"/>
    </inkml:brush>
  </inkml:definitions>
  <inkml:trace contextRef="#ctx0" brushRef="#br0">73 105 24575,'-6'-6'0,"-5"-4"0,-3-5 0,-3-1 0,2-2 0,7 2 0,7 5 0,7 3 0,8 4 0,8 4 0,6 4 0,7 0 0,6-1 0,6 0 0,3-1 0,-6-1-8191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7.413"/>
    </inkml:context>
    <inkml:brush xml:id="br0">
      <inkml:brushProperty name="width" value="0.05" units="cm"/>
      <inkml:brushProperty name="height" value="0.05" units="cm"/>
      <inkml:brushProperty name="color" value="#F6630D"/>
    </inkml:brush>
  </inkml:definitions>
  <inkml:trace contextRef="#ctx0" brushRef="#br0">1504 54 24575,'-13'-8'0,"-1"1"0,-1 0 0,1 1 0,-1 1 0,0 0 0,0 1 0,-1 0 0,1 1 0,-1 1 0,0 1 0,0 0 0,-25 2 0,4 3 0,0 1 0,1 1 0,0 2 0,-44 17 0,11 0-89,1 4 0,1 3 0,2 2 1,-103 74-1,93-52-23,3 3 1,3 3 0,-80 93 0,115-116 103,2 2 0,2 0 0,1 2 0,3 2 0,-29 63-1,46-87 6,1 1 0,0 1-1,2 0 1,0 0-1,2 0 1,1 0-1,0 1 1,2-1-1,1 1 1,1-1-1,0 1 1,2-1-1,11 45 1,-7-46-6,1-1 1,1 0-1,1 0 0,1-1 1,1 0-1,0 0 0,2-2 0,15 18 1,-9-15-25,1 0 1,1-2-1,1 0 1,0-1-1,46 25 0,-30-24-23,1-1-1,0-1 1,1-3 0,0-1-1,1-3 1,1-1-1,0-2 1,71 3-1,-56-10 38,0-3 1,0-2-1,0-3 0,-1-2 0,0-3 0,-1-2 0,-1-3 0,80-37 0,-65 21 22,-1-4-1,-2-2 0,-1-3 0,-3-4 1,103-96-1,-127 104 1,-1-1 0,-3-2 0,-1-1 0,45-77 0,-66 95-9,0 0 0,-2-1 0,-1-1 0,9-37 0,-15 45-15,0 0-1,-2 0 1,0 0-1,-2 0 1,0 0 0,0 0-1,-6-24 1,3 26 17,-1 1 1,-1 0-1,0 0 1,-1 1-1,-1-1 1,-1 1-1,0 1 1,0 0-1,-15-18 1,7 13 2,0 2 0,-1 0 0,-1 1 0,0 0 0,-39-23 0,13 14 2,-1 3-1,-1 1 1,-1 3-1,0 1 1,-81-16-1,60 20-251,0 2-1,-1 4 0,-83 2 0,64 8-4784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8.007"/>
    </inkml:context>
    <inkml:brush xml:id="br0">
      <inkml:brushProperty name="width" value="0.05" units="cm"/>
      <inkml:brushProperty name="height" value="0.05" units="cm"/>
      <inkml:brushProperty name="color" value="#F6630D"/>
    </inkml:brush>
  </inkml:definitions>
  <inkml:trace contextRef="#ctx0" brushRef="#br0">3 0 24575,'-3'0'0,"5"0"0,11 3 0,18 1 0,4 0-8191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28.195"/>
    </inkml:context>
    <inkml:brush xml:id="br0">
      <inkml:brushProperty name="width" value="0.05" units="cm"/>
      <inkml:brushProperty name="height" value="0.05" units="cm"/>
      <inkml:brushProperty name="color" value="#F6630D"/>
    </inkml:brush>
  </inkml:definitions>
  <inkml:trace contextRef="#ctx0" brushRef="#br0">0 1 24575,'18'0'0,"20"3"0,22 1 0,19 0 0,10-1 0,10-1 0,-10-1-8191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59.959"/>
    </inkml:context>
    <inkml:brush xml:id="br0">
      <inkml:brushProperty name="width" value="0.05" units="cm"/>
      <inkml:brushProperty name="height" value="0.05" units="cm"/>
      <inkml:brushProperty name="color" value="#FFC114"/>
    </inkml:brush>
  </inkml:definitions>
  <inkml:trace contextRef="#ctx0" brushRef="#br0">1 0 24575,'0'3'0,"3"4"0,3 0 0,8 0 0,6-2 0,7-1 0,7-2 0,6-1 0,3-1 0,-6 0-8191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0.362"/>
    </inkml:context>
    <inkml:brush xml:id="br0">
      <inkml:brushProperty name="width" value="0.05" units="cm"/>
      <inkml:brushProperty name="height" value="0.05" units="cm"/>
      <inkml:brushProperty name="color" value="#F6630D"/>
    </inkml:brush>
  </inkml:definitions>
  <inkml:trace contextRef="#ctx0" brushRef="#br0">0 1 24575,'25'333'0,"-4"-112"0,-14 151-1365,-7-345-5461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0.659"/>
    </inkml:context>
    <inkml:brush xml:id="br0">
      <inkml:brushProperty name="width" value="0.05" units="cm"/>
      <inkml:brushProperty name="height" value="0.05" units="cm"/>
      <inkml:brushProperty name="color" value="#F6630D"/>
    </inkml:brush>
  </inkml:definitions>
  <inkml:trace contextRef="#ctx0" brushRef="#br0">8 6 24575,'-8'0'0,"12"3"0,7 2 0,7 5 0,0-1 0,1 0 0,0-1 0,28 7 0,-39-13 0,0 0 0,1-1 0,-1 0 0,0-1 0,1 0 0,-1 0 0,0-1 0,1 1 0,-1-2 0,0 1 0,0-2 0,0 1 0,13-6 0,3-5 0,32-26 0,-54 38 0,-20 19-1365,-5 4-5461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4.183"/>
    </inkml:context>
    <inkml:brush xml:id="br0">
      <inkml:brushProperty name="width" value="0.05" units="cm"/>
      <inkml:brushProperty name="height" value="0.05" units="cm"/>
      <inkml:brushProperty name="color" value="#F6630D"/>
    </inkml:brush>
  </inkml:definitions>
  <inkml:trace contextRef="#ctx0" brushRef="#br0">1 0 24575,'79'10'0,"1038"32"-2241,-1-27 1,-812-15 1687,250 6-579,-495-2 1499,-29 0-2759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5.931"/>
    </inkml:context>
    <inkml:brush xml:id="br0">
      <inkml:brushProperty name="width" value="0.05" units="cm"/>
      <inkml:brushProperty name="height" value="0.05" units="cm"/>
      <inkml:brushProperty name="color" value="#F6630D"/>
    </inkml:brush>
  </inkml:definitions>
  <inkml:trace contextRef="#ctx0" brushRef="#br0">552 83 24575,'13'-12'0,"-9"9"0,1-1 0,-1 0 0,0-1 0,0 1 0,-1-1 0,1 1 0,-1-1 0,0 0 0,3-7 0,-6 11 0,0 1 0,1-1 0,-1 1 0,0-1 0,0 1 0,0-1 0,0 1 0,0-1 0,1 0 0,-1 1 0,0-1 0,0 1 0,-1-1 0,1 1 0,0-1 0,0 0 0,0 1 0,0-1 0,0 1 0,-1-1 0,1 1 0,0-1 0,0 1 0,-1-1 0,1 1 0,0-1 0,-1 1 0,1-1 0,-1 1 0,1 0 0,0-1 0,-1 1 0,1 0 0,-1-1 0,1 1 0,-1 0 0,1-1 0,-1 1 0,1 0 0,-1 0 0,0 0 0,1 0 0,-1-1 0,1 1 0,-1 0 0,1 0 0,-1 0 0,-1 0 0,-2 1 0,0-1 0,-1 0 0,1 1 0,0 0 0,-7 1 0,-12 6 0,1 1 0,-1 1 0,1 1 0,1 1 0,-37 28 0,22-12 0,1 2 0,-39 43 0,44-39 0,1 2 0,2 1 0,1 0 0,2 2 0,-20 46 0,32-59 0,2 0 0,0 0 0,2 1 0,1 0 0,1 1 0,1-1 0,1 1 0,2 0 0,2 44 0,1-58 0,1 0 0,0 0 0,2 0 0,-1 0 0,2-1 0,0 0 0,0 0 0,1 0 0,1-1 0,0 1 0,0-2 0,2 1 0,-1-1 0,12 11 0,-7-9 0,1-1 0,0-1 0,1-1 0,0 0 0,0 0 0,1-2 0,0 0 0,0-1 0,1 0 0,30 7 0,-16-8 0,1-1 0,0-1 0,0-2 0,1-1 0,-1-1 0,0-2 0,59-11 0,-49 4 0,-1-2 0,-1-2 0,0-1 0,0-2 0,55-32 0,-71 33 0,0-1 0,0-1 0,-2-1 0,0 0 0,-1-2 0,-1-1 0,-1-1 0,-1 0 0,-1-1 0,-1-1 0,-1-1 0,17-37 0,-22 40 0,-2-1 0,0 0 0,-2 0 0,0-1 0,-2 0 0,0 0 0,-2 0 0,-1 0 0,0 0 0,-2 0 0,-1 0 0,-1 0 0,-1 0 0,-1 0 0,-9-25 0,7 30 25,0 0-1,-2 1 0,0 0 1,-1 1-1,0 0 1,-2 1-1,0 0 0,-1 0 1,0 2-1,-1-1 0,-1 2 1,0 0-1,-29-18 1,31 23-120,-1 0 0,0 1 0,0 1 0,-1 0 1,0 1-1,0 0 0,0 2 0,0 0 0,-1 0 0,1 1 1,-1 1-1,0 1 0,1 0 0,-1 1 0,0 1 1,1 0-1,-27 8 0,-5 6-6731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6.477"/>
    </inkml:context>
    <inkml:brush xml:id="br0">
      <inkml:brushProperty name="width" value="0.05" units="cm"/>
      <inkml:brushProperty name="height" value="0.05" units="cm"/>
      <inkml:brushProperty name="color" value="#F6630D"/>
    </inkml:brush>
  </inkml:definitions>
  <inkml:trace contextRef="#ctx0" brushRef="#br0">221 40 24575,'1'-12'0,"0"-11"0,-4 19 0,-2 11 0,-23 49 0,-32 97 0,38-92 0,-4 7 0,3 2 0,3 0 0,-14 95 0,33-157 0,1 1 0,-1-1 0,1 1 0,1-1 0,-1 0 0,1 1 0,1-1 0,0 0 0,0 1 0,0-1 0,1 0 0,1 0 0,4 8 0,-3-8 0,0-1 0,1 0 0,0 0 0,0 0 0,1-1 0,-1 0 0,2 0 0,-1-1 0,0 0 0,1 0 0,0 0 0,10 3 0,14 5 0,1-1 0,1-2 0,0-1 0,66 8 0,-32-11 0,106-3 0,-128-5 0,84-14 0,-114 13 0,0-1 0,-1 0 0,0-1 0,0-1 0,-1-1 0,1 0 0,-1 0 0,-1-2 0,14-9 0,-22 13 0,1-1 0,-1 1 0,0-1 0,0 0 0,-1-1 0,0 1 0,0-1 0,0 0 0,-1 0 0,0 0 0,0 0 0,-1-1 0,0 1 0,0-1 0,-1 1 0,0-1 0,0 0 0,-1 1 0,0-1 0,0 0 0,-2-12 0,-3-7 0,-1 0 0,0 1 0,-2-1 0,-20-43 0,-43-67 331,12 26-2027,51 92-5130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7.011"/>
    </inkml:context>
    <inkml:brush xml:id="br0">
      <inkml:brushProperty name="width" value="0.05" units="cm"/>
      <inkml:brushProperty name="height" value="0.05" units="cm"/>
      <inkml:brushProperty name="color" value="#F6630D"/>
    </inkml:brush>
  </inkml:definitions>
  <inkml:trace contextRef="#ctx0" brushRef="#br0">1 35 24575,'0'4'0,"1"0"0,0-1 0,-1 1 0,2 0 0,-1-1 0,0 1 0,1-1 0,0 0 0,-1 1 0,1-1 0,1 0 0,-1 0 0,0 0 0,1 0 0,-1-1 0,7 6 0,-2-2 0,1 0 0,0-1 0,0 0 0,1 0 0,12 5 0,-2-3 0,0-2 0,-1 0 0,1-2 0,1 0 0,34 1 0,-9-4 0,62-8 0,-91 6 49,0-1 0,-1 0 0,1-1-1,-1-1 1,0 0 0,16-8 0,-25 10-156,1-1 0,-1 0 1,0 0-1,-1 0 0,1-1 1,0 0-1,-1 0 0,0 0 1,-1 0-1,1-1 0,-1 0 1,0 0-1,0 0 0,-1-1 1,5-10-1,-1-7-6719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7.215"/>
    </inkml:context>
    <inkml:brush xml:id="br0">
      <inkml:brushProperty name="width" value="0.05" units="cm"/>
      <inkml:brushProperty name="height" value="0.05" units="cm"/>
      <inkml:brushProperty name="color" value="#F6630D"/>
    </inkml:brush>
  </inkml:definitions>
  <inkml:trace contextRef="#ctx0" brushRef="#br0">15 14 24575,'-3'-3'0,"-4"-1"0,2-2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7.370"/>
    </inkml:context>
    <inkml:brush xml:id="br0">
      <inkml:brushProperty name="width" value="0.05" units="cm"/>
      <inkml:brushProperty name="height" value="0.05" units="cm"/>
      <inkml:brushProperty name="color" value="#F6630D"/>
    </inkml:brush>
  </inkml:definitions>
  <inkml:trace contextRef="#ctx0" brushRef="#br0">1 0 24575,'0'3'0,"3"1"0,4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8.437"/>
    </inkml:context>
    <inkml:brush xml:id="br0">
      <inkml:brushProperty name="width" value="0.05" units="cm"/>
      <inkml:brushProperty name="height" value="0.05" units="cm"/>
      <inkml:brushProperty name="color" value="#F6630D"/>
    </inkml:brush>
  </inkml:definitions>
  <inkml:trace contextRef="#ctx0" brushRef="#br0">35 674 24575,'-23'187'0,"11"-4"0,69-674 0,-55 466 0,21-173 0,-14 146 0,25-88 0,-30 127 0,1 0 0,0 0 0,1 0 0,0 1 0,16-23 0,-19 32 0,-1 0 0,0 0 0,1 0 0,0 0 0,0 1 0,0-1 0,0 1 0,0 0 0,0 0 0,1 0 0,-1 0 0,0 1 0,1-1 0,0 1 0,-1 0 0,1 0 0,0 0 0,0 1 0,-1-1 0,1 1 0,0 0 0,0 0 0,0 0 0,-1 1 0,1-1 0,4 2 0,0 0 0,-1 1 0,1 0 0,-1 0 0,0 1 0,0-1 0,0 2 0,0-1 0,-1 1 0,0 0 0,0 0 0,0 1 0,0-1 0,-1 2 0,0-1 0,0 0 0,-1 1 0,0 0 0,0 0 0,0 0 0,3 11 0,-4-9 0,0 0 0,-1 0 0,1 0 0,-2 0 0,0 1 0,0-1 0,0 0 0,-1 1 0,-1-1 0,1 1 0,-2-1 0,1 0 0,-1 0 0,-1 0 0,0 0 0,0 0 0,-5 9 0,1-5 0,-1-1 0,0 0 0,-1-1 0,0 0 0,-1 0 0,0-1 0,-16 12 0,-9 4 0,-41 23 0,-27 19 0,99-65 0,0 0 0,0 0 0,1 0 0,0 0 0,0 1 0,0-1 0,0 1 0,0 0 0,0 0 0,1 0 0,0 0 0,-3 9 0,4-8 0,0-1 0,1 0 0,0 0 0,0 1 0,0-1 0,0 0 0,0 0 0,1 1 0,0-1 0,0 0 0,0 0 0,1 0 0,-1 0 0,4 5 0,8 18-124,3 0 0,0-1 0,1-1 0,1-1 0,2 0 0,0-2-1,2 0 1,0-1 0,1-1 0,39 25 0,-27-24-6702</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9.046"/>
    </inkml:context>
    <inkml:brush xml:id="br0">
      <inkml:brushProperty name="width" value="0.05" units="cm"/>
      <inkml:brushProperty name="height" value="0.05" units="cm"/>
      <inkml:brushProperty name="color" value="#F6630D"/>
    </inkml:brush>
  </inkml:definitions>
  <inkml:trace contextRef="#ctx0" brushRef="#br0">241 225 24575,'0'-20'0,"1"-10"0,-6-40 0,4 63 0,0-1 0,0 0 0,-1 1 0,0 0 0,-1-1 0,0 1 0,0 0 0,0 0 0,-1 0 0,-6-8 0,9 14 0,0 0 0,1 0 0,-1-1 0,0 1 0,-1 0 0,1 0 0,0 0 0,0 0 0,0 0 0,-1 1 0,1-1 0,0 0 0,-1 0 0,1 1 0,-1-1 0,1 1 0,0 0 0,-1-1 0,1 1 0,-1 0 0,1 0 0,-1 0 0,0 0 0,1 0 0,-1 0 0,1 0 0,-1 0 0,1 1 0,-1-1 0,1 1 0,0-1 0,-1 1 0,1-1 0,-1 1 0,1 0 0,0 0 0,0 0 0,-3 1 0,-3 5 0,0 0 0,0 0 0,1 0 0,-11 16 0,10-12 0,-14 17 0,-16 32 0,30-47 0,0 1 0,1-1 0,1 1 0,0 0 0,-3 17 0,7-28 0,1-1 0,-1 1 0,1-1 0,0 1 0,0 0 0,0-1 0,0 1 0,0 0 0,1-1 0,-1 1 0,1-1 0,-1 1 0,1-1 0,0 1 0,0-1 0,0 1 0,0-1 0,1 0 0,-1 1 0,1-1 0,2 3 0,-1-3 0,-1 0 0,1-1 0,-1 1 0,1-1 0,0 0 0,-1 1 0,1-1 0,0-1 0,0 1 0,0 0 0,0-1 0,0 1 0,0-1 0,0 0 0,0 0 0,0 0 0,0 0 0,0-1 0,2 0 0,5-1 0,-1 0 0,0-1 0,0 0 0,-1-1 0,1 0 0,-1 0 0,1-1 0,-1 0 0,10-8 0,-14 10 0,0 0 0,-1-1 0,1 1 0,-1-1 0,1 1 0,-1-1 0,0 0 0,-1 0 0,1-1 0,-1 1 0,0 0 0,0-1 0,0 0 0,0 1 0,-1-1 0,0 0 0,0 0 0,0 0 0,0-7 0,-1 9 0,-1 1 0,1-1 0,-1 0 0,1 1 0,-1-1 0,0 0 0,0 1 0,0-1 0,0 1 0,0 0 0,-1-1 0,1 1 0,-1 0 0,0 0 0,1 0 0,-4-3 0,18 24 0,4-6 0,0 1 0,1-2 0,0-1 0,1 0 0,33 13 0,-17-11 0,1 0 0,51 9 0,-74-19 0,0-1 0,0 0 0,1-1 0,-1-1 0,22-1 0,-32 1 0,0-1 0,0 1 0,0-1 0,0 1 0,0-1 0,0 0 0,0 0 0,0-1 0,0 1 0,0 0 0,-1-1 0,1 0 0,-1 0 0,1 1 0,-1-1 0,0-1 0,0 1 0,1 0 0,-2-1 0,1 1 0,0-1 0,0 1 0,-1-1 0,1 0 0,-1 0 0,0 1 0,0-1 0,0 0 0,1-6 0,-1-1 0,0-1 0,0 0 0,-1 0 0,0 0 0,-1 0 0,-1 0 0,-4-18 0,6 28 0,0 1 0,0 0 0,0-1 0,0 1 0,0 0 0,0 0 0,0-1 0,0 1 0,0 0 0,0-1 0,0 1 0,-1 0 0,1-1 0,0 1 0,0 0 0,0 0 0,0-1 0,-1 1 0,1 0 0,0 0 0,0 0 0,-1-1 0,1 1 0,0 0 0,0 0 0,-1 0 0,1 0 0,0-1 0,-1 1 0,1 0 0,0 0 0,-1 0 0,1 0 0,0 0 0,-1 0 0,-6 10 0,-1 21 0,4 0 0,0 1 0,3 0 0,2 45 0,19 97 0,-14-125 0,16 89 0,8 89 0,-29-218 0,-1-1 0,0 1 0,0 0 0,-1 0 0,-3 14 0,4-21 0,-1 0 0,1 0 0,-1 0 0,0 0 0,0 0 0,0 0 0,0 0 0,0 0 0,0 0 0,-1 0 0,1-1 0,-1 1 0,1-1 0,-1 1 0,0-1 0,1 1 0,-1-1 0,0 0 0,0 0 0,0 0 0,0 0 0,0 0 0,0 0 0,0-1 0,0 1 0,0 0 0,-4-1 0,-3 0-124,1 0 0,-1-1 0,0 0 0,0-1 0,1 0 0,-1 0-1,1-1 1,-1 0 0,1-1 0,-13-7 0,-14-8-6702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0.264"/>
    </inkml:context>
    <inkml:brush xml:id="br0">
      <inkml:brushProperty name="width" value="0.05" units="cm"/>
      <inkml:brushProperty name="height" value="0.05" units="cm"/>
      <inkml:brushProperty name="color" value="#FFC114"/>
    </inkml:brush>
  </inkml:definitions>
  <inkml:trace contextRef="#ctx0" brushRef="#br0">1 1 24575,'3'0'0,"4"0"0,3 0 0,4 2 0,-1 5 0,0 4 0,2 6 0,-3 5 0,0 9 0,1 4 0,-2 6 0,0 4 0,-1 4 0,-3-1 0,0-3 0,0-2 0,-2-4 0,-2-7-8191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39.184"/>
    </inkml:context>
    <inkml:brush xml:id="br0">
      <inkml:brushProperty name="width" value="0.05" units="cm"/>
      <inkml:brushProperty name="height" value="0.05" units="cm"/>
      <inkml:brushProperty name="color" value="#F6630D"/>
    </inkml:brush>
  </inkml:definitions>
  <inkml:trace contextRef="#ctx0" brushRef="#br0">1 4 24575,'0'-3'0,"0"3"0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41.484"/>
    </inkml:context>
    <inkml:brush xml:id="br0">
      <inkml:brushProperty name="width" value="0.05" units="cm"/>
      <inkml:brushProperty name="height" value="0.05" units="cm"/>
      <inkml:brushProperty name="color" value="#F6630D"/>
    </inkml:brush>
  </inkml:definitions>
  <inkml:trace contextRef="#ctx0" brushRef="#br0">2646 0 24575,'-1'5'0,"0"0"0,0 0 0,0 0 0,-1 0 0,1 0 0,-4 5 0,-4 14 0,-13 66 0,-12 109 0,6 95 0,3-35 0,-3-30 0,-25 227 0,22 3 0,27-113 0,-8 174 0,10-479 0,-35 921 0,38-928 0,0-19 0,0 1 0,-3 20 0,1-35 0,1-1 0,0 1 0,0-1 0,0 1 0,-1-1 0,1 0 0,0 1 0,0-1 0,-1 1 0,1-1 0,0 0 0,-1 1 0,1-1 0,-1 0 0,1 1 0,0-1 0,-1 0 0,1 1 0,-1-1 0,1 0 0,-1 0 0,1 0 0,-1 0 0,1 1 0,-1-1 0,1 0 0,-1 0 0,1 0 0,-1 0 0,1 0 0,-1 0 0,1 0 0,-1 0 0,1 0 0,-1-1 0,0 1 0,-24-6 0,17 3 0,-53-10 0,-1 3 0,-83-2 0,-127 10 0,161 3 0,-523 20 0,460-5 0,-279 64 0,439-77 0,4-1 0,0 0 0,1 1 0,-16 6 0,24-9 0,-1 1 0,1-1 0,0 1 0,-1 0 0,1-1 0,0 1 0,-1 0 0,1 0 0,0 0 0,0 0 0,0 0 0,0 1 0,0-1 0,0 0 0,0 0 0,0 1 0,1-1 0,-1 0 0,0 1 0,1-1 0,-1 1 0,1-1 0,-1 1 0,1-1 0,0 1 0,0-1 0,0 1 0,0-1 0,0 4 0,15 85 0,5 144 0,-21-27 0,-10 0 0,-45 248 0,-58 154 0,20-118 0,71-360 0,7 0 0,0 195 0,17-218-1365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41.720"/>
    </inkml:context>
    <inkml:brush xml:id="br0">
      <inkml:brushProperty name="width" value="0.05" units="cm"/>
      <inkml:brushProperty name="height" value="0.05" units="cm"/>
      <inkml:brushProperty name="color" value="#F6630D"/>
    </inkml:brush>
  </inkml:definitions>
  <inkml:trace contextRef="#ctx0" brushRef="#br0">13 0 24575,'-3'3'0,"0"4"0,-1 4 0,1 3 0,4 5 0,4 2 0,2 3 0,3 1 0,5 2 0,3 0 0,5-3 0,1 2 0,2-5 0,-3-5-8191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41.925"/>
    </inkml:context>
    <inkml:brush xml:id="br0">
      <inkml:brushProperty name="width" value="0.05" units="cm"/>
      <inkml:brushProperty name="height" value="0.05" units="cm"/>
      <inkml:brushProperty name="color" value="#F6630D"/>
    </inkml:brush>
  </inkml:definitions>
  <inkml:trace contextRef="#ctx0" brushRef="#br0">322 13 24575,'0'0'0,"1"0"0,0 0 0,-1 0 0,1 0 0,0 0 0,-1 0 0,1-1 0,0 1 0,-1 0 0,1 0 0,-1 0 0,1-1 0,0 1 0,-1 0 0,1-1 0,-1 1 0,1 0 0,-1-1 0,1 1 0,-1-1 0,1 1 0,-1-1 0,0 1 0,1-1 0,0 0 0,-4-3 0,-10 6 0,-175 78 0,155-63-682,-55 39-1,77-48-6143</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49.172"/>
    </inkml:context>
    <inkml:brush xml:id="br0">
      <inkml:brushProperty name="width" value="0.05" units="cm"/>
      <inkml:brushProperty name="height" value="0.05" units="cm"/>
      <inkml:brushProperty name="color" value="#F6630D"/>
    </inkml:brush>
  </inkml:definitions>
  <inkml:trace contextRef="#ctx0" brushRef="#br0">1 18 24575,'11'0'0,"14"0"0,8 0 0,4 0 0,2 0 0,-2 0 0,-9-3 0,-8-4 0,-11-1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57.212"/>
    </inkml:context>
    <inkml:brush xml:id="br0">
      <inkml:brushProperty name="width" value="0.05" units="cm"/>
      <inkml:brushProperty name="height" value="0.05" units="cm"/>
      <inkml:brushProperty name="color" value="#F6630D"/>
    </inkml:brush>
  </inkml:definitions>
  <inkml:trace contextRef="#ctx0" brushRef="#br0">311 85 24575,'1'-4'0,"0"0"0,0 0 0,0 1 0,1-1 0,-1 0 0,4-4 0,-3 4 0,0 0 0,0 0 0,0 1 0,-1-1 0,0 0 0,1 0 0,0-8 0,-2 12 0,0-1 0,0 1 0,0-1 0,-1 1 0,1-1 0,0 1 0,0-1 0,0 1 0,0-1 0,-1 1 0,1-1 0,0 1 0,0-1 0,-1 1 0,1-1 0,0 1 0,-1-1 0,1 1 0,-1 0 0,1-1 0,0 1 0,-1 0 0,1-1 0,-2 1 0,1-1 0,-1 1 0,0-1 0,0 1 0,0-1 0,0 1 0,0 0 0,0 0 0,0 0 0,0 0 0,-3 1 0,-3 0 0,-1 1 0,1 1 0,0-1 0,0 2 0,0-1 0,1 1 0,-1 0 0,1 0 0,-8 7 0,-6 5 0,-31 30 0,34-28 0,0 1 0,2 1 0,0 1 0,-26 43 0,37-54 0,0 0 0,0 1 0,1-1 0,0 1 0,1 0 0,0 0 0,1 0 0,0 1 0,0-1 0,2 1 0,-1-1 0,1 1 0,3 17 0,-1-22 0,-1-1 0,1 0 0,0 0 0,0 0 0,1-1 0,0 1 0,0-1 0,0 1 0,0-1 0,1 0 0,0 0 0,0 0 0,8 6 0,-5-5 0,1-1 0,0 1 0,0-1 0,1-1 0,-1 1 0,1-2 0,0 1 0,12 2 0,-3-2 0,1 0 0,0-2 0,0 0 0,1-1 0,-1-1 0,0 0 0,0-2 0,27-5 0,-21 1 0,0 0 0,0-2 0,40-19 0,-54 21 0,0 1 0,-1-2 0,1 0 0,-2 0 0,1 0 0,-1-1 0,0-1 0,-1 0 0,1 0 0,6-11 0,-12 15 0,-1 1 0,0-1 0,0 0 0,0 0 0,0 0 0,-1 0 0,0-1 0,0 1 0,0 0 0,-1 0 0,0-1 0,0 1 0,0 0 0,0-1 0,-1 1 0,0 0 0,0 0 0,-1 0 0,1-1 0,-1 1 0,0 1 0,0-1 0,-1 0 0,0 0 0,1 1 0,-1 0 0,-1-1 0,1 1 0,-1 0 0,0 1 0,0-1 0,0 1 0,0 0 0,0-1 0,-8-2 0,10 5 0,0 0 0,0 1 0,0-1 0,0 1 0,0 0 0,0-1 0,-1 1 0,1 0 0,0 0 0,0 1 0,0-1 0,0 0 0,0 1 0,-1-1 0,1 1 0,0 0 0,0-1 0,0 1 0,0 0 0,1 0 0,-1 1 0,0-1 0,0 0 0,1 0 0,-1 1 0,0-1 0,1 1 0,0 0 0,-1-1 0,1 1 0,-1 2 0,-6 8 0,1 0 0,0 0 0,-8 22 0,11-25 0,1 0 0,-1 0 0,1 0 0,1 1 0,-1-1 0,2 0 0,-1 1 0,1-1 0,1 1 0,0-1 0,1 12 0,-1-18 0,1 0 0,-1 1 0,1-1 0,0 0 0,1 0 0,-1 1 0,0-1 0,1 0 0,0-1 0,-1 1 0,1 0 0,0 0 0,1-1 0,-1 1 0,0-1 0,1 0 0,0 1 0,-1-1 0,1 0 0,0-1 0,0 1 0,0 0 0,0-1 0,0 0 0,0 0 0,0 0 0,1 0 0,-1 0 0,0-1 0,1 1 0,5-1 0,-6 0 0,0 0 0,0 0 0,1 0 0,-1 0 0,0-1 0,1 0 0,-1 1 0,0-1 0,0-1 0,0 1 0,0 0 0,0-1 0,0 1 0,0-1 0,-1 0 0,1 0 0,0 0 0,-1 0 0,0-1 0,1 1 0,-1 0 0,0-1 0,0 0 0,-1 0 0,1 1 0,0-1 0,-1 0 0,0 0 0,1 0 0,0-7 0,0 4 0,-1 0 0,1 0 0,-1 0 0,-1 0 0,1 0 0,-1 0 0,0 0 0,0 0 0,-1 0 0,0 0 0,0 0 0,0 0 0,-1 0 0,0 0 0,-5-11 0,-6-1 0,10 15 0,0-1 0,0 0 0,0 0 0,1 0 0,0 0 0,-1 0 0,1-1 0,1 1 0,-2-6 0,3 9 0,0 0 0,1 0 0,-1 0 0,1-1 0,0 1 0,-1 0 0,1 0 0,0 0 0,0 0 0,-1 0 0,1 0 0,0 0 0,0 0 0,0 1 0,0-1 0,0 0 0,1 0 0,-1 1 0,0-1 0,2 0 0,29-12 0,-28 12 0,2-1 0,-1 0 0,1 1 0,-1-1 0,1 1 0,0 0 0,-1 1 0,1-1 0,0 1 0,0 1 0,-1-1 0,12 3 0,-13-2 0,-1 0 0,1 1 0,-1-1 0,0 1 0,0 0 0,0 0 0,0 0 0,0 0 0,0 0 0,0 1 0,-1 0 0,1-1 0,-1 1 0,0 0 0,0 0 0,0 0 0,0 0 0,0 1 0,2 5 0,2 8 0,-1-1 0,0 1 0,-1-1 0,-1 1 0,0 0 0,-2 1 0,0-1 0,0 0 0,-2 0 0,-2 21 0,2-36 0,0 1 0,0-1 0,0 1 0,0-1 0,0 1 0,0-1 0,0 0 0,-1 1 0,1-1 0,-4 4 0,5-6 0,-1 0 0,1 0 0,0 0 0,0 0 0,0 0 0,0 1 0,0-1 0,0 0 0,-1 0 0,1 0 0,0 0 0,0 0 0,0 0 0,0 0 0,-1 0 0,1 0 0,0 0 0,0 0 0,0 1 0,-1-1 0,1 0 0,0 0 0,0 0 0,0 0 0,-1 0 0,1-1 0,0 1 0,0 0 0,0 0 0,0 0 0,-1 0 0,1 0 0,0 0 0,0 0 0,0 0 0,0 0 0,-1 0 0,1 0 0,0-1 0,0 1 0,0 0 0,0 0 0,-1 0 0,1-20 0,2 8 0,1-1 0,0 0 0,1 1 0,1 0 0,7-15 0,35-55 0,-46 80 0,0 0 0,0 0 0,1 0 0,-1 1 0,1-1 0,-1 1 0,1-1 0,-1 1 0,1-1 0,0 1 0,0 0 0,-1 0 0,1 0 0,2-1 0,-3 2 0,0 0 0,0 0 0,0 0 0,0 0 0,0 0 0,-1 1 0,1-1 0,0 0 0,0 0 0,0 1 0,0-1 0,-1 1 0,1-1 0,0 0 0,0 1 0,-1-1 0,1 1 0,0 0 0,-1-1 0,1 1 0,0 0 0,-1-1 0,1 1 0,-1 0 0,1 0 0,-1-1 0,0 1 0,1 0 0,-1 0 0,0 0 0,0-1 0,1 1 0,-1 0 0,0 0 0,0 2 0,1 3 0,0 0 0,0 0 0,-1 0 0,1 0 0,-1 0 0,-2 10 0,1 8 0,1-24 0,0 0 0,0 1 0,0-1 0,0 0 0,0 0 0,0 0 0,0 0 0,0 0 0,0 0 0,0 0 0,0 0 0,0 1 0,0-1 0,0 0 0,0 0 0,0 0 0,0 0 0,0 0 0,0 0 0,0 0 0,0 0 0,0 0 0,0 0 0,0 0 0,0 1 0,0-1 0,0 0 0,0 0 0,1 0 0,-1 0 0,0 0 0,0 0 0,0 0 0,0 0 0,0 0 0,0 0 0,0 0 0,0 0 0,0 0 0,1 0 0,-1 0 0,0 0 0,0 0 0,0 0 0,0 0 0,0 0 0,0 0 0,0 0 0,0 0 0,0 0 0,1 0 0,-1 0 0,0 0 0,8-5 0,12-15 0,-12 11 0,0 2 0,0 0 0,0 0 0,1 1 0,17-10 0,-25 15 0,1 0 0,-1 1 0,1-1 0,-1 1 0,1-1 0,-1 1 0,1-1 0,0 1 0,-1 0 0,1 0 0,-1 0 0,1 0 0,0 0 0,-1 0 0,1 1 0,-1-1 0,3 1 0,-3 0 0,1 0 0,-1 0 0,0 0 0,1 0 0,-1 1 0,0-1 0,0 0 0,0 1 0,0-1 0,0 1 0,0-1 0,-1 1 0,1-1 0,0 1 0,-1-1 0,1 1 0,-1 0 0,1-1 0,-1 1 0,0 2 0,5 60-1365,-2-44-5461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57.444"/>
    </inkml:context>
    <inkml:brush xml:id="br0">
      <inkml:brushProperty name="width" value="0.05" units="cm"/>
      <inkml:brushProperty name="height" value="0.05" units="cm"/>
      <inkml:brushProperty name="color" value="#F6630D"/>
    </inkml:brush>
  </inkml:definitions>
  <inkml:trace contextRef="#ctx0" brushRef="#br0">1 36 24575,'0'-3'0,"1"1"0,0-1 0,-1 1 0,1-1 0,0 1 0,0-1 0,1 1 0,-1-1 0,3-2 0,-4 4 0,0 1 0,0 0 0,0-1 0,0 1 0,1 0 0,-1-1 0,0 1 0,0-1 0,1 1 0,-1 0 0,0 0 0,0-1 0,1 1 0,-1 0 0,0-1 0,1 1 0,-1 0 0,1 0 0,-1 0 0,0-1 0,1 1 0,-1 0 0,1 0 0,-1 0 0,0 0 0,1 0 0,-1 0 0,1 0 0,-1 0 0,0 0 0,1 0 0,-1 0 0,1 0 0,-1 0 0,1 0 0,-1 0 0,0 0 0,1 1 0,-1-1 0,1 0 0,-1 0 0,0 0 0,1 1 0,-1-1 0,0 0 0,1 0 0,-1 1 0,0-1 0,0 0 0,1 1 0,-1-1 0,0 0 0,0 1 0,1-1 0,-1 0 0,0 1 0,0-1 0,0 1 0,0-1 0,0 1 0,1-1 0,-1 0 0,0 1 0,0-1 0,0 1 0,6 20 0,-1 0 0,-1 0 0,3 44 0,-6 69 0,-2-81 0,0 61-1365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57.612"/>
    </inkml:context>
    <inkml:brush xml:id="br0">
      <inkml:brushProperty name="width" value="0.05" units="cm"/>
      <inkml:brushProperty name="height" value="0.05" units="cm"/>
      <inkml:brushProperty name="color" value="#F6630D"/>
    </inkml:brush>
  </inkml:definitions>
  <inkml:trace contextRef="#ctx0" brushRef="#br0">119 1 24575,'3'3'0,"1"6"0,0 6 0,-1 2 0,-1 2 0,0 0 0,-5 0 0,-3-3 0,-5-4 0,-6-4 0,-6-4 0,-2-3 0,-2-3 0,2-3-8191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57.771"/>
    </inkml:context>
    <inkml:brush xml:id="br0">
      <inkml:brushProperty name="width" value="0.05" units="cm"/>
      <inkml:brushProperty name="height" value="0.05" units="cm"/>
      <inkml:brushProperty name="color" value="#F6630D"/>
    </inkml:brush>
  </inkml:definitions>
  <inkml:trace contextRef="#ctx0" brushRef="#br0">0 1 24575,'3'0'0,"1"3"0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58.927"/>
    </inkml:context>
    <inkml:brush xml:id="br0">
      <inkml:brushProperty name="width" value="0.05" units="cm"/>
      <inkml:brushProperty name="height" value="0.05" units="cm"/>
      <inkml:brushProperty name="color" value="#F6630D"/>
    </inkml:brush>
  </inkml:definitions>
  <inkml:trace contextRef="#ctx0" brushRef="#br0">1 2620 24575,'6'-1'0,"0"0"0,0 0 0,-1-1 0,1 1 0,0-1 0,7-4 0,15-4 0,662-140-917,-453 105 742,1428-321-4455,-9-43 477,-445 117 3837,490-127-354,-793 150 1138,-14-32 201,-358 123 3059,-138 46-812,-307 98-581,-89 34-2298,1-1-1,0 1 1,0 1-1,-1-1 1,1 0-1,0 1 1,-1-1-1,1 1 1,0 0-1,-1 0 1,1 0-1,-1 0 1,1 0-1,-1 0 1,0 1-1,1 0 1,2 2-1,11 5 52,-8-5-88,0-1 0,1 0 0,0-1 0,0 1 0,-1-2 0,10 2 0,-13-3 0,-1 0 0,0 0 0,1 0 0,-1 0 0,0 0 0,0-1 0,1 0 0,-1 0 0,0 0 0,0-1 0,0 1 0,0-1 0,0 0 0,6-4 0,-9 5-80,0 1 0,0-1-1,-1 0 1,1 0 0,0 0-1,0 1 1,-1-1 0,1 0-1,0 0 1,-1 0 0,1 0 0,-1 0-1,0 0 1,1 0 0,-1-1-1,1-1 1,-2-5-6746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0.738"/>
    </inkml:context>
    <inkml:brush xml:id="br0">
      <inkml:brushProperty name="width" value="0.05" units="cm"/>
      <inkml:brushProperty name="height" value="0.05" units="cm"/>
      <inkml:brushProperty name="color" value="#FFC114"/>
    </inkml:brush>
  </inkml:definitions>
  <inkml:trace contextRef="#ctx0" brushRef="#br0">1 70 24575,'69'0'0,"155"-3"0,-164 0 0,103-20 0,-159 23 0,-1 0 0,0-1 0,1 0 0,-1 1 0,0-1 0,0-1 0,0 1 0,0 0 0,0-1 0,0 0 0,0 1 0,-1-1 0,1 0 0,0 0 0,2-3 0,-6 1 0,-6 6 0,-7 4 0,5 1 0,-1 0 0,1 0 0,1 1 0,-1 0 0,1 0 0,1 1 0,-1 0 0,-8 15 0,12-18 0,0 1 0,1 0 0,0 0 0,0 0 0,1 0 0,0 0 0,0 0 0,0 1 0,1-1 0,0 1 0,1-1 0,0 1 0,0 0 0,1 8 0,0-13 0,-1 0 0,1 0 0,0 0 0,0 0 0,0 0 0,0 0 0,1 0 0,-1 0 0,1 0 0,0-1 0,-1 1 0,1 0 0,0-1 0,1 0 0,-1 1 0,0-1 0,1 0 0,2 2 0,-1-2 0,1 0 0,-1 0 0,1 0 0,-1-1 0,1 0 0,-1 0 0,1 0 0,0 0 0,0 0 0,-1-1 0,7 0 0,0-1 0,0 0 0,0-1 0,-1 0 0,1 0 0,0-2 0,-1 1 0,1-1 0,-1 0 0,17-11 0,-17 8 0,0-1 0,-1 1 0,0-1 0,0-1 0,-1 0 0,0 0 0,-1-1 0,0 0 0,-1 0 0,7-12 0,-11 18 0,-1 1 0,1-1 0,-1 0 0,0 1 0,1-1 0,-2 0 0,1 0 0,0 1 0,-1-1 0,0 0 0,0 0 0,0 0 0,0 0 0,-1 0 0,1 1 0,-1-1 0,0 0 0,0 0 0,0 1 0,-1-1 0,1 0 0,-1 1 0,0 0 0,0-1 0,0 1 0,0 0 0,-1 0 0,0 0 0,1 0 0,-1 1 0,0-1 0,0 1 0,0-1 0,-7-2 0,-18-9-1365,0 5-5461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0:59.224"/>
    </inkml:context>
    <inkml:brush xml:id="br0">
      <inkml:brushProperty name="width" value="0.05" units="cm"/>
      <inkml:brushProperty name="height" value="0.05" units="cm"/>
      <inkml:brushProperty name="color" value="#F6630D"/>
    </inkml:brush>
  </inkml:definitions>
  <inkml:trace contextRef="#ctx0" brushRef="#br0">93 36 24575,'-62'-26'0,"36"17"0,22 8 0,6 3 0,81 29 0,121 30 0,-23-9 0,-136-37 0,82 42 0,-115-51 0,-1 0 0,-1 1 0,1 1 0,-1-1 0,0 2 0,-1-1 0,13 16 0,-19-20 0,1 2 0,-1-1 0,0 0 0,0 1 0,0-1 0,-1 1 0,1 0 0,-2 0 0,1 0 0,-1 0 0,1 0 0,-2 1 0,1-1 0,-1 0 0,0 0 0,0 1 0,-1 6 0,-2 0 27,-1 1-1,0-1 0,-1 0 0,0 0 1,-1 0-1,0 0 0,-1-1 0,-1 0 1,1-1-1,-2 0 0,0 0 0,-13 13 1,-6 2-454,-1-1 0,-1-1 1,-40 24-1,7-10-6399</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00.003"/>
    </inkml:context>
    <inkml:brush xml:id="br0">
      <inkml:brushProperty name="width" value="0.05" units="cm"/>
      <inkml:brushProperty name="height" value="0.05" units="cm"/>
      <inkml:brushProperty name="color" value="#F6630D"/>
    </inkml:brush>
  </inkml:definitions>
  <inkml:trace contextRef="#ctx0" brushRef="#br0">54 218 24575,'-5'-7'0,"0"0"0,1 0 0,0 0 0,1-1 0,-1 1 0,1-1 0,1 0 0,-1 0 0,-1-13 0,-5-15 0,4 30 0,3 15 0,2 16 0,4 15 0,2 0 0,2-1 0,2 1 0,1-2 0,2 1 0,20 39 0,-26-63 0,0-1 0,1 0 0,0 0 0,16 19 0,-21-30 0,-1 0 0,1 1 0,0-1 0,0 0 0,0-1 0,0 1 0,0 0 0,1-1 0,-1 0 0,1 0 0,0 0 0,0 0 0,0 0 0,0-1 0,0 0 0,0 0 0,0 0 0,0 0 0,0-1 0,0 1 0,1-1 0,4 0 0,-5-2 0,0 1 0,-1 0 0,1-1 0,-1 0 0,0 0 0,1 0 0,-1 0 0,0 0 0,0-1 0,0 1 0,0-1 0,-1 0 0,1 0 0,-1 0 0,0 0 0,1-1 0,-1 1 0,-1 0 0,1-1 0,1-4 0,5-11 0,-2 0 0,7-33 0,-8 34 0,22-115 0,-21 123 0,-1 15 0,3 23 0,-6-21 0,2 8 0,1 0 0,0-1 0,1 0 0,1 0 0,0 0 0,1-1 0,0 0 0,19 21 0,-23-29 0,0-1 0,1 1 0,0-1 0,0 0 0,0-1 0,0 1 0,0-1 0,1 0 0,0 0 0,0 0 0,-1-1 0,2 0 0,-1 0 0,0-1 0,0 0 0,0 0 0,1 0 0,-1-1 0,0 0 0,1 0 0,-1 0 0,0-1 0,12-2 0,-10 0 0,0 1 0,0-1 0,0-1 0,0 1 0,0-1 0,-1-1 0,0 0 0,0 0 0,0 0 0,-1 0 0,1-1 0,5-8 0,-4 5 0,-1-1 0,-1 0 0,1 0 0,-2 0 0,1-1 0,-1 0 0,-1 0 0,4-14 0,-5 11 0,0-1 0,0 1 0,-1 0 0,-1-1 0,0 0 0,-2 1 0,1-1 0,-2 1 0,0-1 0,0 1 0,-1 0 0,-1 0 0,-1 0 0,-10-23 0,11 31 0,0 0 0,0 0 0,-1 0 0,0 0 0,0 1 0,-1 0 0,1 0 0,-1 0 0,0 1 0,0-1 0,-1 2 0,1-1 0,-8-3 0,10 6 0,0-1 0,0 1 0,0-1 0,0 1 0,-1 0 0,1 1 0,0-1 0,0 1 0,0 0 0,-1 0 0,1 0 0,0 0 0,0 1 0,0-1 0,0 1 0,-1 0 0,1 1 0,0-1 0,1 1 0,-1 0 0,0 0 0,0 0 0,1 0 0,-5 4 0,6-5-91,1 1 0,-1-1 0,1 1 0,-1 0 0,1-1 0,0 1 0,0 0 0,0 0 0,0 0 0,0-1 0,0 1 0,1 0 0,-1 0 0,0 4 0,1 6-6735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00.364"/>
    </inkml:context>
    <inkml:brush xml:id="br0">
      <inkml:brushProperty name="width" value="0.05" units="cm"/>
      <inkml:brushProperty name="height" value="0.05" units="cm"/>
      <inkml:brushProperty name="color" value="#F6630D"/>
    </inkml:brush>
  </inkml:definitions>
  <inkml:trace contextRef="#ctx0" brushRef="#br0">11 218 24575,'-6'-86'0,"4"60"0,0 0 0,2-31 0,5 36 0,-5 21 0,0 0 0,0 0 0,1 0 0,-1 0 0,0-1 0,0 1 0,0 0 0,0 0 0,1 0 0,-1 0 0,0 0 0,0 0 0,0-1 0,1 1 0,-1 0 0,0 0 0,0 0 0,1 0 0,-1 0 0,0 0 0,0 0 0,0 0 0,1 0 0,-1 0 0,0 0 0,0 0 0,1 0 0,-1 0 0,0 0 0,0 0 0,0 1 0,1-1 0,-1 0 0,0 0 0,0 0 0,0 0 0,1 0 0,-1 0 0,0 1 0,0-1 0,3 3 0,-1 0 0,0-1 0,0 1 0,0 1 0,-1-1 0,1 0 0,-1 0 0,2 6 0,14 52 0,-3 2 0,7 77 0,-7-38 0,25 99 0,-32-180 0,-7-21 0,0 0 0,0 0 0,0 1 0,0-1 0,0 0 0,0 0 0,0 0 0,0 0 0,0 0 0,0 0 0,0 0 0,0 0 0,0 1 0,0-1 0,0 0 0,0 0 0,0 0 0,0 0 0,0 0 0,0 0 0,1 0 0,-1 0 0,0 0 0,0 0 0,0 1 0,0-1 0,0 0 0,0 0 0,0 0 0,0 0 0,0 0 0,1 0 0,-1 0 0,0 0 0,0 0 0,0 0 0,0 0 0,0 0 0,0 0 0,0 0 0,1 0 0,-1 0 0,0 0 0,0 0 0,0 0 0,0 0 0,0 0 0,0 0 0,0 0 0,1-1 0,-1 1 0,0 0 0,0 0 0,0 0 0,0 0 0,0 0 0,0 0 0,5-10 0,1-13 0,6-42 0,-8 35 0,1 1 0,2 1 0,0-1 0,2 1 0,17-37 0,-25 64 0,-1 0 0,1 0 0,-1 0 0,1-1 0,0 1 0,-1 0 0,1 0 0,0 0 0,0 0 0,0 0 0,0 0 0,0 0 0,0 0 0,0 1 0,0-1 0,0 0 0,0 0 0,0 1 0,0-1 0,1 1 0,-1-1 0,0 1 0,3-1 0,-3 2 0,1-1 0,-1 1 0,0 0 0,1-1 0,-1 1 0,0 0 0,0 0 0,0 0 0,0 0 0,0 0 0,0 0 0,0 0 0,0 0 0,0 1 0,0-1 0,0 0 0,-1 0 0,1 1 0,-1-1 0,1 0 0,0 3 0,32 89 274,-22-61-684,0 0 0,3 0 1,19 35-1,-14-38-6416</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00.724"/>
    </inkml:context>
    <inkml:brush xml:id="br0">
      <inkml:brushProperty name="width" value="0.05" units="cm"/>
      <inkml:brushProperty name="height" value="0.05" units="cm"/>
      <inkml:brushProperty name="color" value="#F6630D"/>
    </inkml:brush>
  </inkml:definitions>
  <inkml:trace contextRef="#ctx0" brushRef="#br0">0 206 24575,'0'3'0,"0"-1"0,0 1 0,0 0 0,1 0 0,-1 0 0,1 0 0,-1 0 0,1 0 0,0 0 0,0-1 0,0 1 0,1 0 0,-1-1 0,1 1 0,-1-1 0,1 1 0,3 3 0,-2-4 0,1 0 0,-1 0 0,0 0 0,1 0 0,-1-1 0,1 1 0,0-1 0,-1 0 0,1 0 0,0 0 0,0-1 0,0 1 0,4-1 0,-1 1 0,-1-1 0,1 0 0,0-1 0,-1 1 0,1-1 0,-1-1 0,0 1 0,1-1 0,-1 0 0,0 0 0,0-1 0,0 0 0,11-7 0,-14 8 0,0-1 0,0 0 0,0 0 0,0 1 0,-1-2 0,1 1 0,-1 0 0,0 0 0,0-1 0,0 0 0,0 1 0,-1-1 0,0 0 0,1 0 0,-1 1 0,0-1 0,-1 0 0,1 0 0,-1 0 0,0 0 0,0 0 0,0 0 0,0 0 0,-2-5 0,0-2 0,-1 0 0,0 0 0,0 1 0,-1-1 0,-1 1 0,-9-16 0,11 20 0,-1 1 0,0-1 0,0 1 0,0 0 0,-1 0 0,0 0 0,0 0 0,0 1 0,0 0 0,-1 0 0,1 1 0,-9-5 0,13 8 0,0-1 0,-1 1 0,1 0 0,0-1 0,-1 1 0,1 0 0,0 0 0,0 0 0,-1 0 0,1 0 0,0 0 0,-1 0 0,1 0 0,0 1 0,-1-1 0,1 1 0,0-1 0,0 1 0,0-1 0,-1 1 0,1-1 0,0 1 0,0 0 0,0 0 0,0 0 0,0 0 0,0-1 0,0 1 0,1 0 0,-1 1 0,0-1 0,0 0 0,1 0 0,-1 0 0,1 0 0,-2 3 0,-1 4 0,0 1 0,0-1 0,1 1 0,-2 10 0,3-13 0,-2 14 49,0-1 0,1 1 0,1 0-1,1 0 1,1 0 0,6 37 0,-5-47-163,1 0 0,0 0 0,0 0 0,1 0 1,1 0-1,-1 0 0,1-1 0,1 0 1,0 0-1,0-1 0,1 0 0,0 0 1,1 0-1,12 10 0,7 1-6712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01.024"/>
    </inkml:context>
    <inkml:brush xml:id="br0">
      <inkml:brushProperty name="width" value="0.05" units="cm"/>
      <inkml:brushProperty name="height" value="0.05" units="cm"/>
      <inkml:brushProperty name="color" value="#F6630D"/>
    </inkml:brush>
  </inkml:definitions>
  <inkml:trace contextRef="#ctx0" brushRef="#br0">11 74 24575,'-11'-11'0,"20"19"0,19 21 0,-6-3 0,-1 1 0,23 38 0,-37-53 0,-1 0 0,0 0 0,0 1 0,-2-1 0,1 1 0,-2 1 0,0-1 0,3 23 0,-6-33 0,0 0 0,0 0 0,-1 0 0,1 0 0,-1 0 0,1-1 0,-1 1 0,0 0 0,0 0 0,0-1 0,-2 4 0,3-6 0,-1 1 0,1-1 0,0 0 0,0 1 0,-1-1 0,1 0 0,0 1 0,0-1 0,-1 0 0,1 0 0,0 1 0,-1-1 0,1 0 0,-1 0 0,1 0 0,0 1 0,-1-1 0,1 0 0,-1 0 0,1 0 0,0 0 0,-1 0 0,1 0 0,-1 0 0,1 0 0,0 0 0,-1 0 0,0 0 0,0-1 0,0 1 0,0-1 0,0 0 0,0 1 0,0-1 0,0 0 0,0 0 0,1 0 0,-1 0 0,0 0 0,1 0 0,-1 0 0,0 0 0,1 0 0,-1-2 0,-3-8 0,0 0 0,0-1 0,2 1 0,-1-1 0,1 0 0,1 1 0,0-1 0,1 0 0,0 0 0,1 0 0,2-11 0,2-7 0,2 1 0,0 1 0,15-35 0,-20 57-136,1-1-1,-1 1 1,1-1-1,1 1 1,-1 0-1,1 0 1,0 0-1,0 1 0,10-10 1,0 5-6690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01.383"/>
    </inkml:context>
    <inkml:brush xml:id="br0">
      <inkml:brushProperty name="width" value="0.05" units="cm"/>
      <inkml:brushProperty name="height" value="0.05" units="cm"/>
      <inkml:brushProperty name="color" value="#F6630D"/>
    </inkml:brush>
  </inkml:definitions>
  <inkml:trace contextRef="#ctx0" brushRef="#br0">3 221 24575,'-2'0'0,"1"0"0,24 0 0,42-7 0,-60 6 0,-1 0 0,1-1 0,-1 0 0,0 1 0,0-1 0,0-1 0,0 1 0,0 0 0,0-1 0,-1 0 0,1 0 0,-1 0 0,0-1 0,0 1 0,3-5 0,-4 4 0,0 0 0,0 1 0,-1-1 0,0 0 0,1-1 0,-2 1 0,1 0 0,0 0 0,-1 0 0,0 0 0,0-1 0,0 1 0,0 0 0,-1 0 0,1 0 0,-4-8 0,2 6 0,0 0 0,0 0 0,-1 1 0,0-1 0,0 1 0,-1 0 0,1-1 0,-1 2 0,-7-8 0,8 8 0,0 1 0,-1 1 0,1-1 0,0 0 0,-1 1 0,0 0 0,1 0 0,-1 0 0,0 0 0,0 0 0,0 1 0,0 0 0,-1 0 0,-6-1 0,9 2 0,0 0 0,0 0 0,0 1 0,0-1 0,0 0 0,0 1 0,0 0 0,0 0 0,0-1 0,0 1 0,0 0 0,0 0 0,1 1 0,-1-1 0,0 0 0,1 1 0,-1-1 0,1 1 0,-1-1 0,1 1 0,0-1 0,0 1 0,0 0 0,0 0 0,0 0 0,0 0 0,0 0 0,1 0 0,-1 0 0,1 0 0,-1 3 0,-1 2 0,1 1 0,0-1 0,1 0 0,0 1 0,0-1 0,0 1 0,3 11 0,0-7-97,0-1-1,1 0 1,0 0-1,1 0 1,0 0-1,0-1 1,1 0-1,1 0 1,0 0-1,0-1 1,1 0-1,0-1 0,16 14 1,3-2-6729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01.667"/>
    </inkml:context>
    <inkml:brush xml:id="br0">
      <inkml:brushProperty name="width" value="0.05" units="cm"/>
      <inkml:brushProperty name="height" value="0.05" units="cm"/>
      <inkml:brushProperty name="color" value="#F6630D"/>
    </inkml:brush>
  </inkml:definitions>
  <inkml:trace contextRef="#ctx0" brushRef="#br0">209 366 24575,'-77'-101'0,"2"5"0,66 82 0,0 0 0,1 0 0,1-1 0,0 0 0,-6-19 0,13 32 0,-1 0 0,1 0 0,-1 0 0,1 0 0,-1 0 0,1 0 0,0 0 0,0 0 0,0 0 0,0 0 0,0 0 0,0 0 0,1 0 0,-1 0 0,1 1 0,-1-1 0,1 0 0,0 0 0,0 0 0,0 0 0,1-2 0,0 3 0,0-1 0,0 0 0,0 1 0,0 0 0,0-1 0,0 1 0,1 0 0,-1 0 0,0 0 0,1 0 0,-1 1 0,0-1 0,1 0 0,3 1 0,7-1 0,-1 1 0,0 0 0,1 1 0,-1 1 0,19 4 0,-13-1 0,0 0 0,0 2 0,0 0 0,-1 1 0,0 0 0,30 23 0,-35-23 0,0 1 0,-2 1 0,1 0 0,-1 0 0,0 1 0,-1 1 0,-1-1 0,0 1 0,12 23 0,-17-27 0,-1-1 0,0 1 0,0 0 0,0-1 0,-1 1 0,0 0 0,-1 0 0,0 0 0,0 0 0,-1 0 0,1 0 0,-4 10 0,-3 12 0,-23 54 0,11-32 0,-9 51-1365,20-57-5461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01.812"/>
    </inkml:context>
    <inkml:brush xml:id="br0">
      <inkml:brushProperty name="width" value="0.05" units="cm"/>
      <inkml:brushProperty name="height" value="0.05" units="cm"/>
      <inkml:brushProperty name="color" value="#F6630D"/>
    </inkml:brush>
  </inkml:definitions>
  <inkml:trace contextRef="#ctx0" brushRef="#br0">10 1 24575,'-3'3'0,"-4"1"0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5.210"/>
    </inkml:context>
    <inkml:brush xml:id="br0">
      <inkml:brushProperty name="width" value="0.05" units="cm"/>
      <inkml:brushProperty name="height" value="0.05" units="cm"/>
      <inkml:brushProperty name="color" value="#F6630D"/>
    </inkml:brush>
  </inkml:definitions>
  <inkml:trace contextRef="#ctx0" brushRef="#br0">592 37 24575,'-16'-1'0,"1"-1"0,-1 0 0,1-1 0,-21-7 0,22 5 0,0 2 0,0-1 0,-1 2 0,1 0 0,-23 0 0,16 4 0,0 0 0,0 2 0,0 0 0,1 1 0,0 1 0,0 2 0,0-1 0,1 2 0,0 1 0,-21 14 0,28-16 0,1-1 0,1 2 0,-1-1 0,2 2 0,-1-1 0,1 1 0,0 1 0,1 0 0,1 0 0,-1 0 0,2 1 0,0 0 0,0 0 0,1 1 0,0-1 0,-5 27 0,9-34 0,1 1 0,-1-1 0,1 0 0,0 1 0,0-1 0,1 0 0,-1 0 0,1 1 0,0-1 0,1 0 0,-1 0 0,1 0 0,0 0 0,0 0 0,4 5 0,-2-5 0,0 0 0,0 0 0,1 0 0,-1-1 0,1 0 0,0 0 0,0 0 0,1-1 0,-1 1 0,1-1 0,6 2 0,9 3 0,0-2 0,0-1 0,0 0 0,1-1 0,-1-2 0,28 1 0,0-2 0,81-9 0,-106 5 0,0-1 0,-1-1 0,0-1 0,0-1 0,32-15 0,-51 20 38,0 0 0,0-1 0,0 1 0,0-1 0,-1 1 0,1-1 0,-1-1 0,6-5 0,-9 8-83,1 0 0,0 0 0,-1 0 0,1 0 0,-1 0 0,1 0 0,-1 0 0,0 0 0,1 0 0,-1 0 1,0 0-1,0 0 0,0-1 0,0 1 0,0 0 0,0 0 0,0 0 0,0 0 0,0 0 0,-1-1 0,1 1 1,0 0-1,-1 0 0,1 0 0,-1 0 0,1 0 0,-1 0 0,1 0 0,-1 0 0,0 0 0,1 0 0,-1 1 1,0-1-1,0 0 0,0 0 0,0 1 0,-1-2 0,-16-10-6781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6.380"/>
    </inkml:context>
    <inkml:brush xml:id="br0">
      <inkml:brushProperty name="width" value="0.05" units="cm"/>
      <inkml:brushProperty name="height" value="0.05" units="cm"/>
      <inkml:brushProperty name="color" value="#F6630D"/>
    </inkml:brush>
  </inkml:definitions>
  <inkml:trace contextRef="#ctx0" brushRef="#br0">69 546 24575,'-1'0'0,"1"0"0,-1 0 0,1 1 0,-1-1 0,1 0 0,-1 1 0,1-1 0,-1 0 0,1 1 0,-1-1 0,1 1 0,-1-1 0,1 1 0,0-1 0,-1 1 0,1-1 0,0 1 0,0-1 0,-1 1 0,1-1 0,0 1 0,0 0 0,0-1 0,0 1 0,-1 0 0,-2 19 0,3-18 0,-4 54 0,2 0 0,3-1 0,2 1 0,2-1 0,16 66 0,-17-104 0,-1-22 0,-2-28 0,-1 29 0,-5-80 0,-26-148 0,6 70 0,17 102 0,-10-113 0,17 149 0,1 0 0,1-1 0,2 1 0,9-48 0,-11 68 0,1 0 0,-1-1 0,1 1 0,0 0 0,0 0 0,0 0 0,0 0 0,1 0 0,0 0 0,0 1 0,0-1 0,0 1 0,6-5 0,-6 6 0,0 0 0,0 1 0,0-1 0,0 1 0,1-1 0,-1 1 0,0 0 0,1 1 0,-1-1 0,0 0 0,1 1 0,-1 0 0,1 0 0,-1 0 0,1 0 0,-1 1 0,1-1 0,4 2 0,6 3 0,0 0 0,0 0 0,0 1 0,-1 1 0,0 0 0,0 1 0,-1 1 0,17 15 0,-15-12 0,-1 0 0,-1 1 0,0 1 0,-1 0 0,-1 1 0,16 27 0,-20-30-341,-1 1 0,0 0-1,5 27 1,-4-7-6485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1.707"/>
    </inkml:context>
    <inkml:brush xml:id="br0">
      <inkml:brushProperty name="width" value="0.05" units="cm"/>
      <inkml:brushProperty name="height" value="0.05" units="cm"/>
      <inkml:brushProperty name="color" value="#FFC114"/>
    </inkml:brush>
  </inkml:definitions>
  <inkml:trace contextRef="#ctx0" brushRef="#br0">149 207 24575,'0'0'0,"1"0"0,0 0 0,-1 0 0,1 0 0,0 0 0,-1 0 0,1 0 0,0 1 0,-1-1 0,1 0 0,0 0 0,-1 1 0,1-1 0,-1 0 0,1 1 0,0-1 0,-1 0 0,1 1 0,-1-1 0,1 1 0,-1-1 0,1 1 0,-1-1 0,0 1 0,1 0 0,-1-1 0,0 1 0,1-1 0,-1 2 0,1 1 0,-1-1 0,0 0 0,1 1 0,-1-1 0,0 1 0,-1-1 0,1 0 0,0 1 0,-1 2 0,-2 6 0,0 0 0,-1-1 0,-7 14 0,-31 57 0,-38 83 0,64-130 0,10-25 0,10-25 0,97-258 0,-81 231 0,2 0 0,2 2 0,1 1 0,35-41 0,-55 75 0,0 0 0,0 0 0,1 0 0,0 1 0,0 0 0,9-5 0,-14 9 0,1 0 0,-1 1 0,0-1 0,1 0 0,-1 1 0,1-1 0,0 1 0,-1-1 0,1 1 0,-1 0 0,1 0 0,0 0 0,-1 0 0,1 0 0,-1 0 0,1 0 0,0 1 0,-1-1 0,1 0 0,-1 1 0,1-1 0,-1 1 0,1 0 0,-1-1 0,0 1 0,1 0 0,-1 0 0,0 0 0,1 0 0,-1 0 0,0 0 0,0 1 0,0-1 0,0 0 0,0 0 0,1 3 0,3 4 0,-1 0 0,0 1 0,0-1 0,-1 1 0,0 0 0,2 13 0,8 61 0,-7-38 0,3 18-341,2-2 0,4 1-1,24 66 1,-25-93-6485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6.567"/>
    </inkml:context>
    <inkml:brush xml:id="br0">
      <inkml:brushProperty name="width" value="0.05" units="cm"/>
      <inkml:brushProperty name="height" value="0.05" units="cm"/>
      <inkml:brushProperty name="color" value="#F6630D"/>
    </inkml:brush>
  </inkml:definitions>
  <inkml:trace contextRef="#ctx0" brushRef="#br0">0 35 24575,'3'0'0,"4"0"0,3 0 0,7-3 0,6-1 0,7 0 0,9 1 0,5 1 0,5-2 0,3-1 0,1 1 0,-2 2 0,-4 0 0,-10 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7.080"/>
    </inkml:context>
    <inkml:brush xml:id="br0">
      <inkml:brushProperty name="width" value="0.05" units="cm"/>
      <inkml:brushProperty name="height" value="0.05" units="cm"/>
      <inkml:brushProperty name="color" value="#F6630D"/>
    </inkml:brush>
  </inkml:definitions>
  <inkml:trace contextRef="#ctx0" brushRef="#br0">0 6 24575,'2'-5'0,"2"10"0,4 15 0,17 197 0,-15-99 0,3-9 0,12 119 0,-26-206 0,-5-34 0,-7-34 0,4 3-1365,1-2-5461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7.251"/>
    </inkml:context>
    <inkml:brush xml:id="br0">
      <inkml:brushProperty name="width" value="0.05" units="cm"/>
      <inkml:brushProperty name="height" value="0.05" units="cm"/>
      <inkml:brushProperty name="color" value="#F6630D"/>
    </inkml:brush>
  </inkml:definitions>
  <inkml:trace contextRef="#ctx0" brushRef="#br0">3 333 24575,'-1'-62'0,"0"30"0,1-1 0,1 1 0,1 0 0,8-33 0,-9 61 0,-1 1 0,1-1 0,1 0 0,-1 0 0,0 1 0,1-1 0,0 1 0,0-1 0,0 1 0,0 0 0,1 0 0,-1 0 0,1 0 0,-1 0 0,1 0 0,0 1 0,0-1 0,1 1 0,-1 0 0,0 0 0,1 0 0,-1 0 0,1 1 0,0 0 0,-1-1 0,1 1 0,0 1 0,0-1 0,0 0 0,0 1 0,-1 0 0,1 0 0,0 0 0,0 0 0,7 2 0,-1 0 0,0 1 0,-1 0 0,1 0 0,-1 1 0,0 0 0,0 0 0,0 1 0,0 1 0,-1-1 0,0 1 0,0 1 0,0-1 0,-1 2 0,0-1 0,9 13 0,-13-16 0,0 0 0,0 1 0,0-1 0,-1 1 0,0-1 0,0 1 0,0 0 0,0 0 0,-1-1 0,0 1 0,0 0 0,0 1 0,-1-1 0,0 0 0,1 0 0,-2 0 0,1 0 0,-1 0 0,1 0 0,-2 0 0,1 0 0,0 0 0,-1 0 0,0 0 0,0-1 0,0 1 0,-1-1 0,1 1 0,-1-1 0,0 0 0,-1 0 0,-3 3 0,-1 1-151,-1-1-1,0-1 0,0 1 0,-1-2 1,0 1-1,0-1 0,0-1 1,-15 5-1,-10 3-6674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7.531"/>
    </inkml:context>
    <inkml:brush xml:id="br0">
      <inkml:brushProperty name="width" value="0.05" units="cm"/>
      <inkml:brushProperty name="height" value="0.05" units="cm"/>
      <inkml:brushProperty name="color" value="#F6630D"/>
    </inkml:brush>
  </inkml:definitions>
  <inkml:trace contextRef="#ctx0" brushRef="#br0">24 36 24575,'-3'-3'0,"1"0"0,-1 0 0,0 0 0,1-1 0,0 1 0,0 0 0,0-1 0,-2-6 0,13 19 0,6 10 0,3 17 86,-1 1-1,-1 0 0,12 50 1,20 120-1793,-41-171-5119</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7.843"/>
    </inkml:context>
    <inkml:brush xml:id="br0">
      <inkml:brushProperty name="width" value="0.05" units="cm"/>
      <inkml:brushProperty name="height" value="0.05" units="cm"/>
      <inkml:brushProperty name="color" value="#F6630D"/>
    </inkml:brush>
  </inkml:definitions>
  <inkml:trace contextRef="#ctx0" brushRef="#br0">0 0 24575,'19'91'0,"-13"-59"0,13 40 0,-17-64 0,1 0 0,0 0 0,1 0 0,0-1 0,0 1 0,0-1 0,1 0 0,0 0 0,1-1 0,9 10 0,-14-15 0,0 0 0,0 0 0,0-1 0,0 1 0,0 0 0,0-1 0,0 1 0,0-1 0,1 1 0,-1-1 0,0 1 0,0-1 0,1 0 0,-1 0 0,0 0 0,1 1 0,-1-1 0,0-1 0,0 1 0,1 0 0,-1 0 0,0 0 0,0-1 0,3 0 0,-2 0 0,1 0 0,-1-1 0,0 0 0,1 0 0,-1 1 0,0-1 0,0 0 0,0-1 0,-1 1 0,4-4 0,2-6 0,-1 0 0,0-1 0,6-19 0,-7 18-136,-1 1-1,0-1 1,-1 0-1,0 0 1,-1 0-1,-1 0 1,-1 0-1,0-1 0,-2-16 1,-2 16-6690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8.392"/>
    </inkml:context>
    <inkml:brush xml:id="br0">
      <inkml:brushProperty name="width" value="0.05" units="cm"/>
      <inkml:brushProperty name="height" value="0.05" units="cm"/>
      <inkml:brushProperty name="color" value="#F6630D"/>
    </inkml:brush>
  </inkml:definitions>
  <inkml:trace contextRef="#ctx0" brushRef="#br0">178 189 24575,'1'-2'0,"1"0"0,-1 0 0,1-1 0,-1 1 0,0-1 0,0 1 0,0-1 0,0 1 0,-1-1 0,1 0 0,0-4 0,2-34 0,-3 31 0,0 1 0,0 1 0,-1-1 0,0 0 0,0 1 0,-1-1 0,0 1 0,-4-12 0,5 18 0,1 1 0,-1-1 0,0 1 0,0-1 0,0 1 0,0-1 0,0 1 0,0 0 0,0 0 0,0-1 0,0 1 0,-1 0 0,1 0 0,0 0 0,-1 0 0,1 1 0,-1-1 0,-1-1 0,1 2 0,0 0 0,0 0 0,0 0 0,0 0 0,1 0 0,-1 1 0,0-1 0,0 1 0,0-1 0,0 1 0,1 0 0,-1-1 0,0 1 0,1 0 0,-1 0 0,1 0 0,-1 0 0,1 1 0,-1-1 0,-1 2 0,-7 6 0,1 1 0,0 0 0,0 0 0,1 0 0,1 1 0,0 1 0,0-1 0,1 1 0,0 0 0,1 0 0,1 1 0,0 0 0,-3 14 0,7-26 0,0 1 0,0 0 0,-1 0 0,1 0 0,0 0 0,1 0 0,-1 0 0,0-1 0,0 1 0,1 0 0,-1 0 0,1 0 0,0 0 0,-1-1 0,1 1 0,0 0 0,0-1 0,0 1 0,0-1 0,0 1 0,0-1 0,1 1 0,-1-1 0,0 0 0,1 0 0,-1 0 0,1 1 0,0-1 0,-1-1 0,1 1 0,0 0 0,-1 0 0,1-1 0,0 1 0,0-1 0,0 1 0,-1-1 0,4 0 0,0 1 0,1-1 0,-1 0 0,0 0 0,1-1 0,-1 1 0,0-1 0,1 0 0,-1-1 0,0 0 0,0 1 0,0-1 0,6-4 0,-1-1 0,0 0 0,-1 0 0,0-1 0,-1 0 0,1-1 0,-1 0 0,-1 0 0,0-1 0,7-12 0,-14 22 0,0 0 0,0 0 0,0 0 0,0 1 0,0-1 0,0 0 0,0 0 0,0 0 0,0 0 0,0 0 0,0 0 0,0 1 0,0-1 0,0 0 0,0 0 0,1 0 0,-1 0 0,0 0 0,0 0 0,0 0 0,0 0 0,0 1 0,0-1 0,0 0 0,0 0 0,1 0 0,-1 0 0,0 0 0,0 0 0,0 0 0,0 0 0,0 0 0,0 0 0,1 0 0,-1 0 0,0 0 0,0 0 0,0 0 0,0 0 0,0 0 0,0 0 0,1 0 0,-1 0 0,0 0 0,0 0 0,0 0 0,0 0 0,0 0 0,0 0 0,0 0 0,1 0 0,-1 0 0,0-1 0,0 1 0,0 0 0,1 17 0,-2-14 0,15 391 0,-8-344 0,-1-12 0,-1 1 0,-2-1 0,-4 58 0,1-93 0,1 0 0,0 0 0,-1-1 0,0 1 0,0 0 0,1 0 0,-2 0 0,1 0 0,0-1 0,-1 1 0,1-1 0,-1 1 0,0-1 0,1 1 0,-1-1 0,-1 0 0,1 0 0,-3 2 0,3-3 0,0 0 0,-1 0 0,1 0 0,0 0 0,-1-1 0,1 1 0,-1-1 0,1 1 0,-1-1 0,1 0 0,-1 0 0,1 0 0,-1 0 0,1-1 0,-1 1 0,1-1 0,-1 0 0,1 1 0,0-1 0,-1 0 0,1 0 0,-2-2 0,-5-2 0,0-1 0,1 1 0,0-2 0,0 1 0,1-1 0,0 0 0,0-1 0,0 0 0,1 0 0,0 0 0,-8-17 0,2 1 0,1-1 0,1 0 0,-8-32 0,9 25 114,2-1 0,-5-39 0,11 58-304,0 1 0,1-1 1,1 0-1,0 1 0,0-1 1,1 1-1,1-1 1,5-14-1,4 1-6636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8.612"/>
    </inkml:context>
    <inkml:brush xml:id="br0">
      <inkml:brushProperty name="width" value="0.05" units="cm"/>
      <inkml:brushProperty name="height" value="0.05" units="cm"/>
      <inkml:brushProperty name="color" value="#F6630D"/>
    </inkml:brush>
  </inkml:definitions>
  <inkml:trace contextRef="#ctx0" brushRef="#br0">12 9 24575,'0'-3'0,"-3"-1"0,-1 3 0,0 8 0,4 5 0,2 7 0,3 3 0,4 4 0,1 3 0,1 0 0,-1 0 0,1-1 0,-2-5-8191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8.734"/>
    </inkml:context>
    <inkml:brush xml:id="br0">
      <inkml:brushProperty name="width" value="0.05" units="cm"/>
      <inkml:brushProperty name="height" value="0.05" units="cm"/>
      <inkml:brushProperty name="color" value="#F6630D"/>
    </inkml:brush>
  </inkml:definitions>
  <inkml:trace contextRef="#ctx0" brushRef="#br0">7 25 24575,'0'-3'0,"-3"-7"0,-1-2-8191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9.076"/>
    </inkml:context>
    <inkml:brush xml:id="br0">
      <inkml:brushProperty name="width" value="0.05" units="cm"/>
      <inkml:brushProperty name="height" value="0.05" units="cm"/>
      <inkml:brushProperty name="color" value="#F6630D"/>
    </inkml:brush>
  </inkml:definitions>
  <inkml:trace contextRef="#ctx0" brushRef="#br0">1 0 24575,'1'3'0,"0"-1"0,1 0 0,-1 1 0,0-1 0,1 0 0,0 0 0,-1 0 0,1 0 0,0 0 0,4 2 0,5 7 0,0 2 0,-1 0 0,0 1 0,0 0 0,-1 1 0,-1 0 0,-1 1 0,0 0 0,-1 0 0,7 31 0,-13-47 0,0 0 0,0 0 0,0 0 0,0 0 0,0 0 0,0 0 0,1 0 0,-1 0 0,0 0 0,0 0 0,0 0 0,0 0 0,0 0 0,0 0 0,0 0 0,0 0 0,0 0 0,0 0 0,0 0 0,0 0 0,0 0 0,0-1 0,0 1 0,0 0 0,0 0 0,0 0 0,0 0 0,1 0 0,-1 0 0,0 0 0,0 0 0,0 0 0,0 0 0,0 0 0,0 0 0,0 0 0,0 0 0,0 0 0,0 0 0,0 1 0,0-1 0,0 0 0,0 0 0,0 0 0,0 0 0,1 0 0,-1 0 0,0 0 0,0 0 0,0 0 0,0 0 0,0 0 0,0 0 0,0 0 0,0 0 0,0 0 0,0 0 0,0 0 0,0 0 0,0 0 0,0 0 0,0 0 0,0 1 0,0-1 0,0 0 0,0 0 0,0 0 0,5-9 0,7-18 0,-8 16 0,-1 3 0,19-35 0,-21 41 0,0 1 0,0-1 0,0 1 0,-1-1 0,2 1 0,-1 0 0,0 0 0,0 0 0,0 0 0,0 0 0,1 0 0,-1 0 0,0 0 0,1 0 0,-1 0 0,1 1 0,-1-1 0,1 0 0,0 1 0,-1 0 0,1-1 0,-1 1 0,1 0 0,2 0 0,-3 0 15,1 1-1,-1-1 1,1 1 0,-1 0-1,0 0 1,1 0 0,-1-1-1,0 1 1,1 1-1,-1-1 1,0 0 0,0 0-1,0 0 1,0 1-1,0-1 1,0 0 0,0 1-1,-1-1 1,1 1 0,0-1-1,0 3 1,10 38-748,-9-31-221,5 20-5872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19.510"/>
    </inkml:context>
    <inkml:brush xml:id="br0">
      <inkml:brushProperty name="width" value="0.05" units="cm"/>
      <inkml:brushProperty name="height" value="0.05" units="cm"/>
      <inkml:brushProperty name="color" value="#F6630D"/>
    </inkml:brush>
  </inkml:definitions>
  <inkml:trace contextRef="#ctx0" brushRef="#br0">0 51 24575,'149'0'0,"15"0"-728,64 0-2183,377 0 762,1001-3-2227,-2-40 4976,-1567 41 249,-19 0-329,-1 2 1,22 1-1,-30 1-1557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2.224"/>
    </inkml:context>
    <inkml:brush xml:id="br0">
      <inkml:brushProperty name="width" value="0.05" units="cm"/>
      <inkml:brushProperty name="height" value="0.05" units="cm"/>
      <inkml:brushProperty name="color" value="#FFC114"/>
    </inkml:brush>
  </inkml:definitions>
  <inkml:trace contextRef="#ctx0" brushRef="#br0">19 212 24575,'-2'-1'0,"0"-1"0,1 0 0,-1 0 0,0 0 0,1 0 0,0-1 0,-1 1 0,1 0 0,0 0 0,0-1 0,0 1 0,1-1 0,-2-4 0,2 5 0,0 1 0,1-1 0,-1 0 0,0 1 0,1-1 0,-1 1 0,1-1 0,-1 1 0,1-1 0,0 1 0,0 0 0,0-1 0,0 1 0,0 0 0,0-1 0,0 1 0,0 0 0,0 0 0,0 0 0,1 0 0,-1 0 0,0 0 0,4-1 0,9-5 0,1 0 0,0 0 0,1 2 0,-1 0 0,26-5 0,85-7 0,-96 14 0,55-4 0,-47 5 0,0-1 0,0-3 0,42-10 0,-33-5 0,-40 17 0,0 0 0,0 1 0,0 0 0,1 0 0,-1 1 0,0 0 0,12-1 0,4 0 0,1 2 0,0 1 0,29 4 0,-46-4 0,0 1 0,1 1 0,-1-1 0,0 1 0,0 1 0,0-1 0,0 1 0,-1 0 0,1 1 0,-1 0 0,0 0 0,0 0 0,0 0 0,9 10 0,-13-11 0,0 0 0,0 0 0,0 0 0,-1 0 0,1 0 0,-1 0 0,1 0 0,-1 1 0,0-1 0,-1 1 0,1-1 0,0 1 0,-1-1 0,0 1 0,0-1 0,0 1 0,0-1 0,-1 1 0,1-1 0,-1 1 0,0-1 0,0 1 0,0-1 0,0 0 0,-1 0 0,1 1 0,-1-1 0,0 0 0,-2 3 0,-8 10 0,0-1 0,0 0 0,-2-1 0,-16 14 0,14-12 0,12-13 0,-48 52 0,49-50 0,-1-1 0,1 1 0,-1 0 0,1 0 0,1 1 0,-1-1 0,1 0 0,0 1 0,0 0 0,-1 7 0,3-11 0,0 1 0,0-1 0,0 0 0,0 0 0,1 0 0,-1 0 0,1 0 0,-1 0 0,1 0 0,0 0 0,0 0 0,0 0 0,0 0 0,0 0 0,0 0 0,0-1 0,1 1 0,-1 0 0,1-1 0,-1 1 0,1-1 0,0 0 0,-1 1 0,1-1 0,0 0 0,0 0 0,0 0 0,2 0 0,7 4 0,0-1 0,1-1 0,20 5 0,-27-7 0,51 7-682,110 3-1,-115-10-6143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20.570"/>
    </inkml:context>
    <inkml:brush xml:id="br0">
      <inkml:brushProperty name="width" value="0.05" units="cm"/>
      <inkml:brushProperty name="height" value="0.05" units="cm"/>
      <inkml:brushProperty name="color" value="#F6630D"/>
    </inkml:brush>
  </inkml:definitions>
  <inkml:trace contextRef="#ctx0" brushRef="#br0">446 65 24575,'13'-10'0,"-10"8"0,0 0 0,0 0 0,-1 0 0,1-1 0,0 1 0,3-7 0,-5 9 0,-1-1 0,0 0 0,0 1 0,1-1 0,-1 0 0,0 0 0,0 1 0,0-1 0,0 0 0,0 1 0,0-1 0,0 0 0,0 0 0,-1 1 0,1-1 0,0 0 0,0 1 0,-1-1 0,1 0 0,0 1 0,-1-1 0,1 0 0,0 1 0,-1-1 0,1 1 0,-1-1 0,1 1 0,-1-1 0,1 1 0,-1-1 0,0 1 0,1-1 0,-1 1 0,1 0 0,-1-1 0,0 1 0,0 0 0,1 0 0,-1-1 0,-1 1 0,-3-2 0,-1 0 0,1 1 0,-1-1 0,1 1 0,-1 1 0,1-1 0,-1 1 0,0 0 0,1 0 0,-1 0 0,0 1 0,-5 1 0,-13 4 0,-33 10 0,48-13 0,-20 8 0,-1 0 0,1 2 0,-31 20 0,43-23 0,1 1 0,1 0 0,0 1 0,0 1 0,1 0 0,-17 22 0,28-30 0,-1-1 0,1 1 0,0 0 0,1 0 0,-1 0 0,1 0 0,0 0 0,0 0 0,1 1 0,-1-1 0,1 1 0,0-1 0,0 11 0,2-12 0,-1 0 0,1-1 0,0 1 0,0 0 0,0 0 0,0 0 0,1-1 0,-1 1 0,1-1 0,0 1 0,0-1 0,0 0 0,1 1 0,-1-1 0,1 0 0,0-1 0,0 1 0,0 0 0,0-1 0,4 3 0,4 1 0,0 0 0,0-1 0,1 0 0,-1-1 0,1 0 0,0-1 0,0 0 0,22 2 0,-2-3 0,-1-1 0,40-3 0,-40-2-341,0 0 0,-1-2-1,40-13 1,-29 5-6485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20.895"/>
    </inkml:context>
    <inkml:brush xml:id="br0">
      <inkml:brushProperty name="width" value="0.05" units="cm"/>
      <inkml:brushProperty name="height" value="0.05" units="cm"/>
      <inkml:brushProperty name="color" value="#F6630D"/>
    </inkml:brush>
  </inkml:definitions>
  <inkml:trace contextRef="#ctx0" brushRef="#br0">1 35 24575,'0'-2'0,"0"0"0,1-1 0,-1 1 0,1 0 0,-1 0 0,1 0 0,0 0 0,0 0 0,0 1 0,0-1 0,0 0 0,0 0 0,1 1 0,1-3 0,-3 4 0,0-1 0,1 1 0,-1 0 0,0 0 0,1-1 0,-1 1 0,1 0 0,-1 0 0,0-1 0,1 1 0,-1 0 0,1 0 0,-1 0 0,0 0 0,1-1 0,-1 1 0,1 0 0,-1 0 0,1 0 0,-1 0 0,1 0 0,-1 0 0,1 0 0,-1 0 0,1 1 0,0-1 0,-1 1 0,1-1 0,-1 1 0,1 0 0,0-1 0,-1 1 0,1 0 0,-1-1 0,0 1 0,1 0 0,-1 0 0,1 0 0,-1-1 0,0 1 0,0 0 0,0 0 0,1 0 0,-1 0 0,0 0 0,1 15 0,0 1 0,-1-1 0,-1 0 0,0 0 0,-6 24 0,-2 29 0,8-63 0,1 1 0,0 0 0,0-1 0,1 1 0,-1-1 0,3 10 0,-2-14 0,0 0 0,0 1 0,1-1 0,-1 0 0,0 0 0,1 0 0,0 0 0,-1 0 0,1 0 0,0 0 0,0 0 0,0-1 0,0 1 0,0-1 0,0 1 0,0-1 0,1 0 0,-1 0 0,3 1 0,5 2-97,1-1-1,-1 0 1,0 0-1,1-1 1,-1-1-1,1 0 1,0 0-1,-1-1 1,1 0-1,0-1 1,-1 0-1,1-1 0,17-5 1,-10 0-6729</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21.224"/>
    </inkml:context>
    <inkml:brush xml:id="br0">
      <inkml:brushProperty name="width" value="0.05" units="cm"/>
      <inkml:brushProperty name="height" value="0.05" units="cm"/>
      <inkml:brushProperty name="color" value="#F6630D"/>
    </inkml:brush>
  </inkml:definitions>
  <inkml:trace contextRef="#ctx0" brushRef="#br0">1 1 24575,'1'0'0,"1"0"0,0 1 0,-1-1 0,1 1 0,-1 0 0,1 0 0,-1 0 0,1 0 0,-1 0 0,0 0 0,1 0 0,-1 0 0,0 0 0,0 0 0,0 1 0,0-1 0,0 0 0,0 1 0,0-1 0,0 1 0,0 2 0,16 36 0,-17-38 0,7 22 106,-2-1 0,5 47-1,-9-53-315,1 0 0,0 0-1,2 0 1,0 0 0,1 0 0,0-1-1,12 24 1,-10-29-6616</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21.587"/>
    </inkml:context>
    <inkml:brush xml:id="br0">
      <inkml:brushProperty name="width" value="0.05" units="cm"/>
      <inkml:brushProperty name="height" value="0.05" units="cm"/>
      <inkml:brushProperty name="color" value="#F6630D"/>
    </inkml:brush>
  </inkml:definitions>
  <inkml:trace contextRef="#ctx0" brushRef="#br0">0 41 24575,'22'-1'0,"37"-7"0,-10 1 0,597-13-766,-483 20 677,278 2-1254,405-3 595,-764-1-126,-21-2-3497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23.493"/>
    </inkml:context>
    <inkml:brush xml:id="br0">
      <inkml:brushProperty name="width" value="0.05" units="cm"/>
      <inkml:brushProperty name="height" value="0.05" units="cm"/>
      <inkml:brushProperty name="color" value="#F6630D"/>
    </inkml:brush>
  </inkml:definitions>
  <inkml:trace contextRef="#ctx0" brushRef="#br0">3621 263 24575,'-28'-35'0,"22"27"0,1 1 0,-2-1 0,-11-11 0,-1 4 0,-1 1 0,0 1 0,-1 1 0,0 1 0,-1 0 0,-41-12 0,2 5 0,-85-14 0,35 15 0,-132-3 0,-116 22 0,218 8-145,-199 39 0,-131 66-145,157-14 290,217-63 0,-107 58 0,152-68 0,0 3 0,3 1 0,0 3 0,3 2 0,1 2 0,1 1 0,3 3 0,1 1 0,-35 53 0,35-34-2,2 2 0,4 2 1,-43 115-1,-44 223-11,54-66 313,58-266-200,4 1 0,7 124 0,1-165-100,2 0 0,1 0 0,2-1 0,0 0 0,3 0 0,0-1 0,2 0 0,2-1 0,0-1 0,2 0 0,1-1 0,28 32 0,25 20 0,2-4 0,4-2 0,4-5 0,2-3 0,168 102 0,-146-110-75,3-5 0,2-4 0,173 52-1,-104-53-74,289 42 0,-285-68 150,0-8 0,1-7 0,235-23 0,-281 1 0,-1-6 0,0-6 0,-2-6 0,256-100 0,-268 79 0,122-73 0,-173 84 0,-2-4 0,119-103 0,-160 122-8,-1-1 0,-1-1 0,-1-1 0,26-43-1,-36 47 100,-1-1-1,-1-1 0,-2 0 0,0 0 1,13-60-1,-12 17-65,-2-1 0,-4-1 0,-4 0 0,-7-115 0,-7 83-33,-4 1 0,-45-161-1,35 185 9,-4 0 0,-3 2 0,-4 2 0,-3 1 0,-60-88 0,40 81 0,-3 2 0,-4 3 0,-3 3 0,-85-70 0,105 105 0,-2 2 0,-1 2 0,-2 3 0,-101-47 0,53 38 0,-200-53 0,166 57 0,-73-17 0,208 54-85,-1 1 0,1-1-1,-1 1 1,1 0 0,-1 0-1,1 0 1,-1-1 0,0 2-1,1-1 1,-1 0 0,1 0-1,-1 0 1,1 1 0,-1-1-1,-2 2 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3.796"/>
    </inkml:context>
    <inkml:brush xml:id="br0">
      <inkml:brushProperty name="width" value="0.05" units="cm"/>
      <inkml:brushProperty name="height" value="0.05" units="cm"/>
      <inkml:brushProperty name="color" value="#F6630D"/>
    </inkml:brush>
  </inkml:definitions>
  <inkml:trace contextRef="#ctx0" brushRef="#br0">453 0 24575,'14'7'0,"-14"-7"0,0 0 0,0 0 0,0 0 0,0 0 0,1 0 0,-1 1 0,0-1 0,0 0 0,0 0 0,0 0 0,0 0 0,0 1 0,0-1 0,1 0 0,-1 0 0,0 0 0,0 1 0,0-1 0,0 0 0,0 0 0,0 0 0,0 1 0,0-1 0,0 0 0,0 0 0,0 0 0,0 1 0,0-1 0,0 0 0,0 0 0,0 1 0,-1-1 0,1 0 0,0 0 0,0 0 0,0 0 0,0 1 0,0-1 0,0 0 0,-1 0 0,1 0 0,0 0 0,0 1 0,0-1 0,0 0 0,-1 0 0,1 0 0,0 0 0,0 0 0,0 0 0,0 0 0,-1 0 0,1 0 0,0 0 0,0 1 0,-1-1 0,1 0 0,0 0 0,0 0 0,0 0 0,-1 0 0,1-1 0,0 1 0,-1 0 0,-12 2 0,-1 0 0,-21-2 0,-17 2 0,17 3 0,0 2 0,-48 15 0,63-15 0,1 0 0,0 2 0,1 0 0,0 1 0,-27 19 0,40-26 0,1 1 0,0-1 0,0 1 0,0 0 0,0 0 0,1 0 0,0 0 0,0 0 0,0 1 0,0 0 0,0-1 0,1 1 0,0 0 0,0 0 0,1 0 0,-1 1 0,1-1 0,0 0 0,0 0 0,1 1 0,0-1 0,0 1 0,0-1 0,0 0 0,1 1 0,0-1 0,0 0 0,0 0 0,1 1 0,0-1 0,0 0 0,0-1 0,1 1 0,-1 0 0,1-1 0,0 1 0,0-1 0,1 0 0,0 0 0,-1 0 0,9 6 0,-3-3-65,0-1 0,-1-1 0,2 0 0,-1 0 0,1-1 0,-1 0 0,1-1 0,0 1 0,0-2 0,1 0 0,-1 0 0,0-1 0,1 0 0,-1-1 0,1 0 0,-1-1 0,1 0 0,-1 0 0,0-1 0,20-6 0,1-3-6761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4.294"/>
    </inkml:context>
    <inkml:brush xml:id="br0">
      <inkml:brushProperty name="width" value="0.05" units="cm"/>
      <inkml:brushProperty name="height" value="0.05" units="cm"/>
      <inkml:brushProperty name="color" value="#F6630D"/>
    </inkml:brush>
  </inkml:definitions>
  <inkml:trace contextRef="#ctx0" brushRef="#br0">1 695 24575,'0'-75'0,"7"-192"0,-4 230 0,3 0 0,0 1 0,3 0 0,1 0 0,17-40 0,-24 68 0,1 0 0,0 0 0,1 0 0,-1 1 0,1 0 0,1 0 0,-1 0 0,13-11 0,-15 16 0,-1 0 0,1 1 0,-1-1 0,1 1 0,-1-1 0,1 1 0,0 0 0,0 0 0,0 0 0,0 0 0,0 1 0,0-1 0,0 1 0,0-1 0,0 1 0,0 0 0,0 0 0,0 1 0,0-1 0,0 1 0,-1-1 0,1 1 0,0 0 0,0 0 0,0 0 0,0 1 0,-1-1 0,6 4 0,1 2-97,-1 0-1,1 0 1,-1 1-1,-1 0 1,0 0-1,0 1 1,0 0-1,-1 0 1,0 1-1,-1 0 1,0 0-1,-1 0 0,4 12 1,0 5-6729</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4.515"/>
    </inkml:context>
    <inkml:brush xml:id="br0">
      <inkml:brushProperty name="width" value="0.05" units="cm"/>
      <inkml:brushProperty name="height" value="0.05" units="cm"/>
      <inkml:brushProperty name="color" value="#F6630D"/>
    </inkml:brush>
  </inkml:definitions>
  <inkml:trace contextRef="#ctx0" brushRef="#br0">1 36 24575,'3'0'0,"4"-3"0,6-1 0,8 0 0,5 1 0,8-2 0,4 0 0,4 1 0,1 1 0,-1 0 0,-5 2 0,-2 1 0,-5 0 0,-7 0-8191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5.331"/>
    </inkml:context>
    <inkml:brush xml:id="br0">
      <inkml:brushProperty name="width" value="0.05" units="cm"/>
      <inkml:brushProperty name="height" value="0.05" units="cm"/>
      <inkml:brushProperty name="color" value="#F6630D"/>
    </inkml:brush>
  </inkml:definitions>
  <inkml:trace contextRef="#ctx0" brushRef="#br0">15 704 24575,'0'0'0,"0"0"0,0 0 0,0 0 0,0-1 0,1 1 0,-1 0 0,0 0 0,0 0 0,0 0 0,0-1 0,0 1 0,0 0 0,0 0 0,0 0 0,0-1 0,0 1 0,0 0 0,-1 0 0,1 0 0,0-1 0,0 1 0,0 0 0,0 0 0,0 0 0,0 0 0,0-1 0,0 1 0,0 0 0,-1 0 0,1 0 0,0 0 0,0 0 0,0-1 0,0 1 0,0 0 0,-1 0 0,1 0 0,0 0 0,0 0 0,0 0 0,-1 0 0,1 0 0,0 0 0,0 0 0,0 0 0,0 0 0,-1 0 0,1 0 0,0 0 0,0 0 0,0 0 0,-1 0 0,1 0 0,0 0 0,0 0 0,0 0 0,-1 0 0,1 0 0,0 0 0,-7 11 0,7-10 0,-1-1 0,1 0 0,0 1 0,0-1 0,0 1 0,0-1 0,-1 1 0,1-1 0,0 1 0,0-1 0,0 1 0,0-1 0,0 1 0,0-1 0,1 1 0,-1-1 0,0 1 0,0-1 0,0 1 0,0-1 0,0 0 0,1 1 0,-1-1 0,0 1 0,0-1 0,1 1 0,-1-1 0,0 0 0,1 1 0,-1-1 0,0 0 0,1 1 0,-1-1 0,1 0 0,-1 0 0,1 1 0,-1-1 0,0 0 0,1 0 0,-1 0 0,1 0 0,-1 1 0,1-1 0,-1 0 0,1 0 0,-1 0 0,1 0 0,-1 0 0,1 0 0,-1 0 0,1 0 0,-1-1 0,1 1 0,-1 0 0,1 0 0,-1 0 0,0 0 0,1-1 0,-1 1 0,1 0 0,-1 0 0,1-1 0,-1 1 0,0 0 0,1-1 0,28-20 0,-16 5 0,-1 0 0,0 0 0,-1-1 0,-1-1 0,0 0 0,-2 0 0,0-1 0,-1 0 0,0 0 0,-2-1 0,4-27 0,-2-1 0,-2 0 0,-3-1 0,-6-78 0,3 102 0,-1 0 0,-1 0 0,-2 0 0,-12-43 0,16 67 0,1 0 0,0 0 0,-1-1 0,0 1 0,1 0 0,-1 0 0,1-1 0,-1 1 0,0 0 0,0 0 0,0 0 0,0 0 0,-2-1 0,3 2 0,0 0 0,-1 0 0,1 0 0,0 0 0,-1 0 0,1 0 0,0 0 0,-1 0 0,1 0 0,0 0 0,-1 1 0,1-1 0,0 0 0,0 0 0,-1 0 0,1 1 0,0-1 0,0 0 0,-1 0 0,1 1 0,0-1 0,0 0 0,0 0 0,0 1 0,-1-1 0,1 0 0,0 1 0,0-1 0,0 0 0,0 0 0,0 1 0,0-1 0,0 1 0,-8 41 0,7-34 0,-6 57 114,3 0 0,5 101 0,3-121-456,2 0 1,2 0 0,2-1-1,23 67 1,-23-87-6485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5.738"/>
    </inkml:context>
    <inkml:brush xml:id="br0">
      <inkml:brushProperty name="width" value="0.05" units="cm"/>
      <inkml:brushProperty name="height" value="0.05" units="cm"/>
      <inkml:brushProperty name="color" value="#F6630D"/>
    </inkml:brush>
  </inkml:definitions>
  <inkml:trace contextRef="#ctx0" brushRef="#br0">27 126 24575,'-1'5'0,"0"1"0,0 0 0,-1-1 0,1 1 0,-1-1 0,-4 8 0,-2 7 0,7-17 0,0 0 0,0-1 0,1 1 0,-1 0 0,1-1 0,0 1 0,0 0 0,0-1 0,0 1 0,0 0 0,0 0 0,1-1 0,-1 1 0,1 0 0,0-1 0,0 1 0,0-1 0,0 1 0,0-1 0,0 0 0,1 1 0,-1-1 0,1 0 0,0 0 0,0 0 0,0 0 0,0 0 0,0 0 0,0-1 0,0 1 0,0 0 0,1-1 0,-1 0 0,1 0 0,-1 0 0,4 1 0,-1 0 0,0-1 0,-1 1 0,1-1 0,0-1 0,0 1 0,0-1 0,-1 1 0,1-2 0,0 1 0,0 0 0,0-1 0,0 0 0,-1 0 0,1 0 0,0-1 0,-1 0 0,1 1 0,-1-2 0,0 1 0,5-3 0,-4 0 13,0 1 0,-1-1-1,0 0 1,0 0-1,0 0 1,-1-1 0,1 1-1,-1-1 1,0 0 0,-1 0-1,0 0 1,0 0 0,0 0-1,0 0 1,-1-1 0,0 1-1,-1 0 1,1-1-1,-1 1 1,0-1 0,-1 1-1,0-1 1,0 1 0,0 0-1,-1-1 1,-4-10 0,5 12-68,-1 0-1,0-1 1,-1 1 0,1 0 0,-1 1 0,0-1 0,-1 0 0,1 1 0,-1-1 0,1 1 0,-1 0 0,0 1 0,-1-1 0,1 1 0,-1-1 0,0 1 0,1 1 0,-1-1 0,-1 1 0,1-1-1,0 2 1,0-1 0,-1 0 0,1 1 0,-1 0 0,1 1 0,-1-1 0,0 1 0,1 0 0,-11 1 0,-1 3-6771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6.647"/>
    </inkml:context>
    <inkml:brush xml:id="br0">
      <inkml:brushProperty name="width" value="0.05" units="cm"/>
      <inkml:brushProperty name="height" value="0.05" units="cm"/>
      <inkml:brushProperty name="color" value="#FFC114"/>
    </inkml:brush>
  </inkml:definitions>
  <inkml:trace contextRef="#ctx0" brushRef="#br0">366 463 24575,'-1'-20'0,"-1"1"0,0 1 0,-2-1 0,0 0 0,-1 1 0,-1 0 0,-1 0 0,-13-25 0,18 38 0,-1 0 0,0 1 0,1-1 0,-1 1 0,-1 0 0,1 0 0,-1 0 0,1 0 0,-1 1 0,0 0 0,0-1 0,-1 1 0,1 1 0,-6-4 0,6 5 0,-1 0 0,1 0 0,-1 0 0,1 0 0,-1 1 0,0-1 0,1 1 0,-1 1 0,1-1 0,-1 1 0,0-1 0,1 1 0,-1 0 0,1 1 0,0-1 0,-6 4 0,-4 1 0,1 0 0,0 2 0,1-1 0,-1 2 0,2 0 0,-1 0 0,1 1 0,1 0 0,-12 15 0,17-20 0,0 1 0,1 0 0,0 0 0,0 1 0,1-1 0,0 1 0,0-1 0,0 1 0,1 0 0,0 0 0,0 1 0,1-1 0,0 0 0,0 0 0,1 1 0,-1-1 0,2 0 0,-1 1 0,1-1 0,2 10 0,-1-13 0,-1-1 0,0 0 0,1 1 0,-1-1 0,1 0 0,0 0 0,0 0 0,1 0 0,-1 0 0,0 0 0,1-1 0,0 1 0,-1-1 0,1 0 0,0 0 0,0 0 0,1 0 0,-1 0 0,0-1 0,1 1 0,-1-1 0,1 0 0,-1 0 0,1 0 0,-1 0 0,1-1 0,0 0 0,-1 1 0,1-1 0,4-1 0,5 0 0,0 0 0,-1-2 0,1 1 0,-1-1 0,1-1 0,-1 0 0,17-9 0,-12 4 0,-1-1 0,0 0 0,-1-1 0,0-1 0,-1 0 0,0-1 0,-1-1 0,-1 0 0,0-1 0,-1 0 0,16-28 0,-11 13 0,-1-1 0,-1-1 0,-2 1 0,-2-2 0,11-53 0,-19 79 0,4-32 0,-6 38 0,0-1 0,0 1 0,0-1 0,0 1 0,0-1 0,0 1 0,0-1 0,0 1 0,-1-1 0,1 1 0,0-1 0,-1 1 0,0-1 0,1 1 0,-1 0 0,0-1 0,1 1 0,-1 0 0,-2-2 0,3 3 0,-1-1 0,0 1 0,0 0 0,1 0 0,-1 0 0,0 0 0,0 0 0,1 0 0,-1 0 0,0 0 0,0 1 0,1-1 0,-1 0 0,0 0 0,1 1 0,-1-1 0,0 0 0,1 1 0,-1-1 0,0 1 0,1-1 0,-1 0 0,1 1 0,-1 0 0,1-1 0,-1 1 0,1-1 0,-1 1 0,1 0 0,-1-1 0,1 1 0,0 0 0,-1-1 0,1 1 0,0 1 0,-14 26 0,4 4 0,1-1 0,1 1 0,1 1 0,-2 41 0,7-48 0,1 1 0,2 0 0,0-1 0,2 1 0,11 45 0,-1-32-1365,1-8-5461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2.379"/>
    </inkml:context>
    <inkml:brush xml:id="br0">
      <inkml:brushProperty name="width" value="0.05" units="cm"/>
      <inkml:brushProperty name="height" value="0.05" units="cm"/>
      <inkml:brushProperty name="color" value="#FFC114"/>
    </inkml:brush>
  </inkml:definitions>
  <inkml:trace contextRef="#ctx0" brushRef="#br0">50 63 24575,'-9'-3'0,"-6"-1"0,0-3 0,5 0 0,16-1 0,28-1 0,23 0 0,14 0 0,-6 2-8191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6.364"/>
    </inkml:context>
    <inkml:brush xml:id="br0">
      <inkml:brushProperty name="width" value="0.05" units="cm"/>
      <inkml:brushProperty name="height" value="0.05" units="cm"/>
      <inkml:brushProperty name="color" value="#F6630D"/>
    </inkml:brush>
  </inkml:definitions>
  <inkml:trace contextRef="#ctx0" brushRef="#br0">241 107 24575,'1'0'0,"0"0"0,1-1 0,-1 1 0,0-1 0,0 1 0,0-1 0,0 0 0,0 1 0,0-1 0,0 0 0,0 0 0,0 0 0,0 0 0,0 0 0,0 0 0,-1 0 0,1 0 0,0 0 0,-1 0 0,1 0 0,-1 0 0,1-2 0,9-27 0,-9 28 0,-1 0 0,1 1 0,-1-1 0,0 0 0,1 0 0,-1 0 0,0 1 0,0-1 0,0 0 0,-1 0 0,1 0 0,0 1 0,-1-1 0,1 0 0,-1 0 0,1 1 0,-1-1 0,0 0 0,0 1 0,0-1 0,0 1 0,0-1 0,-1-1 0,-1 1 0,1 1 0,-1-1 0,0 1 0,0-1 0,1 1 0,-1 0 0,0 0 0,0 0 0,0 1 0,0-1 0,0 1 0,0-1 0,-5 1 0,0 0 0,-1 1 0,0 0 0,0 0 0,0 0 0,0 1 0,1 1 0,-1-1 0,1 1 0,0 1 0,0 0 0,0 0 0,-13 9 0,17-11 0,0 1 0,1 0 0,-1 0 0,1 0 0,0 0 0,0 0 0,0 1 0,0-1 0,1 1 0,-1 0 0,1 0 0,0 0 0,0 0 0,0 0 0,1 0 0,-1 0 0,1 1 0,0-1 0,0 1 0,1-1 0,-1 0 0,1 1 0,0-1 0,0 1 0,1-1 0,-1 1 0,2 5 0,0-6 0,0-1 0,-1 1 0,2 0 0,-1-1 0,0 1 0,1-1 0,-1 1 0,1-1 0,0 0 0,0 0 0,1-1 0,-1 1 0,0-1 0,1 1 0,0-1 0,-1 0 0,1 0 0,0-1 0,0 1 0,0-1 0,0 0 0,0 0 0,0 0 0,1 0 0,-1-1 0,4 0 0,-4 1 0,0-1 0,0 0 0,0 0 0,0 0 0,-1-1 0,1 1 0,0-1 0,0 0 0,-1 0 0,1 0 0,0 0 0,-1-1 0,1 1 0,-1-1 0,0 0 0,1 0 0,-1 0 0,0-1 0,0 1 0,0-1 0,-1 0 0,1 0 0,-1 1 0,1-2 0,-1 1 0,0 0 0,0 0 0,2-7 0,-2 1 0,0 1 0,-1-1 0,0 0 0,0 0 0,-1-10 0,-5 344 0,4-307 0,-1 0 0,-1 0 0,0 0 0,-1-1 0,-12 32 0,15-46 0,0 0 0,-1 1 0,1-1 0,-1 0 0,0 0 0,0-1 0,0 1 0,0 0 0,-1 0 0,1-1 0,-1 0 0,1 1 0,-1-1 0,0 0 0,0 0 0,0-1 0,0 1 0,0 0 0,0-1 0,0 0 0,-1 0 0,1 0 0,0 0 0,-1 0 0,1-1 0,-1 0 0,1 1 0,-1-1 0,1-1 0,-1 1 0,1 0 0,0-1 0,-1 1 0,1-1 0,-1 0 0,1-1 0,-4-1 0,1 1 0,0 0 0,0-1 0,1 0 0,-1 0 0,1-1 0,0 1 0,0-1 0,0 0 0,0 0 0,1-1 0,0 0 0,0 1 0,0-1 0,0-1 0,1 1 0,0 0 0,0-1 0,0 0 0,1 1 0,0-1 0,0 0 0,0 0 0,1-1 0,0 1 0,0 0 0,0 0 0,1-1 0,0-5 0,1 2 0,0 0 0,1 1 0,0-1 0,0 1 0,1 0 0,0 0 0,0 0 0,1 0 0,1 0 0,-1 1 0,1-1 0,1 1 0,-1 1 0,1-1 0,1 1 0,0 0 0,12-10 0,25-11-1365,-25 17-5461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6.599"/>
    </inkml:context>
    <inkml:brush xml:id="br0">
      <inkml:brushProperty name="width" value="0.05" units="cm"/>
      <inkml:brushProperty name="height" value="0.05" units="cm"/>
      <inkml:brushProperty name="color" value="#F6630D"/>
    </inkml:brush>
  </inkml:definitions>
  <inkml:trace contextRef="#ctx0" brushRef="#br0">0 1 24575,'3'3'0,"1"4"0,0 3 0,1 4 0,2 2 0,1 4 0,-1 2 0,3 0 0,-2 2 0,-2 0 0,2-4 0,-2-3 0,-1-4-8191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7.159"/>
    </inkml:context>
    <inkml:brush xml:id="br0">
      <inkml:brushProperty name="width" value="0.05" units="cm"/>
      <inkml:brushProperty name="height" value="0.05" units="cm"/>
      <inkml:brushProperty name="color" value="#F6630D"/>
    </inkml:brush>
  </inkml:definitions>
  <inkml:trace contextRef="#ctx0" brushRef="#br0">0 4 24575,'4'0'0,"8"0"0,0 0 0,0 1 0,0 0 0,14 4 0,-22-4 0,-1 0 0,1 0 0,-1 1 0,0-1 0,1 1 0,-1 0 0,0 0 0,0 0 0,0 0 0,0 1 0,-1-1 0,1 1 0,0 0 0,-1-1 0,0 1 0,0 0 0,0 0 0,2 4 0,-1-1 0,0-1 0,0 1 0,-1 0 0,0 0 0,0 0 0,0 0 0,-1 0 0,0 0 0,0 0 0,-1 1 0,1 11 0,-4-11 0,2-10 0,3-14 0,2 7 0,1 0 0,0 0 0,1 1 0,0 0 0,0 0 0,1 1 0,0-1 0,1 2 0,-1-1 0,11-6 0,-15 11 0,1 0 0,0 1 0,0-1 0,1 1 0,-1 0 0,0 0 0,1 1 0,-1 0 0,1-1 0,0 1 0,5 0 0,-6 1 0,-1 0 0,1 0 0,-1 1 0,1-1 0,-1 1 0,0 0 0,1 0 0,-1 0 0,0 0 0,0 1 0,0-1 0,0 1 0,0 0 0,0 0 0,0 0 0,-1 0 0,4 4 0,-1-1 29,0 1-1,0 0 1,-1 0-1,0 0 0,0 1 1,0-1-1,-1 1 1,0 0-1,0 0 1,-1 0-1,3 11 1,-2 1-456,0 0 0,-2 0 1,0 26-1,-1-22-6399</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7.966"/>
    </inkml:context>
    <inkml:brush xml:id="br0">
      <inkml:brushProperty name="width" value="0.05" units="cm"/>
      <inkml:brushProperty name="height" value="0.05" units="cm"/>
      <inkml:brushProperty name="color" value="#F6630D"/>
    </inkml:brush>
  </inkml:definitions>
  <inkml:trace contextRef="#ctx0" brushRef="#br0">1 0 24575,'3'0'0,"4"0"0,3 0 0,4 0 0,2 0 0,4 3 0,5 1 0,3 0 0,1-1 0,1-1 0,-1-1 0,-4 0 0,-2-1 0,-5-3 0,-6-1-8191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8.343"/>
    </inkml:context>
    <inkml:brush xml:id="br0">
      <inkml:brushProperty name="width" value="0.05" units="cm"/>
      <inkml:brushProperty name="height" value="0.05" units="cm"/>
      <inkml:brushProperty name="color" value="#F6630D"/>
    </inkml:brush>
  </inkml:definitions>
  <inkml:trace contextRef="#ctx0" brushRef="#br0">101 147 24575,'0'-3'0,"0"-4"0,0-3 0,0-4 0,-3-2 0,-1-1 0,-2 2 0,-4 1 0,-3-1 0,-2 4 0,-2 2 0,0 0 0,2 2-8191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38.767"/>
    </inkml:context>
    <inkml:brush xml:id="br0">
      <inkml:brushProperty name="width" value="0.05" units="cm"/>
      <inkml:brushProperty name="height" value="0.05" units="cm"/>
      <inkml:brushProperty name="color" value="#F6630D"/>
    </inkml:brush>
  </inkml:definitions>
  <inkml:trace contextRef="#ctx0" brushRef="#br0">51 0 24575,'-1'1'0,"-1"-1"0,1 1 0,-1 0 0,1-1 0,0 1 0,-1 0 0,1 0 0,0 0 0,0 0 0,0 0 0,0 0 0,0 0 0,0 1 0,0-1 0,0 0 0,0 0 0,-1 3 0,-12 25 0,13-28 0,-2 6 0,1-1 0,0 1 0,0-1 0,1 1 0,-1-1 0,1 1 0,1 0 0,-1 0 0,1 0 0,0-1 0,1 1 0,0 0 0,0 0 0,0-1 0,1 1 0,0-1 0,4 10 0,-4-11 0,1-1 0,-1 0 0,1 0 0,0 0 0,0 0 0,0 0 0,0-1 0,1 1 0,0-1 0,0 0 0,0 0 0,0 0 0,0 0 0,0-1 0,1 0 0,-1 0 0,1 0 0,-1 0 0,1-1 0,0 0 0,0 0 0,0 0 0,0-1 0,8 1 0,-10-1 0,1-1 0,-1 0 0,0 1 0,1-1 0,-1 0 0,0-1 0,0 1 0,0 0 0,0-1 0,0 0 0,0 0 0,-1 0 0,1 0 0,0 0 0,-1 0 0,0-1 0,3-2 0,5-8 0,0 0 0,10-18 0,-12 19 0,7-14 0,-9 15 0,1 0 0,0 0 0,17-18 0,-24 29 0,0-1 0,0 1 0,0 0 0,1 0 0,-1 0 0,0-1 0,0 1 0,0 0 0,1 0 0,-1 0 0,0 0 0,0 0 0,0-1 0,1 1 0,-1 0 0,0 0 0,0 0 0,1 0 0,-1 0 0,0 0 0,0 0 0,1 0 0,-1 0 0,0 0 0,1 0 0,-1 0 0,0 0 0,0 0 0,1 0 0,-1 0 0,0 0 0,0 0 0,1 0 0,-1 1 0,0-1 0,0 0 0,1 0 0,3 12 0,-2 18 0,-2-29 0,-1 29 0,0-16 0,1 0 0,0-1 0,1 1 0,4 24 0,-4-34 0,1 0 0,-1-1 0,0 1 0,1 0 0,0-1 0,0 1 0,0-1 0,0 0 0,1 0 0,-1 0 0,1 0 0,0 0 0,0 0 0,0-1 0,0 1 0,0-1 0,1 0 0,-1 0 0,1 0 0,-1 0 0,6 1 0,-8-2 14,0-1 1,1 1-1,-1-1 0,0 0 0,1 0 0,-1 1 1,1-1-1,-1 0 0,0 0 0,1 0 0,-1 0 1,1 0-1,-1-1 0,1 1 0,-1 0 0,0-1 0,1 1 1,-1-1-1,0 1 0,0-1 0,1 0 0,-1 1 1,2-3-1,0 0-263,1-1 0,-1 1-1,-1-1 1,1 0 0,4-7 0,-6 10 38,5-11-6615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0.569"/>
    </inkml:context>
    <inkml:brush xml:id="br0">
      <inkml:brushProperty name="width" value="0.05" units="cm"/>
      <inkml:brushProperty name="height" value="0.05" units="cm"/>
      <inkml:brushProperty name="color" value="#F6630D"/>
    </inkml:brush>
  </inkml:definitions>
  <inkml:trace contextRef="#ctx0" brushRef="#br0">331 0 24575,'-1'5'0,"0"-1"0,-1 1 0,0-1 0,0 0 0,0 0 0,0 0 0,-1 0 0,1 0 0,-6 6 0,-2 3 0,-34 51 0,-4-3 0,-2-2 0,-67 62 0,109-114 0,6-5 0,-1 0 0,1 0 0,0 0 0,-1 0 0,1 0 0,0 0 0,1 1 0,-1-1 0,0 1 0,1-1 0,-1 1 0,1 0 0,0-1 0,-1 5 0,2-7 0,0 1 0,1 0 0,-1-1 0,0 1 0,1 0 0,-1-1 0,1 1 0,-1-1 0,1 1 0,-1-1 0,1 1 0,-1-1 0,1 1 0,-1-1 0,1 1 0,0-1 0,-1 0 0,1 0 0,0 1 0,-1-1 0,1 0 0,0 0 0,0 1 0,-1-1 0,1 0 0,0 0 0,0 0 0,-1 0 0,2 0 0,27 0 0,-24-1 0,5 2 24,-1-1-1,0 1 1,1 1-1,-1 0 1,0 0-1,0 1 1,0 0-1,-1 0 0,1 1 1,-1 0-1,0 1 1,0 0-1,8 6 1,10 10-324,0 1 0,28 33 0,-29-29-494,-10-11-6032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1.091"/>
    </inkml:context>
    <inkml:brush xml:id="br0">
      <inkml:brushProperty name="width" value="0.05" units="cm"/>
      <inkml:brushProperty name="height" value="0.05" units="cm"/>
      <inkml:brushProperty name="color" value="#F6630D"/>
    </inkml:brush>
  </inkml:definitions>
  <inkml:trace contextRef="#ctx0" brushRef="#br0">1 104 24575,'0'0'0,"0"1"0,0-1 0,0 0 0,0 0 0,0 0 0,0 0 0,0 0 0,0 0 0,0 0 0,0 0 0,0 0 0,0 0 0,0 0 0,0 0 0,0 0 0,0 0 0,0 0 0,0 0 0,0 0 0,0 1 0,0-1 0,0 0 0,0 0 0,0 0 0,0 0 0,1 0 0,-1 0 0,0 0 0,0 0 0,0 0 0,0 0 0,0 0 0,0 0 0,0 0 0,0 0 0,0 0 0,0 0 0,0 0 0,0 0 0,0 0 0,0 0 0,0 0 0,1 0 0,-1 0 0,0 0 0,0 0 0,0 0 0,0 0 0,0 0 0,0-1 0,0 1 0,0 0 0,0 0 0,0 0 0,0 0 0,0 0 0,0 0 0,0 0 0,0 0 0,0 0 0,0 0 0,0 0 0,0 0 0,7 9 0,4 11 0,0 9 0,-1 1 0,-2 0 0,0 0 0,-3 0 0,0 1 0,-2 0 0,-1 0 0,-2 0 0,-3 33 0,-2-45 0,1-15 0,-2-12 0,-2-22 0,1-1 0,1 0 0,-2-50 0,6 59 0,1 19 0,-6-122 0,8 112 0,-1 0 0,2 0 0,0 0 0,0 0 0,1 1 0,1-1 0,7-17 0,-10 27 0,0 1 0,0-1 0,1 1 0,-1-1 0,1 1 0,-1 0 0,1-1 0,0 1 0,0 0 0,0 0 0,0 0 0,0 1 0,0-1 0,1 0 0,-1 1 0,1 0 0,-1-1 0,1 1 0,0 0 0,-1 0 0,1 0 0,0 1 0,-1-1 0,5 0 0,-3 1 0,0 1 0,0-1 0,0 1 0,0 0 0,0 0 0,0 0 0,0 1 0,-1-1 0,1 1 0,0 0 0,-1 0 0,1 0 0,-1 1 0,0-1 0,0 1 0,4 3 0,-2 0 0,0-1 0,-1 1 0,1 0 0,-1 0 0,0 0 0,-1 1 0,1-1 0,-1 1 0,-1 0 0,1 0 0,-1 0 0,-1 0 0,2 8 0,-2-11 0,-1 0 0,0-1 0,0 1 0,0 0 0,0 0 0,0 0 0,-1 0 0,0 0 0,1 0 0,-2-1 0,1 1 0,0 0 0,-1-1 0,1 1 0,-1-1 0,0 1 0,-1-1 0,1 0 0,0 0 0,-1 0 0,0 0 0,1 0 0,-1-1 0,0 1 0,-6 3 0,0-2-151,1 0-1,-1-1 0,0 1 0,0-2 1,0 0-1,0 0 0,0 0 1,-13 0-1,3-1-6674</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1.874"/>
    </inkml:context>
    <inkml:brush xml:id="br0">
      <inkml:brushProperty name="width" value="0.05" units="cm"/>
      <inkml:brushProperty name="height" value="0.05" units="cm"/>
      <inkml:brushProperty name="color" value="#F6630D"/>
    </inkml:brush>
  </inkml:definitions>
  <inkml:trace contextRef="#ctx0" brushRef="#br0">18 11 24575,'0'-3'0,"-3"-1"0,-4 1 0,0 2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2.109"/>
    </inkml:context>
    <inkml:brush xml:id="br0">
      <inkml:brushProperty name="width" value="0.05" units="cm"/>
      <inkml:brushProperty name="height" value="0.05" units="cm"/>
      <inkml:brushProperty name="color" value="#F6630D"/>
    </inkml:brush>
  </inkml:definitions>
  <inkml:trace contextRef="#ctx0" brushRef="#br0">1 1 24575,'0'11'0,"0"-1"0,1 1 0,0 0 0,5 20 0,-5-29 0,-1 0 0,1-1 0,-1 1 0,1-1 0,0 1 0,0-1 0,0 1 0,0-1 0,0 1 0,0-1 0,0 0 0,0 0 0,1 0 0,-1 0 0,0 0 0,3 2 0,-2-2 0,0-1 0,0 0 0,-1 1 0,1-1 0,0 0 0,0 0 0,0 0 0,-1 0 0,1 0 0,0-1 0,0 1 0,0-1 0,-1 1 0,1-1 0,0 1 0,-1-1 0,1 0 0,0 0 0,2-1 0,0-1 0,0 0 0,0-1 0,-1 1 0,1-1 0,-1 1 0,5-8 0,-5 8 0,0-1 0,0 1 0,0 0 0,0-1 0,0 2 0,1-1 0,5-4 0,-9 7 0,0 0 0,1 0 0,-1 0 0,0 0 0,1 0 0,-1 0 0,1 0 0,-1 0 0,1 0 0,-1 0 0,0 0 0,1 0 0,-1 0 0,1 0 0,-1 0 0,0 0 0,1 1 0,-1-1 0,0 0 0,1 0 0,-1 0 0,0 1 0,1-1 0,-1 0 0,0 0 0,1 1 0,-1-1 0,0 0 0,0 1 0,1-1 0,-1 0 0,0 1 0,0-1 0,0 0 0,1 1 0,-1-1 0,0 1 0,0-1 0,0 0 0,0 1 0,0-1 0,0 1 0,5 26 0,-3-14 0,7 4-1365,2 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16.659"/>
    </inkml:context>
    <inkml:brush xml:id="br0">
      <inkml:brushProperty name="width" value="0.05" units="cm"/>
      <inkml:brushProperty name="height" value="0.05" units="cm"/>
      <inkml:brushProperty name="color" value="#FFC114"/>
    </inkml:brush>
  </inkml:definitions>
  <inkml:trace contextRef="#ctx0" brushRef="#br0">356 97 24575,'0'-4'0,"0"0"0,0 1 0,0-1 0,-1 0 0,1 0 0,-1 0 0,0 0 0,-1 0 0,1 1 0,0-1 0,-1 0 0,0 1 0,0-1 0,0 1 0,0 0 0,-1 0 0,1 0 0,-1 0 0,0 0 0,1 0 0,-1 1 0,-1-1 0,1 1 0,0 0 0,-1 0 0,1 0 0,-1 1 0,1-1 0,-1 1 0,0-1 0,0 1 0,1 1 0,-1-1 0,0 0 0,0 1 0,0 0 0,0 0 0,0 0 0,0 0 0,0 1 0,0-1 0,0 1 0,1 0 0,-1 0 0,0 1 0,1-1 0,-1 1 0,-5 3 0,-7 6 0,1 0 0,0 1 0,1 1 0,0 0 0,1 1 0,1 1 0,-15 21 0,13-15 0,1 1 0,1 0 0,1 0 0,1 1 0,-7 28 0,13-41 0,2 1 0,-1 0 0,1-1 0,1 1 0,0 0 0,1 0 0,0 0 0,0 0 0,2 0 0,-1 0 0,1 0 0,1 0 0,-1-1 0,2 1 0,0-1 0,0 0 0,1 0 0,0 0 0,0-1 0,1 1 0,1-1 0,0-1 0,0 1 0,0-1 0,1-1 0,0 1 0,13 8 0,-4-5 0,0-1 0,1 0 0,0-2 0,0 0 0,0-1 0,1 0 0,0-2 0,1 0 0,-1-2 0,1 0 0,0-1 0,0-1 0,-1 0 0,1-2 0,0 0 0,0-2 0,30-7 0,-34 7 0,-2-2 0,1 0 0,-1-1 0,1-1 0,-2 0 0,1 0 0,-1-2 0,0 0 0,-1 0 0,13-12 0,-16 11 0,-1 1 0,0-1 0,0 0 0,-1-1 0,0 0 0,-1 0 0,0 0 0,-1-1 0,-1 1 0,1-1 0,-2-1 0,0 1 0,3-18 0,-5 16 0,-1 1 0,0-1 0,0 1 0,-2-1 0,1 1 0,-2-1 0,0 1 0,0 0 0,-2 0 0,1 0 0,-1 0 0,-1 1 0,-1 0 0,1 0 0,-2 1 0,0 0 0,0 0 0,-1 0 0,0 1 0,-1 1 0,0 0 0,0 0 0,-1 1 0,0 0 0,-1 1 0,1 0 0,-1 1 0,-1 0 0,1 1 0,-15-4 0,9 4 49,-1 0 0,1 1 0,-1 1-1,0 1 1,0 1 0,-25 1 0,35 1-163,0 0 0,-1 0 0,1 1 0,0 0 1,0 0-1,0 1 0,0 0 0,1 1 1,-1 0-1,1 1 0,0-1 0,0 1 1,1 1-1,-12 10 0,-2 8-6712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2.328"/>
    </inkml:context>
    <inkml:brush xml:id="br0">
      <inkml:brushProperty name="width" value="0.05" units="cm"/>
      <inkml:brushProperty name="height" value="0.05" units="cm"/>
      <inkml:brushProperty name="color" value="#F6630D"/>
    </inkml:brush>
  </inkml:definitions>
  <inkml:trace contextRef="#ctx0" brushRef="#br0">1 4 24575,'0'-3'0,"0"2"0,0 5 0,3 3 0,1 5 0,0 2 0,2 3 0,0 0 0,-1 4 0,-1 1 0,-2 0 0,0-3-8191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2.499"/>
    </inkml:context>
    <inkml:brush xml:id="br0">
      <inkml:brushProperty name="width" value="0.05" units="cm"/>
      <inkml:brushProperty name="height" value="0.05" units="cm"/>
      <inkml:brushProperty name="color" value="#F6630D"/>
    </inkml:brush>
  </inkml:definitions>
  <inkml:trace contextRef="#ctx0" brushRef="#br0">24 32 24575,'-2'-3'0,"-5"-4"0,-1-4 0,1 0-8191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2.974"/>
    </inkml:context>
    <inkml:brush xml:id="br0">
      <inkml:brushProperty name="width" value="0.05" units="cm"/>
      <inkml:brushProperty name="height" value="0.05" units="cm"/>
      <inkml:brushProperty name="color" value="#F6630D"/>
    </inkml:brush>
  </inkml:definitions>
  <inkml:trace contextRef="#ctx0" brushRef="#br0">0 0 24575,'30'26'0,"0"-1"0,1-1 0,54 29 0,-9-5 0,-72-46 0,0 1 0,-1-1 0,0 1 0,1 0 0,-1 0 0,0 0 0,-1 1 0,1-1 0,0 1 0,-1-1 0,3 7 0,-4-8 0,-1 0 0,1 0 0,-1 0 0,1 0 0,-1 0 0,0 0 0,0 0 0,0 0 0,0 0 0,0 0 0,0 0 0,-1 1 0,1-1 0,-1 0 0,1 0 0,-1 0 0,0-1 0,0 1 0,0 0 0,0 0 0,0 0 0,0-1 0,-1 1 0,1 0 0,-3 1 0,-32 36 79,-29 30-801,-58 81 0,114-136-6104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5.876"/>
    </inkml:context>
    <inkml:brush xml:id="br0">
      <inkml:brushProperty name="width" value="0.05" units="cm"/>
      <inkml:brushProperty name="height" value="0.05" units="cm"/>
      <inkml:brushProperty name="color" value="#F6630D"/>
    </inkml:brush>
  </inkml:definitions>
  <inkml:trace contextRef="#ctx0" brushRef="#br0">550 78 24575,'6'-12'0,"1"0"0,0 1 0,0 0 0,1 0 0,11-10 0,-19 22 0,0-1 0,0 0 0,0 0 0,0 0 0,0 1 0,0-1 0,0 0 0,0 0 0,0 1 0,0-1 0,0 0 0,0 0 0,0 0 0,0 1 0,0-1 0,0 0 0,0 0 0,0 0 0,1 1 0,-1-1 0,0 0 0,0 0 0,0 0 0,0 0 0,0 1 0,1-1 0,-1 0 0,0 0 0,0 0 0,0 0 0,1 0 0,-1 0 0,0 0 0,0 0 0,0 1 0,1-1 0,-1 0 0,0 0 0,0 0 0,1 0 0,-1 0 0,0 0 0,0 0 0,0 0 0,1 0 0,-1 0 0,0-1 0,0 1 0,1 0 0,-1 0 0,0 0 0,0 0 0,0 0 0,1 0 0,-1 0 0,0 0 0,0-1 0,-5 24 0,-163 425 0,115-315 0,-292 729 0,315-788 0,19-42-1365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6.483"/>
    </inkml:context>
    <inkml:brush xml:id="br0">
      <inkml:brushProperty name="width" value="0.05" units="cm"/>
      <inkml:brushProperty name="height" value="0.05" units="cm"/>
      <inkml:brushProperty name="color" value="#F6630D"/>
    </inkml:brush>
  </inkml:definitions>
  <inkml:trace contextRef="#ctx0" brushRef="#br0">1 1 24575,'2'52'0,"10"59"0,18 3 0,-26-100 0,1-1 0,1 1 0,1-1 0,0-1 0,0 1 0,10 11 0,-15-22 0,-1 0 0,1 0 0,0 0 0,0 0 0,0 0 0,0 0 0,0-1 0,0 1 0,1-1 0,-1 0 0,1 1 0,-1-1 0,1 0 0,-1 0 0,1-1 0,-1 1 0,1 0 0,0-1 0,-1 0 0,1 0 0,0 1 0,-1-2 0,1 1 0,0 0 0,-1 0 0,1-1 0,0 0 0,-1 1 0,1-1 0,-1 0 0,1 0 0,-1 0 0,1-1 0,-1 1 0,0-1 0,0 1 0,4-4 0,2-1 0,-1-1 0,0 0 0,0-1 0,0 0 0,-1 0 0,0 0 0,-1 0 0,9-18 0,-9 13 49,-1 0 0,0 0 0,-1-1-1,0 1 1,-1-1 0,1-19 0,-6-82-1740,3 114 1675,0-8-6810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7.082"/>
    </inkml:context>
    <inkml:brush xml:id="br0">
      <inkml:brushProperty name="width" value="0.05" units="cm"/>
      <inkml:brushProperty name="height" value="0.05" units="cm"/>
      <inkml:brushProperty name="color" value="#F6630D"/>
    </inkml:brush>
  </inkml:definitions>
  <inkml:trace contextRef="#ctx0" brushRef="#br0">1 40 24575,'0'-2'0,"0"0"0,0 0 0,0 0 0,0 0 0,1 0 0,-1 0 0,1 0 0,-1 0 0,1 0 0,0 1 0,0-1 0,0 0 0,0 1 0,0-1 0,0 0 0,0 1 0,3-3 0,-4 4 0,1 0 0,-1-1 0,0 1 0,1 0 0,-1 0 0,1-1 0,-1 1 0,1 0 0,-1 0 0,1 0 0,-1 0 0,1 0 0,-1 0 0,1 0 0,-1 0 0,1 0 0,-1 0 0,1 0 0,0 0 0,-1 0 0,1 0 0,-1 0 0,1 0 0,0 1 0,0 0 0,0-1 0,0 1 0,0 0 0,0 0 0,0 0 0,0 0 0,0 0 0,0 1 0,-1-1 0,1 0 0,0 0 0,-1 0 0,2 3 0,5 17 0,-1 0 0,-1 1 0,0 0 0,-2 0 0,0 0 0,-2 0 0,-1 31 0,26-106 0,-20 42 0,8-21 0,3 1 0,29-45 0,-45 74 0,0 1 0,1-1 0,-1 1 0,0-1 0,0 1 0,1-1 0,-1 1 0,0 0 0,1 0 0,-1 0 0,1 0 0,0 0 0,-1 0 0,1 0 0,0 0 0,0 1 0,-1-1 0,1 0 0,0 1 0,0 0 0,0-1 0,0 1 0,2 0 0,-2 1 0,0 0 0,0 0 0,0-1 0,0 2 0,-1-1 0,1 0 0,0 0 0,0 1 0,-1-1 0,1 1 0,-1-1 0,1 1 0,-1-1 0,0 1 0,0 0 0,0 0 0,0 0 0,0 0 0,0 0 0,1 3 0,8 22-227,-2 0-1,0 1 1,-2 0-1,-1 0 1,1 32-1,-5-44-6598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7.467"/>
    </inkml:context>
    <inkml:brush xml:id="br0">
      <inkml:brushProperty name="width" value="0.05" units="cm"/>
      <inkml:brushProperty name="height" value="0.05" units="cm"/>
      <inkml:brushProperty name="color" value="#F6630D"/>
    </inkml:brush>
  </inkml:definitions>
  <inkml:trace contextRef="#ctx0" brushRef="#br0">243 1 24575,'-3'26'0,"-2"0"0,-11 38 0,-26 83 0,40-142 0,-40 132 0,-68 150 0,87-231-1365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7.952"/>
    </inkml:context>
    <inkml:brush xml:id="br0">
      <inkml:brushProperty name="width" value="0.05" units="cm"/>
      <inkml:brushProperty name="height" value="0.05" units="cm"/>
      <inkml:brushProperty name="color" value="#F6630D"/>
    </inkml:brush>
  </inkml:definitions>
  <inkml:trace contextRef="#ctx0" brushRef="#br0">23 110 24575,'11'225'0,"-4"-53"0,-9-204 0,-1 0 0,-8-37 0,-5-36 0,14 78 0,-4-73 0,6 88 0,0 0 0,1 0 0,1 0 0,0 1 0,7-24 0,-8 33 0,0-1 0,0 0 0,0 0 0,1 1 0,-1-1 0,1 1 0,0-1 0,0 1 0,0 0 0,0-1 0,0 1 0,0 0 0,0 1 0,1-1 0,-1 0 0,1 1 0,-1-1 0,5-1 0,-3 2 0,0 0 0,0 0 0,0 0 0,0 1 0,0 0 0,0-1 0,1 2 0,-1-1 0,0 0 0,0 1 0,8 2 0,-4-1 0,0 1 0,0 0 0,0 1 0,-1-1 0,1 1 0,-1 1 0,0 0 0,0 0 0,0 0 0,-1 1 0,0 0 0,7 8 0,-11-12 13,-1 0 0,1 1-1,-1-1 1,0 0-1,0 0 1,0 1 0,0-1-1,0 0 1,0 1 0,-1-1-1,1 1 1,-1 0 0,1-1-1,-1 1 1,0-1 0,0 1-1,0-1 1,-1 1-1,1-1 1,-1 1 0,1 0-1,-1-1 1,0 0 0,0 1-1,0-1 1,-2 4 0,0-1-156,0-1 1,-1 0 0,0 0 0,1 0-1,-1-1 1,-1 1 0,1-1 0,0 0 0,-1 0-1,0 0 1,-8 3 0,-7 2-6684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48.499"/>
    </inkml:context>
    <inkml:brush xml:id="br0">
      <inkml:brushProperty name="width" value="0.05" units="cm"/>
      <inkml:brushProperty name="height" value="0.05" units="cm"/>
      <inkml:brushProperty name="color" value="#F6630D"/>
    </inkml:brush>
  </inkml:definitions>
  <inkml:trace contextRef="#ctx0" brushRef="#br0">0 0 24575,'1'1'0,"0"-1"0,0 0 0,0 1 0,0-1 0,-1 0 0,1 1 0,0-1 0,-1 1 0,1 0 0,0-1 0,-1 1 0,1-1 0,-1 1 0,1 0 0,0 0 0,-1-1 0,0 1 0,1 0 0,-1 0 0,1-1 0,-1 1 0,0 0 0,0 0 0,0 0 0,1 0 0,-1 0 0,0 0 0,0 0 0,3 31 0,-3-27 0,1 140 0,-2-85 0,1-60 0,0 1 0,0-1 0,0 0 0,0 0 0,0 1 0,0-1 0,0 0 0,0 0 0,-1 1 0,1-1 0,0 0 0,0 0 0,0 1 0,1-1 0,-1 0 0,0 0 0,0 1 0,0-1 0,0 0 0,0 0 0,0 1 0,0-1 0,0 0 0,0 0 0,1 1 0,-1-1 0,0 0 0,0 0 0,0 0 0,1 1 0,-1-1 0,0 0 0,0 0 0,0 0 0,1 0 0,-1 1 0,0-1 0,0 0 0,1 0 0,-1 0 0,0 0 0,0 0 0,1 0 0,11-10 0,15-30 0,-22 33 0,28-39 0,-30 42 0,1 0 0,-1 0 0,1 1 0,-1 0 0,1-1 0,0 1 0,0 0 0,1 1 0,5-3 0,-9 4 0,0 1 0,0 0 0,0 0 0,0 0 0,0 0 0,0 0 0,0 0 0,0 0 0,0 0 0,0 0 0,0 0 0,0 1 0,0-1 0,0 0 0,0 1 0,0-1 0,-1 1 0,1-1 0,0 1 0,0-1 0,0 1 0,0 0 0,-1-1 0,1 1 0,0 0 0,-1 0 0,1-1 0,0 1 0,-1 0 0,1 0 0,-1 0 0,1 2 0,14 37 0,-12-29 0,0-3 0,2 9 0,1-1 0,13 27 0,-17-40 0,0 0 0,0 1 0,0-1 0,0 0 0,0 0 0,1-1 0,-1 1 0,1 0 0,0-1 0,0 1 0,0-1 0,0 0 0,0 0 0,0 0 0,1 0 0,-1-1 0,1 0 0,6 3 0,-8-4 0,0 0 0,0-1 0,0 1 0,0 0 0,0-1 0,0 1 0,0-1 0,-1 1 0,1-1 0,0 0 0,0 0 0,0 0 0,-1 0 0,1 0 0,0 0 0,-1 0 0,1-1 0,-1 1 0,0 0 0,1-1 0,-1 0 0,0 1 0,0-1 0,0 0 0,0 1 0,0-1 0,0 0 0,0 0 0,0-3 0,3-5 0,-1-1 0,0 0 0,3-20 0,-5 24-68,0 0 0,0 0-1,-1 0 1,0 0 0,0 1 0,-1-1-1,0 0 1,0 0 0,0 0 0,-1 0-1,0 1 1,-1-1 0,1 1 0,-1 0-1,-1-1 1,1 1 0,-1 1-1,0-1 1,-6-6 0,-11-9-6758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51.306"/>
    </inkml:context>
    <inkml:brush xml:id="br0">
      <inkml:brushProperty name="width" value="0.05" units="cm"/>
      <inkml:brushProperty name="height" value="0.05" units="cm"/>
      <inkml:brushProperty name="color" value="#F6630D"/>
    </inkml:brush>
  </inkml:definitions>
  <inkml:trace contextRef="#ctx0" brushRef="#br0">1578 440 24575,'1'-10'0,"0"-1"0,1 1 0,0-1 0,6-18 0,-5 20 0,0 0 0,0-1 0,-1 1 0,-1-1 0,0 1 0,0-15 0,-1 17 0,-1 1 0,0-1 0,-1 1 0,0-1 0,0 1 0,0 0 0,-1 0 0,0 0 0,0 0 0,0 0 0,-1 0 0,0 1 0,0 0 0,0 0 0,-1 0 0,0 0 0,1 1 0,-2 0 0,1 0 0,0 0 0,-1 0 0,0 1 0,0 0 0,-11-4 0,-2 0 0,-1 1 0,0 1 0,-1 0 0,1 2 0,-1 0 0,-36 1 0,11 3 0,0 3 0,0 1 0,0 2 0,-73 23 0,37-3 0,-124 58 0,127-46 0,2 3 0,-138 101 0,177-114 0,2 2 0,1 2 0,2 1 0,1 1 0,2 2 0,1 1 0,-25 45 0,42-61 0,1 0 0,1 1 0,1 0 0,1 1 0,1 0 0,1 0 0,1 0 0,-2 36 0,6-40 0,1 1 0,1-1 0,1 0 0,1 1 0,0-1 0,2 0 0,0-1 0,1 1 0,2-1 0,14 30 0,-8-24 0,1-1 0,1-1 0,1-1 0,1 0 0,41 37 0,-29-33 0,1-2 0,1-1 0,62 33 0,-38-30 0,1-2 0,0-2 0,2-3 0,0-3 0,85 13 0,-88-21 0,0-2 0,1-3 0,-1-2 0,1-2 0,-1-4 0,0-1 0,100-26 0,-124 23 0,0-2 0,-1-1 0,0-1 0,-1-2 0,0-1 0,-2-1 0,0-2 0,-1-1 0,0-1 0,-2-1 0,-1-1 0,-1-1 0,0-1 0,27-41 0,-30 32 0,-1 0 0,-1-2 0,-2 0 0,-2-1 0,-1 0 0,-2-1 0,-2 0 0,-1-1 0,-2 0 0,-2 0 0,-1-1 0,-2 1 0,-2 0 0,-9-64 0,4 65 0,-2-1 0,-1 1 0,-2 1 0,-2 0 0,-1 1 0,-2 0 0,-1 1 0,-2 1 0,-1 0 0,-2 2 0,-1 1 0,-1 0 0,-2 2 0,-51-46 0,41 48 0,-1 1 0,-1 2 0,-2 1 0,0 2 0,-1 2 0,0 2 0,-2 1 0,0 3 0,-47-9 0,40 12 0,0 3 0,-1 2 0,0 2 0,0 3 0,0 1 0,1 3 0,-91 18 0,114-15-273,-1 1 0,2 1 0,-1 2 0,-26 14 0,-2 8-6553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17.112"/>
    </inkml:context>
    <inkml:brush xml:id="br0">
      <inkml:brushProperty name="width" value="0.05" units="cm"/>
      <inkml:brushProperty name="height" value="0.05" units="cm"/>
      <inkml:brushProperty name="color" value="#FFC114"/>
    </inkml:brush>
  </inkml:definitions>
  <inkml:trace contextRef="#ctx0" brushRef="#br0">324 37 24575,'-24'29'0,"0"1"0,2 1 0,1 1 0,-17 35 0,4-3 0,2 1 0,4 1 0,2 1 0,4 2 0,-15 72 0,31-118 0,4-17 0,0-1 0,1 1 0,0 0 0,-1-1 0,2 1 0,-1 0 0,1 0 0,0 0 0,0 0 0,0 0 0,1-1 0,2 9 0,-2-12 0,-1-1 0,1 0 0,0 1 0,0-1 0,0 0 0,1 0 0,-1 0 0,0 0 0,0 0 0,1 0 0,-1 0 0,0 0 0,1 0 0,-1-1 0,1 1 0,-1 0 0,1-1 0,2 1 0,32 4 0,-22-5 0,315 9 0,-309-10 0,1 0 0,-1-2 0,0 0 0,0-1 0,-1-1 0,1 0 0,21-11 0,-30 11 0,-1 0 0,0-1 0,0-1 0,0 1 0,-1-2 0,0 1 0,0-1 0,-1-1 0,0 1 0,-1-1 0,1-1 0,-2 1 0,10-19 0,-3-3 0,-1 0 0,-2-1 0,-1 0 0,-1 0 0,-2-1 0,3-62 0,-8 81 0,-2 0 0,1 0 0,-2 0 0,0 1 0,0-1 0,-2 0 0,1 1 0,-2-1 0,0 1 0,0 1 0,-13-22 0,-2 3 0,-1 1 0,-2 1 0,-32-32 0,25 22-1365,21 24-5461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56.646"/>
    </inkml:context>
    <inkml:brush xml:id="br0">
      <inkml:brushProperty name="width" value="0.05" units="cm"/>
      <inkml:brushProperty name="height" value="0.05" units="cm"/>
      <inkml:brushProperty name="color" value="#F6630D"/>
    </inkml:brush>
  </inkml:definitions>
  <inkml:trace contextRef="#ctx0" brushRef="#br0">383 56 24575,'2'0'0,"-1"0"0,1 0 0,0-1 0,-1 1 0,1 0 0,0-1 0,-1 1 0,1-1 0,-1 1 0,1-1 0,-1 0 0,1 0 0,-1 0 0,0 1 0,1-1 0,-1-1 0,0 1 0,0 0 0,2-2 0,-3 3 0,1-1 0,-1 0 0,0 1 0,0-1 0,1 0 0,-1 0 0,0 1 0,0-1 0,0 0 0,0 0 0,0 1 0,0-1 0,0 0 0,0 0 0,0 1 0,0-1 0,0 0 0,0 1 0,-1-1 0,1 0 0,0 0 0,-1 1 0,1-1 0,0 0 0,-1 1 0,1-1 0,-1 1 0,1-1 0,-1 1 0,1-1 0,-1 0 0,1 1 0,-1 0 0,0-1 0,1 1 0,-1-1 0,0 1 0,1 0 0,-1-1 0,0 1 0,1 0 0,-2 0 0,-6-4 0,-1 2 0,1-1 0,0 1 0,-1 1 0,1-1 0,-1 1 0,-10 1 0,-4 0 0,-34 5 0,37-2 0,1 1 0,0 0 0,0 2 0,1 0 0,-26 13 0,37-16 0,-1 1 0,1 0 0,0 0 0,1 1 0,-1 0 0,1 0 0,0 0 0,0 1 0,1 0 0,-1 0 0,1 1 0,0-1 0,1 1 0,0 0 0,-5 12 0,7-15 0,1-1 0,0 1 0,0 0 0,1-1 0,-1 1 0,1 0 0,0 0 0,0-1 0,0 1 0,0 0 0,1-1 0,-1 1 0,1 0 0,0-1 0,0 1 0,0-1 0,1 1 0,1 3 0,1-2 0,-1 0 0,1-1 0,0 1 0,0-1 0,0 0 0,1 0 0,-1 0 0,1 0 0,0-1 0,7 4 0,4 1 0,0-1 0,1-1 0,0 0 0,-1-1 0,2-1 0,29 3 0,-31-6-114,-1-1 1,1 0-1,0-2 0,-1 1 0,1-2 1,-1 0-1,0-1 0,0 0 0,0-1 1,-1-1-1,19-10 0,-6 1-6712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57.087"/>
    </inkml:context>
    <inkml:brush xml:id="br0">
      <inkml:brushProperty name="width" value="0.05" units="cm"/>
      <inkml:brushProperty name="height" value="0.05" units="cm"/>
      <inkml:brushProperty name="color" value="#F6630D"/>
    </inkml:brush>
  </inkml:definitions>
  <inkml:trace contextRef="#ctx0" brushRef="#br0">21 416 24575,'0'0'0,"1"1"0,0-1 0,0 0 0,-1 1 0,1-1 0,0 1 0,0-1 0,-1 1 0,1-1 0,0 1 0,-1-1 0,1 1 0,-1 0 0,1-1 0,-1 1 0,1 0 0,-1-1 0,0 1 0,1 0 0,-1 0 0,0-1 0,1 1 0,-1 0 0,0 0 0,0 0 0,0-1 0,0 3 0,4 25 0,-4-24 0,9 74 0,-4-46 0,0 46 0,-7-89 0,0 1 0,-1-1 0,-6-14 0,-6-21 0,7 5 0,1 0 0,1-1 0,1-54 0,5 70 0,1 1 0,2-1 0,0 1 0,2-1 0,0 1 0,16-39 0,-18 56 0,0 0 0,1 0 0,0 1 0,1 0 0,0 0 0,0 0 0,0 0 0,1 1 0,0 0 0,0 0 0,1 1 0,12-9 0,-15 11 0,1 1 0,0-1 0,0 1 0,0 1 0,1-1 0,-1 0 0,0 1 0,1 0 0,-1 1 0,1-1 0,-1 1 0,1 0 0,-1 0 0,1 1 0,-1-1 0,1 1 0,-1 1 0,0-1 0,0 1 0,9 3 0,-6 0-105,0-1 0,0 2 0,0-1 0,-1 1 0,1 0 0,-2 1 0,1-1 0,-1 1 0,0 1 0,0-1 0,-1 1 0,9 16 0,-1 2-6721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57.259"/>
    </inkml:context>
    <inkml:brush xml:id="br0">
      <inkml:brushProperty name="width" value="0.05" units="cm"/>
      <inkml:brushProperty name="height" value="0.05" units="cm"/>
      <inkml:brushProperty name="color" value="#F6630D"/>
    </inkml:brush>
  </inkml:definitions>
  <inkml:trace contextRef="#ctx0" brushRef="#br0">15 35 24575,'-3'0'0,"-4"0"0,3 0 0,4-3 0,5-1 0,8 1 0,8-3 0,9 0 0,5 1 0,6 1 0,1 1 0,-6 2-8191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57.790"/>
    </inkml:context>
    <inkml:brush xml:id="br0">
      <inkml:brushProperty name="width" value="0.05" units="cm"/>
      <inkml:brushProperty name="height" value="0.05" units="cm"/>
      <inkml:brushProperty name="color" value="#F6630D"/>
    </inkml:brush>
  </inkml:definitions>
  <inkml:trace contextRef="#ctx0" brushRef="#br0">71 251 24575,'0'0'0,"-1"-1"0,1 1 0,-1-1 0,1 0 0,-1 1 0,0-1 0,1 1 0,-1 0 0,1-1 0,-1 1 0,0-1 0,1 1 0,-1 0 0,0 0 0,0-1 0,1 1 0,-1 0 0,0 0 0,1 0 0,-2 0 0,1 0 0,1 0 0,-1 0 0,1 1 0,-1-1 0,1 0 0,-1 0 0,1 1 0,-1-1 0,1 1 0,0-1 0,-1 0 0,1 1 0,0-1 0,-1 1 0,1-1 0,0 1 0,0-1 0,-1 1 0,1-1 0,0 1 0,0 0 0,-1 3 0,0 1 0,0-1 0,1 1 0,-1-1 0,2 7 0,11 154 0,2 70 0,-15-189 0,-1-40 0,-1-11 0,-2-12 0,-42-235 0,40 202 0,3 0 0,2-1 0,5-54 0,-2 91 0,0 0 0,2 0 0,0 0 0,0 0 0,1 1 0,11-23 0,-12 30 0,0 1 0,0-1 0,1 1 0,-1 0 0,1 0 0,1 0 0,-1 1 0,1-1 0,-1 1 0,1 0 0,0 1 0,1-1 0,-1 1 0,1 0 0,-1 0 0,1 1 0,8-3 0,-1 2 0,0 0 0,0 1 0,0 0 0,0 1 0,0 1 0,0 0 0,16 2 0,-23-1 0,-1-1 0,0 1 0,0 0 0,0 1 0,0-1 0,0 1 0,0 0 0,0 0 0,0 0 0,-1 1 0,1 0 0,-1 0 0,0 0 0,0 0 0,0 1 0,0 0 0,-1-1 0,1 1 0,-1 0 0,5 8 0,-7-10 0,0 0 0,0 0 0,-1 1 0,1-1 0,-1 0 0,1 0 0,-1 1 0,1-1 0,-1 0 0,0 1 0,0-1 0,0 0 0,-1 1 0,1-1 0,-1 0 0,1 1 0,-1-1 0,-1 4 0,0-2 0,0 0 0,-1 0 0,0 0 0,1-1 0,-1 1 0,-1-1 0,1 1 0,-7 4 0,-3 2 0,-1-2 0,0 0 0,0-1 0,-22 9 0,22-11-273,-1-1 0,1 0 0,-1-1 0,-15 2 0,8-4-6553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58.149"/>
    </inkml:context>
    <inkml:brush xml:id="br0">
      <inkml:brushProperty name="width" value="0.05" units="cm"/>
      <inkml:brushProperty name="height" value="0.05" units="cm"/>
      <inkml:brushProperty name="color" value="#F6630D"/>
    </inkml:brush>
  </inkml:definitions>
  <inkml:trace contextRef="#ctx0" brushRef="#br0">0 12 24575,'1'-1'0,"0"0"0,-1 1 0,1-1 0,0 0 0,0 0 0,0 0 0,-1 1 0,1-1 0,0 0 0,0 1 0,0-1 0,0 1 0,0-1 0,0 1 0,0-1 0,1 1 0,-1 0 0,0 0 0,0-1 0,0 1 0,0 0 0,0 0 0,0 0 0,1 0 0,-1 0 0,0 1 0,0-1 0,0 0 0,0 0 0,0 1 0,0-1 0,0 1 0,0-1 0,0 1 0,0-1 0,0 1 0,0-1 0,0 1 0,0 0 0,0 0 0,-1-1 0,1 1 0,0 0 0,0 0 0,-1 0 0,1 0 0,-1 0 0,1 0 0,0 2 0,4 5 0,-1 1 0,0 1 0,-1-1 0,4 12 0,-7-18 0,13 45 0,11 40 0,-20-79 0,-1 0 0,1 0 0,1-1 0,-1 1 0,1-1 0,1 0 0,6 8 0,-11-15 0,0 0 0,0 0 0,0 0 0,0 0 0,0 0 0,0 0 0,1 0 0,-1-1 0,0 1 0,0 0 0,1-1 0,-1 1 0,0-1 0,1 1 0,-1-1 0,1 1 0,-1-1 0,0 0 0,1 0 0,-1 0 0,1 0 0,-1 0 0,2 0 0,-1-1 0,1 0 0,-1 0 0,0 0 0,0 0 0,0 0 0,0 0 0,0-1 0,0 1 0,-1-1 0,1 1 0,0-1 0,2-4 0,4-5 0,-1 0 0,0-1 0,9-24 0,-14 30 0,7-14-195,-1-1 0,0 0 0,-2 0 0,-1-1 0,0 0 0,1-30 0,-5 36-6631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58.557"/>
    </inkml:context>
    <inkml:brush xml:id="br0">
      <inkml:brushProperty name="width" value="0.05" units="cm"/>
      <inkml:brushProperty name="height" value="0.05" units="cm"/>
      <inkml:brushProperty name="color" value="#F6630D"/>
    </inkml:brush>
  </inkml:definitions>
  <inkml:trace contextRef="#ctx0" brushRef="#br0">140 105 24575,'0'-3'0,"1"1"0,-1-1 0,1 0 0,0 1 0,0-1 0,0 1 0,1-1 0,-1 1 0,0-1 0,1 1 0,0 0 0,-1 0 0,5-4 0,-4 4 0,0 0 0,0 0 0,0-1 0,-1 1 0,1-1 0,0 1 0,-1-1 0,0 0 0,0 0 0,1 1 0,-1-4 0,-1 4 0,0 1 0,0 0 0,0 0 0,-1 0 0,1-1 0,-1 1 0,1 0 0,-1 0 0,1 0 0,-1 0 0,1 0 0,-1 0 0,0 0 0,0 0 0,1 0 0,-1 0 0,0 0 0,0 0 0,0 0 0,0 1 0,0-1 0,0 0 0,0 1 0,0-1 0,-1 1 0,1-1 0,0 1 0,0 0 0,0-1 0,-2 1 0,-3-2 0,0 1 0,-1-1 0,1 1 0,-11 0 0,9 2 0,0-1 0,-1 2 0,1-1 0,0 1 0,0 0 0,0 1 0,0-1 0,-13 8 0,19-9 0,0 0 0,0 1 0,1-1 0,-1 0 0,0 0 0,1 1 0,-1-1 0,1 1 0,-1 0 0,1-1 0,0 1 0,0 0 0,0 0 0,0 0 0,0 0 0,-1 3 0,2-3 0,0 0 0,0 0 0,0-1 0,0 1 0,0 0 0,1 0 0,-1 0 0,0 0 0,1 0 0,0 0 0,0 0 0,-1 0 0,1-1 0,0 1 0,0 0 0,1-1 0,-1 1 0,0-1 0,0 1 0,1-1 0,2 2 0,9 9 0,1-1 0,1-1 0,0 0 0,0-1 0,1-1 0,0 0 0,18 5 0,21 11 0,-54-23 0,1-1 0,-1 1 0,1-1 0,-1 1 0,1 0 0,-1-1 0,0 1 0,0 0 0,1 0 0,-1 0 0,0 0 0,0 0 0,0 1 0,0-1 0,0 0 0,0 0 0,0 1 0,0-1 0,-1 0 0,1 1 0,0-1 0,-1 1 0,1-1 0,-1 1 0,0-1 0,1 1 0,-1 0 0,0-1 0,0 2 0,-1-1 0,0 0 0,0 0 0,0 0 0,0 0 0,0 0 0,0 0 0,-1-1 0,1 1 0,-1 0 0,1-1 0,-1 1 0,1-1 0,-1 0 0,0 0 0,0 1 0,0-1 0,0 0 0,0-1 0,0 1 0,-4 1 0,-1 1-170,-1-1-1,0 0 0,0-1 1,0 0-1,0 0 0,0-1 1,-9 0-1,-8-2-6655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1:58.993"/>
    </inkml:context>
    <inkml:brush xml:id="br0">
      <inkml:brushProperty name="width" value="0.05" units="cm"/>
      <inkml:brushProperty name="height" value="0.05" units="cm"/>
      <inkml:brushProperty name="color" value="#F6630D"/>
    </inkml:brush>
  </inkml:definitions>
  <inkml:trace contextRef="#ctx0" brushRef="#br0">1 66 24575,'2'-4'0,"1"1"0,-1 0 0,0-1 0,0 1 0,-1-1 0,3-6 0,-3 7 0,0 1 0,-1-1 0,1 1 0,0 0 0,0 0 0,1-1 0,-1 1 0,0 0 0,1 0 0,-1 0 0,1 0 0,-1 1 0,1-1 0,0 0 0,2-1 0,-3 3 0,-1 0 0,1 0 0,-1 1 0,1-1 0,-1 0 0,1 0 0,-1 0 0,1 1 0,-1-1 0,0 0 0,1 0 0,-1 1 0,1-1 0,-1 0 0,0 1 0,1-1 0,-1 1 0,0-1 0,0 0 0,1 1 0,-1-1 0,0 1 0,0-1 0,1 1 0,-1-1 0,0 1 0,0-1 0,0 1 0,0-1 0,0 1 0,5 21 0,-4-19 0,32 213 0,-13-69 0,-19-137 0,-1-7 0,1 0 0,-1 1 0,0-1 0,1 0 0,0 0 0,0 0 0,0 0 0,0 1 0,0-1 0,2 3 0,1-32 0,-2 13 0,0 0 0,1 0 0,1 1 0,0-1 0,0 1 0,1 0 0,1 1 0,0-1 0,1 1 0,0 0 0,13-16 0,-19 26 0,0 0 0,0 0 0,0 0 0,0 0 0,1 0 0,-1 0 0,0 0 0,1 0 0,-1 0 0,1 0 0,-1 1 0,0-1 0,1 0 0,0 1 0,-1 0 0,1-1 0,-1 1 0,1 0 0,-1 0 0,1 0 0,0 0 0,-1 0 0,1 0 0,-1 0 0,1 0 0,0 1 0,-1-1 0,1 1 0,-1-1 0,1 1 0,-1 0 0,1-1 0,-1 1 0,0 0 0,1 0 0,-1 0 0,0 0 0,0 0 0,0 0 0,0 0 0,2 2 0,4 6 0,-1 1 0,1-1 0,-2 1 0,9 19 0,-8-17 0,7 15 85,58 109-1535,-56-112-5376</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5.197"/>
    </inkml:context>
    <inkml:brush xml:id="br0">
      <inkml:brushProperty name="width" value="0.05" units="cm"/>
      <inkml:brushProperty name="height" value="0.05" units="cm"/>
      <inkml:brushProperty name="color" value="#F6630D"/>
    </inkml:brush>
  </inkml:definitions>
  <inkml:trace contextRef="#ctx0" brushRef="#br0">4727 1567 24575,'-1'82'0,"-3"0"0,-15 82 0,14-132 0,-2 0 0,-1-1 0,-2 0 0,-1 0 0,-1-1 0,-1-1 0,-2 0 0,-25 37 0,29-52 0,-1 0 0,0-1 0,-1-1 0,0 0 0,0 0 0,-2-2 0,1 0 0,-17 9 0,7-7 0,0-1 0,-1-1 0,0-1 0,-46 10 0,9-9 0,-1-3 0,0-3 0,-109-5 0,9-13 0,2-6 0,-264-69 0,328 63 0,1-4 0,-168-79 0,211 82 0,2-2 0,1-3 0,1-1 0,2-3 0,2-1 0,-51-55 0,33 20 0,4-3 0,-71-115 0,-79-180 0,92 155 0,82 153 0,-122-205 0,115 204 0,-3 1 0,-54-58 0,75 95 0,-2 2 0,-1 0 0,-1 2 0,-44-26 0,11 13 0,-82-33 0,90 47 0,-1 2 0,-1 3 0,0 2 0,-1 2 0,-79-4 0,95 15 0,1 1 0,-1 2 0,0 1 0,1 3 0,0 1 0,0 1 0,1 3 0,-71 31 0,100-40 0,1 1 0,-1 0 0,1 1 0,0 0 0,0 0 0,0 1 0,1 0 0,0 0 0,0 1 0,1 0 0,0 0 0,0 0 0,0 1 0,1 0 0,0 0 0,0 1 0,1-1 0,1 1 0,-1 0 0,-3 17 0,-6 18-1365,8-32-5461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5.508"/>
    </inkml:context>
    <inkml:brush xml:id="br0">
      <inkml:brushProperty name="width" value="0.05" units="cm"/>
      <inkml:brushProperty name="height" value="0.05" units="cm"/>
      <inkml:brushProperty name="color" value="#F6630D"/>
    </inkml:brush>
  </inkml:definitions>
  <inkml:trace contextRef="#ctx0" brushRef="#br0">138 8 24575,'-2'-7'0,"-5"12"0,-3 14 0,-71 167 0,79-182 0,-5 9 0,1 0 0,1 0 0,0 0 0,-6 27 0,11-37 0,-1-1 0,1 1 0,0-1 0,0 1 0,-1 0 0,2-1 0,-1 1 0,0-1 0,0 1 0,1-1 0,0 1 0,-1-1 0,1 1 0,0-1 0,0 1 0,0-1 0,1 0 0,-1 0 0,1 0 0,-1 0 0,1 0 0,-1 0 0,1 0 0,0 0 0,0 0 0,0-1 0,0 1 0,0-1 0,1 1 0,-1-1 0,0 0 0,1 0 0,-1 0 0,4 0 0,11 4 0,1-1 0,0-1 0,0 0 0,0-2 0,30-1 0,92-13 0,-116 10 0,90-10-1365,-69 8-5461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6.319"/>
    </inkml:context>
    <inkml:brush xml:id="br0">
      <inkml:brushProperty name="width" value="0.05" units="cm"/>
      <inkml:brushProperty name="height" value="0.05" units="cm"/>
      <inkml:brushProperty name="color" value="#F6630D"/>
    </inkml:brush>
  </inkml:definitions>
  <inkml:trace contextRef="#ctx0" brushRef="#br0">86 1 24575,'-16'125'0,"1"-18"0,-23 299-346,22 650 1,61-556 345,-22-366 0,67 223 0,-58-264 0,4 0 0,4-2 0,54 87 0,-53-110 0,4-2 0,2-2 0,3-2 0,77 73 0,-55-71-157,3-3 1,2-3-1,2-4 1,3-4-1,145 67 1,-60-47 25,2-8 0,191 44 0,143 1 133,6-57-37,-424-48-86,101-12 0,-144 5 310,1-2 1,-1-2-1,-1-2 1,51-19-1,-47 7-382,-32 15-6454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17.501"/>
    </inkml:context>
    <inkml:brush xml:id="br0">
      <inkml:brushProperty name="width" value="0.05" units="cm"/>
      <inkml:brushProperty name="height" value="0.05" units="cm"/>
      <inkml:brushProperty name="color" value="#FFC114"/>
    </inkml:brush>
  </inkml:definitions>
  <inkml:trace contextRef="#ctx0" brushRef="#br0">399 0 24575,'-16'1'0,"1"1"0,-1 0 0,1 1 0,-1 0 0,1 2 0,0-1 0,1 2 0,-1 0 0,1 1 0,0 0 0,0 1 0,1 1 0,0 0 0,1 1 0,0 0 0,-21 23 0,18-16 0,1 1 0,0 0 0,1 1 0,1 1 0,1 0 0,1 1 0,0 0 0,2 0 0,1 1 0,0 0 0,-3 24 0,7-32 0,2 0 0,0 0 0,1 0 0,0 0 0,1 0 0,1 0 0,0-1 0,1 1 0,0 0 0,1-1 0,1 0 0,0 0 0,0 0 0,2-1 0,-1 1 0,2-2 0,-1 1 0,2-1 0,0 0 0,0 0 0,0-1 0,2-1 0,-1 0 0,1 0 0,0-1 0,1 0 0,0-1 0,0 0 0,1-1 0,-1-1 0,2 0 0,-1 0 0,0-1 0,24 3 0,-19-4 0,1-2 0,-1 0 0,0-1 0,1-1 0,-1 0 0,1-1 0,-1-2 0,0 1 0,0-2 0,-1-1 0,29-12 0,-36 13 0,0 0 0,0-1 0,0 0 0,-1 0 0,0-1 0,0-1 0,0 1 0,-1-2 0,-1 1 0,1-1 0,-1 0 0,-1 0 0,0-1 0,0 0 0,-1 0 0,0 0 0,0-1 0,-2 0 0,6-19 0,-7 16 27,-1 1-1,0-1 0,-1 1 0,0-1 1,-1 0-1,0 1 0,-1-1 0,-1 1 1,0 0-1,-1 0 0,-1 0 0,-9-19 1,8 18-170,-1 1 1,-1 1 0,-1-1 0,0 1-1,0 1 1,-1-1 0,0 2 0,-1-1 0,-1 2-1,1-1 1,-16-8 0,-12-3-6684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7.971"/>
    </inkml:context>
    <inkml:brush xml:id="br0">
      <inkml:brushProperty name="width" value="0.05" units="cm"/>
      <inkml:brushProperty name="height" value="0.05" units="cm"/>
      <inkml:brushProperty name="color" value="#F6630D"/>
    </inkml:brush>
  </inkml:definitions>
  <inkml:trace contextRef="#ctx0" brushRef="#br0">9 240 24575,'-5'-40'0,"4"36"0,0 0 0,0 0 0,1-1 0,-1 1 0,1 0 0,0 0 0,0-1 0,1 1 0,-1 0 0,1-1 0,0 1 0,0 0 0,0 0 0,0 0 0,1 0 0,0 0 0,3-5 0,-5 7 0,1 1 0,0 0 0,0 0 0,0-1 0,-1 1 0,1 0 0,0 0 0,1 0 0,-1 0 0,0 0 0,0 0 0,0 0 0,1 0 0,-1 0 0,0 1 0,1-1 0,-1 1 0,1-1 0,-1 1 0,0-1 0,1 1 0,-1 0 0,4-1 0,-4 2 0,1-1 0,-1 1 0,1 0 0,0-1 0,-1 1 0,1 0 0,-1 0 0,0 0 0,1 0 0,-1 0 0,0 1 0,0-1 0,0 0 0,1 1 0,-1-1 0,-1 0 0,1 1 0,0-1 0,0 1 0,0-1 0,0 3 0,7 19 0,-2 0 0,0 0 0,-1 1 0,-2-1 0,2 38 0,-3-43 0,2 144 0,-3-82 0,0-118 0,2 0 0,2 0 0,2 1 0,1 0 0,1 0 0,29-68 0,-25 74 0,29-52 0,-33 69 0,0 1 0,0 0 0,1 1 0,1 0 0,22-20 0,-30 29 0,0 1 0,0 0 0,0 0 0,0 0 0,0 0 0,1 0 0,-1 1 0,0-1 0,1 1 0,0 0 0,-1 0 0,1 1 0,0-1 0,-1 1 0,1-1 0,0 1 0,-1 0 0,7 1 0,-6 0 0,-1 0 0,0 1 0,0-1 0,0 1 0,0-1 0,0 1 0,0 0 0,0 0 0,-1 0 0,1 0 0,-1 1 0,1-1 0,-1 1 0,0 0 0,0-1 0,0 1 0,0 0 0,-1 0 0,1 0 0,1 5 0,6 17 0,-2 1 0,0 0 0,-2 1 0,-1 0 0,-1-1 0,-1 1 0,-2 0 0,-3 37 0,1-50 0,0-5 0,6-18 0,5-13 0,1 1 0,1 0 0,1 0 0,20-26 0,-8 16 0,52-52 0,-70 77 0,1 0 0,-1 0 0,1 1 0,0 0 0,9-4 0,-15 8 0,0 0 0,0 1 0,0-1 0,1 1 0,-1-1 0,0 1 0,1-1 0,-1 1 0,0 0 0,1-1 0,-1 1 0,0 0 0,1 0 0,-1 0 0,0 0 0,1 0 0,-1 1 0,0-1 0,1 0 0,-1 1 0,0-1 0,0 1 0,1-1 0,-1 1 0,0-1 0,0 1 0,0 0 0,0 0 0,0-1 0,0 1 0,0 0 0,0 0 0,0 0 0,0 0 0,0 0 0,0 1 0,-1-1 0,1 0 0,0 0 0,-1 0 0,1 2 0,2 6 0,0 1 0,0-1 0,-1 0 0,-1 1 0,1 0 0,-1 11 0,-4 65 0,1-41 0,1-15 165,0-11-675,0 0 0,5 33 0,-1-34-6316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8.427"/>
    </inkml:context>
    <inkml:brush xml:id="br0">
      <inkml:brushProperty name="width" value="0.05" units="cm"/>
      <inkml:brushProperty name="height" value="0.05" units="cm"/>
      <inkml:brushProperty name="color" value="#F6630D"/>
    </inkml:brush>
  </inkml:definitions>
  <inkml:trace contextRef="#ctx0" brushRef="#br0">175 240 24575,'1'-4'0,"0"1"0,0-1 0,1 0 0,-1 1 0,1-1 0,0 1 0,0 0 0,5-6 0,3-6 0,-7 8 0,1 0 0,-1-1 0,0 0 0,-1 1 0,0-1 0,0 0 0,-1 0 0,0-1 0,0 1 0,-1 0 0,-1-13 0,1 17 0,0 0 0,-1 0 0,0 1 0,0-1 0,0 1 0,0-1 0,0 1 0,-1-1 0,0 1 0,1 0 0,-1-1 0,-1 1 0,1 0 0,0 0 0,-1 1 0,1-1 0,-1 0 0,0 1 0,0 0 0,0 0 0,0 0 0,0 0 0,0 0 0,-1 0 0,1 1 0,-1-1 0,-4 0 0,3 1 0,1 1 0,0 0 0,-1 0 0,1 0 0,0 0 0,0 1 0,-1 0 0,1-1 0,0 2 0,0-1 0,0 0 0,0 1 0,0 0 0,0 0 0,0 0 0,1 0 0,-1 1 0,-5 4 0,2-1 0,0 0 0,0 1 0,1 0 0,0 0 0,0 0 0,0 1 0,-6 12 0,9-12 0,-1 1 0,1-1 0,1 1 0,-1 0 0,2 0 0,-1 0 0,1 0 0,0 0 0,1 0 0,0 0 0,1 0 0,0 1 0,0-1 0,5 17 0,-4-20 0,0 1 0,0-1 0,1 0 0,0 0 0,0 0 0,0 0 0,1-1 0,0 1 0,0-1 0,0 0 0,1 0 0,0 0 0,0-1 0,0 1 0,0-1 0,1-1 0,-1 1 0,1-1 0,0 0 0,0 0 0,7 2 0,-10-4 0,-1 0 0,1-1 0,0 1 0,-1-1 0,1 0 0,0 0 0,-1 0 0,1 0 0,0 0 0,-1 0 0,1-1 0,0 1 0,-1-1 0,1 0 0,0 0 0,-1 0 0,4-2 0,-2 1 0,0-1 0,-1 0 0,1 0 0,-1 0 0,0-1 0,0 1 0,0-1 0,0 0 0,3-5 0,3-9 0,-1 0 0,-1 0 0,9-36 0,-13 43 0,7-26 0,-5 13 0,13-31 0,-14 52 0,-2 10 0,0 12 0,-2 2-151,1-1-1,1 0 0,1 0 0,1 0 1,1 0-1,0 0 0,2-1 1,17 36-1,-6-25-6674</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8.817"/>
    </inkml:context>
    <inkml:brush xml:id="br0">
      <inkml:brushProperty name="width" value="0.05" units="cm"/>
      <inkml:brushProperty name="height" value="0.05" units="cm"/>
      <inkml:brushProperty name="color" value="#F6630D"/>
    </inkml:brush>
  </inkml:definitions>
  <inkml:trace contextRef="#ctx0" brushRef="#br0">15 102 24575,'-3'-7'0,"1"0"0,0 0 0,0 0 0,-2-9 0,4 14 0,-1 0 0,1 0 0,0 0 0,0 0 0,0-1 0,-1 1 0,2 0 0,-1 0 0,0 0 0,0 0 0,1 0 0,-1 0 0,1 0 0,0 0 0,-1 0 0,1 0 0,0 0 0,2-2 0,-2 3 0,0 1 0,-1 0 0,1-1 0,0 1 0,0 0 0,0 0 0,0 0 0,-1-1 0,1 1 0,0 0 0,0 0 0,0 0 0,0 0 0,0 0 0,0 1 0,-1-1 0,1 0 0,0 0 0,0 1 0,0-1 0,-1 0 0,1 1 0,0-1 0,0 1 0,-1-1 0,1 1 0,0-1 0,0 2 0,20 17 0,-20-19 0,15 21 0,0 0 0,-2 0 0,0 1 0,-2 1 0,0 1 0,-1 0 0,-2 0 0,13 47 0,-20-61 0,1-1 0,-1 0 0,-1 0 0,0 1 0,0-1 0,-1 0 0,-1 11 0,-4-8 0,-3-14 0,6 0 0,1-1 0,-1 1 0,1 0 0,-1-1 0,1 1 0,0-1 0,-1-3 0,-1-6 0,0-1 0,2 0 0,-1 1 0,2-1 0,-1 0 0,2 0 0,0 1 0,0-1 0,7-24 0,-3 19 0,1 0 0,0 0 0,1 1 0,1 0 0,1 1 0,12-20 0,-15 28 0,0 1 0,0 0 0,0 0 0,1 0 0,0 0 0,15-10 0,-20 16 0,1 0 0,-1-1 0,0 1 0,0 0 0,1 0 0,-1 0 0,1 0 0,-1 0 0,1 1 0,-1-1 0,1 1 0,-1 0 0,1-1 0,0 1 0,-1 0 0,1 1 0,-1-1 0,1 0 0,-1 1 0,1-1 0,-1 1 0,1 0 0,-1 0 0,1 0 0,-1 0 0,0 0 0,1 1 0,-1-1 0,0 1 0,2 1 0,2 3 0,-1 1 0,1-1 0,-1 1 0,-1 1 0,1-1 0,-1 0 0,-1 1 0,1 0 0,3 15 0,2 10 0,5 36 0,-11-56 0,20 135-1365,-20-131-5461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9.008"/>
    </inkml:context>
    <inkml:brush xml:id="br0">
      <inkml:brushProperty name="width" value="0.05" units="cm"/>
      <inkml:brushProperty name="height" value="0.05" units="cm"/>
      <inkml:brushProperty name="color" value="#F6630D"/>
    </inkml:brush>
  </inkml:definitions>
  <inkml:trace contextRef="#ctx0" brushRef="#br0">1 8 24575,'0'-3'0,"3"-1"0,1 3 0,2 5 0,1 5 0,2 6 0,2 7 0,3 5 0,1 8 0,-1 3 0,-1 4 0,-2 1 0,0-1 0,-2-2 0,-2-1 0,-3-8-8191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9.177"/>
    </inkml:context>
    <inkml:brush xml:id="br0">
      <inkml:brushProperty name="width" value="0.05" units="cm"/>
      <inkml:brushProperty name="height" value="0.05" units="cm"/>
      <inkml:brushProperty name="color" value="#F6630D"/>
    </inkml:brush>
  </inkml:definitions>
  <inkml:trace contextRef="#ctx0" brushRef="#br0">0 60 24575,'0'-6'0,"0"-5"0,0-3 0,0-3 0,0 5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9.597"/>
    </inkml:context>
    <inkml:brush xml:id="br0">
      <inkml:brushProperty name="width" value="0.05" units="cm"/>
      <inkml:brushProperty name="height" value="0.05" units="cm"/>
      <inkml:brushProperty name="color" value="#F6630D"/>
    </inkml:brush>
  </inkml:definitions>
  <inkml:trace contextRef="#ctx0" brushRef="#br0">201 379 24575,'6'-7'0,"-1"-1"0,1-1 0,-2 1 0,1-1 0,-1 0 0,0 0 0,2-11 0,-2 8 0,5-11 0,-2 0 0,-1-1 0,-1 0 0,0 0 0,-2 0 0,0-45 0,-4 64 0,1 0 0,-1 1 0,0-1 0,0 0 0,-1 0 0,1 1 0,-1-1 0,0 0 0,0 1 0,-5-7 0,6 9 0,0 1 0,0-1 0,-1 1 0,1 0 0,0 0 0,-1-1 0,1 1 0,-1 0 0,1 0 0,-1 1 0,1-1 0,-1 0 0,0 0 0,0 1 0,1-1 0,-1 1 0,0-1 0,0 1 0,1 0 0,-1 0 0,0 0 0,0 0 0,0 0 0,1 0 0,-1 0 0,0 1 0,0-1 0,0 1 0,1-1 0,-1 1 0,0 0 0,-1 1 0,-5 2 0,1 1 0,-1 0 0,1 0 0,1 1 0,-1 0 0,1 0 0,0 0 0,0 1 0,-7 12 0,-3 6 0,-20 41 0,21-34 0,2 0 0,1 0 0,2 1 0,1 1 0,2 0 0,-6 51 0,11-38 0,1 0 0,2 0 0,3-1 0,10 53 0,3-14 0,41 114 0,44 75 0,-78-213 0,-11-28 0,-1 1 0,12 57 0,-23-90 4,-1 0-59,1 1 0,-1-1 1,1 1-1,-1-1 0,0 1 0,0-1 1,1 1-1,-1-1 0,0 1 0,0-1 1,-1 1-1,1-1 0,0 1 0,0-1 1,-1 0-1,1 1 0,-1-1 0,1 1 1,-1-1-1,0 0 0,1 1 0,-1-1 0,0 0 1,-1 2-1,-9 0-6771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09.770"/>
    </inkml:context>
    <inkml:brush xml:id="br0">
      <inkml:brushProperty name="width" value="0.05" units="cm"/>
      <inkml:brushProperty name="height" value="0.05" units="cm"/>
      <inkml:brushProperty name="color" value="#F6630D"/>
    </inkml:brush>
  </inkml:definitions>
  <inkml:trace contextRef="#ctx0" brushRef="#br0">1 197 24575,'0'-9'0,"0"-9"0,3-7 0,4-2 0,6 0 0,5 2 0,4 2 0,2 6 0,3 4 0,2 6 0,0 3 0,-2 3 0,-4 1 0,-1 1 0,-3 0 0,0 0 0,-5-1-8191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0.174"/>
    </inkml:context>
    <inkml:brush xml:id="br0">
      <inkml:brushProperty name="width" value="0.05" units="cm"/>
      <inkml:brushProperty name="height" value="0.05" units="cm"/>
      <inkml:brushProperty name="color" value="#F6630D"/>
    </inkml:brush>
  </inkml:definitions>
  <inkml:trace contextRef="#ctx0" brushRef="#br0">54 188 24575,'-6'0'0,"5"1"0,-1-1 0,1 0 0,-1 0 0,1 0 0,-1 0 0,0 0 0,1 0 0,-1-1 0,1 1 0,-1 0 0,1-1 0,-1 1 0,1-1 0,-1 0 0,1 1 0,-1-1 0,1 0 0,-2-1 0,3 2 0,0-1 0,1 1 0,-1-1 0,0 1 0,0 0 0,0-1 0,0 1 0,1 0 0,-1-1 0,0 1 0,1-1 0,-1 1 0,0 0 0,0 0 0,1-1 0,-1 1 0,1 0 0,-1-1 0,0 1 0,1 0 0,-1 0 0,1 0 0,-1 0 0,0-1 0,1 1 0,-1 0 0,1 0 0,-1 0 0,1 0 0,-1 0 0,0 0 0,1 0 0,-1 0 0,1 0 0,0 0 0,19-2 0,-6 1 0,9 0 0,0 0 0,1-2 0,-2 0 0,1-2 0,0 0 0,37-15 0,-58 19 0,0 1 0,-1-1 0,1 0 0,0 0 0,0 0 0,-1 0 0,1 0 0,-1 0 0,1 0 0,-1 0 0,1-1 0,-1 1 0,0 0 0,0-1 0,1 1 0,-1-1 0,0 0 0,0 1 0,-1-1 0,1 0 0,0 0 0,-1 1 0,1-1 0,-1 0 0,1 0 0,-1 0 0,0 0 0,0 0 0,0 0 0,0 1 0,0-1 0,0 0 0,0 0 0,-1 0 0,1 0 0,-2-3 0,0 1 0,0 0 0,0 0 0,-1 0 0,0 1 0,1-1 0,-1 1 0,-1-1 0,1 1 0,0 0 0,-1 0 0,0 0 0,0 1 0,0-1 0,-5-2 0,-1 1 0,0 1 0,0-1 0,0 2 0,0-1 0,-1 1 0,1 1 0,-1 0 0,1 0 0,-1 1 0,1 1 0,-1 0 0,1 0 0,-12 3 0,18-3 0,-1 0 0,1 0 0,0 1 0,0 0 0,0-1 0,0 1 0,0 1 0,0-1 0,0 0 0,1 1 0,-1 0 0,1 0 0,0 0 0,0 0 0,0 1 0,0-1 0,1 1 0,-1 0 0,1-1 0,0 1 0,0 0 0,0 0 0,1 1 0,-1-1 0,1 0 0,0 0 0,0 1 0,0-1 0,1 1 0,0-1 0,0 0 0,0 1 0,1 5 0,1 2-80,1 0 0,0-1-1,0 1 1,2-1 0,-1 0-1,1 0 1,1 0 0,0 0-1,0-1 1,1 0 0,1-1 0,0 0-1,0 0 1,0 0 0,1-1-1,18 13 1,2-2-6746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0.503"/>
    </inkml:context>
    <inkml:brush xml:id="br0">
      <inkml:brushProperty name="width" value="0.05" units="cm"/>
      <inkml:brushProperty name="height" value="0.05" units="cm"/>
      <inkml:brushProperty name="color" value="#F6630D"/>
    </inkml:brush>
  </inkml:definitions>
  <inkml:trace contextRef="#ctx0" brushRef="#br0">136 78 24575,'-1'-4'0,"-4"-5"0,0 0 0,0 0 0,-1 0 0,-9-12 0,14 20 0,0 0 0,0-1 0,-1 1 0,1 0 0,0 0 0,0 0 0,-1 0 0,1 0 0,-1 0 0,1 0 0,-1 0 0,1 1 0,-1-1 0,1 1 0,-1-1 0,1 1 0,-1-1 0,0 1 0,1 0 0,-1 0 0,0 0 0,1 0 0,-1 0 0,0 0 0,1 0 0,-1 1 0,0-1 0,1 0 0,-1 1 0,1 0 0,-1-1 0,0 1 0,1 0 0,0 0 0,-3 1 0,1 1 0,-1-1 0,1 1 0,0-1 0,0 1 0,0 0 0,1 0 0,-1 1 0,1-1 0,-1 0 0,1 1 0,0-1 0,1 1 0,-1 0 0,1 0 0,-1 0 0,1 0 0,0 0 0,0 0 0,1 0 0,-1 0 0,1 5 0,1-4 0,0 0 0,0 0 0,0 1 0,0-1 0,1 0 0,0 0 0,0-1 0,1 1 0,-1 0 0,1-1 0,0 1 0,0-1 0,0 0 0,1 0 0,0 0 0,3 3 0,18 14 0,41 25 0,-46-33 0,0 1 0,-1 0 0,0 2 0,20 21 0,-38-35 0,1 0 0,0 0 0,-1 0 0,1 0 0,-1 0 0,0 0 0,1 0 0,-1 1 0,0-1 0,-1 1 0,1-1 0,0 1 0,-1-1 0,1 1 0,-1-1 0,0 1 0,0 3 0,0-5 0,-1 1 0,1 0 0,-1-1 0,0 1 0,0-1 0,0 1 0,1-1 0,-1 0 0,-1 1 0,1-1 0,0 0 0,0 0 0,0 1 0,-1-1 0,1 0 0,-1 0 0,1 0 0,-1-1 0,1 1 0,-1 0 0,1-1 0,-1 1 0,0-1 0,1 1 0,-1-1 0,0 0 0,-1 1 0,-12 1-124,1-1 0,-1 0 0,1-1 0,-1 0 0,1-1 0,-1-1-1,1 0 1,-1-1 0,1 0 0,-16-7 0,1-2-6702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0.722"/>
    </inkml:context>
    <inkml:brush xml:id="br0">
      <inkml:brushProperty name="width" value="0.05" units="cm"/>
      <inkml:brushProperty name="height" value="0.05" units="cm"/>
      <inkml:brushProperty name="color" value="#F6630D"/>
    </inkml:brush>
  </inkml:definitions>
  <inkml:trace contextRef="#ctx0" brushRef="#br0">0 43 24575,'11'-19'0,"-11"17"0,0 1 0,1-1 0,-1 1 0,1 0 0,-1-1 0,1 1 0,0 0 0,-1-1 0,1 1 0,0 0 0,0 0 0,0 0 0,0 0 0,0 0 0,0 0 0,0 0 0,1 0 0,0-1 0,-1 2 0,-1 0 0,1 0 0,-1 1 0,1-1 0,-1 0 0,1 0 0,-1 0 0,0 1 0,1-1 0,-1 0 0,1 1 0,-1-1 0,1 0 0,-1 1 0,0-1 0,1 0 0,-1 1 0,0-1 0,0 1 0,1-1 0,-1 1 0,0-1 0,0 1 0,0-1 0,1 0 0,-1 1 0,0-1 0,0 2 0,6 17 0,-6-16 0,75 266 328,18 74-2021,-84-306-5133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17.972"/>
    </inkml:context>
    <inkml:brush xml:id="br0">
      <inkml:brushProperty name="width" value="0.05" units="cm"/>
      <inkml:brushProperty name="height" value="0.05" units="cm"/>
      <inkml:brushProperty name="color" value="#FFC114"/>
    </inkml:brush>
  </inkml:definitions>
  <inkml:trace contextRef="#ctx0" brushRef="#br0">329 117 24575,'-24'45'0,"-40"54"0,-18 34 0,42-49 0,4 2 0,-35 127 0,70-210 0,-2 6 0,1-1 0,0 0 0,1 1 0,-1-1 0,1 10 0,1-16 0,0 1 0,1-1 0,-1 0 0,1 0 0,-1 0 0,1 0 0,-1 0 0,1 0 0,0 0 0,0 0 0,0 0 0,0 0 0,1 0 0,-1 0 0,0 0 0,1-1 0,-1 1 0,1-1 0,-1 1 0,1-1 0,0 0 0,0 1 0,0-1 0,0 0 0,2 1 0,17 5 0,1 0 0,0-1 0,0-1 0,0-2 0,33 3 0,-21-3 0,139 8 0,-139-12 0,-1 0 0,0-3 0,46-9 0,-63 9 0,0-1 0,0-1 0,0 0 0,-1 0 0,0-2 0,0 0 0,-1 0 0,16-13 0,-20 12 0,-1 0 0,0 0 0,-1 0 0,1-1 0,-2-1 0,1 1 0,-2-1 0,1 0 0,-2-1 0,1 1 0,6-25 0,-6 14 0,-1-2 0,-1 1 0,-1 0 0,-1-1 0,-1 1 0,-1-1 0,-1 1 0,-2-1 0,0 1 0,-1 0 0,-1 0 0,-1 0 0,-2 0 0,-11-25 0,4 16 0,-2 1 0,0 1 0,-2 0 0,-1 2 0,-2 0 0,-1 1 0,0 1 0,-53-42 0,56 53-1365,7 8-5461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0.879"/>
    </inkml:context>
    <inkml:brush xml:id="br0">
      <inkml:brushProperty name="width" value="0.05" units="cm"/>
      <inkml:brushProperty name="height" value="0.05" units="cm"/>
      <inkml:brushProperty name="color" value="#F6630D"/>
    </inkml:brush>
  </inkml:definitions>
  <inkml:trace contextRef="#ctx0" brushRef="#br0">26 143 24575,'-3'-6'0,"-3"-5"0,-2-3 0,1-3 0,5-1 0,5-1 0,9 4 0,8 0 0,6 4 0,8 3 0,7 3 0,2 3 0,-6 1-8191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1.067"/>
    </inkml:context>
    <inkml:brush xml:id="br0">
      <inkml:brushProperty name="width" value="0.05" units="cm"/>
      <inkml:brushProperty name="height" value="0.05" units="cm"/>
      <inkml:brushProperty name="color" value="#F6630D"/>
    </inkml:brush>
  </inkml:definitions>
  <inkml:trace contextRef="#ctx0" brushRef="#br0">0 1 24575,'0'3'0,"0"4"0,3 0 0,4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1.676"/>
    </inkml:context>
    <inkml:brush xml:id="br0">
      <inkml:brushProperty name="width" value="0.05" units="cm"/>
      <inkml:brushProperty name="height" value="0.05" units="cm"/>
      <inkml:brushProperty name="color" value="#F6630D"/>
    </inkml:brush>
  </inkml:definitions>
  <inkml:trace contextRef="#ctx0" brushRef="#br0">63 59 24575,'-2'-7'0,"-1"0"0,1 0 0,0 0 0,-1-11 0,0 5 0,3 37 0,2 34 0,2-36 0,1 0 0,1-1 0,1 1 0,1-2 0,1 1 0,1-1 0,19 29 0,-22-38 0,0-1 0,1 1 0,0-2 0,1 1 0,0-1 0,0-1 0,1 0 0,0 0 0,0 0 0,1-2 0,0 1 0,0-1 0,1-1 0,20 7 0,-29-11 0,-1-1 0,1 1 0,0 0 0,-1-1 0,1 0 0,0 0 0,-1 1 0,1-2 0,0 1 0,-1 0 0,1 0 0,0-1 0,-1 0 0,1 1 0,-1-1 0,1 0 0,-1 0 0,1 0 0,-1-1 0,0 1 0,1-1 0,-1 1 0,0-1 0,0 0 0,2-2 0,-1 0 0,-1 0 0,0 1 0,0-1 0,0 0 0,0 0 0,-1 0 0,0-1 0,0 1 0,0 0 0,0 0 0,-1-1 0,1 1 0,-1 0 0,0-1 0,-1-4 0,-1-9 0,-1 1 0,-1-1 0,0 1 0,-1 0 0,-1 0 0,-1 0 0,0 1 0,-1 0 0,-1 0 0,-20-26 0,28 41 0,1 0 0,-1 0 0,0 0 0,1 0 0,-1 1 0,0-1 0,0 0 0,0 0 0,0 1 0,0-1 0,0 1 0,0-1 0,0 1 0,0-1 0,0 1 0,0 0 0,0-1 0,0 1 0,-2 0 0,2 0 0,1 0 0,-1 0 0,0 1 0,1-1 0,-1 0 0,1 1 0,-1-1 0,1 1 0,-1-1 0,1 1 0,-1-1 0,1 1 0,-1-1 0,1 1 0,-1-1 0,1 1 0,0 0 0,-1-1 0,1 1 0,0 0 0,0-1 0,-1 2 0,0 4 0,-1 1 0,1-1 0,1 1 0,-1-1 0,1 10 0,9 75 0,4-1 0,29 104 0,-35-163 0,31 122 0,31 159 0,-67-298 0,0 1 0,-1-1 0,0 1 0,-1 0 0,-3 18 0,3-29 0,-1-1 0,0 0 0,0 0 0,0 0 0,0 0 0,0 0 0,0 0 0,-1 0 0,0 0 0,1-1 0,-1 1 0,0 0 0,0-1 0,-1 0 0,1 1 0,0-1 0,-1 0 0,1 0 0,-1 0 0,0-1 0,0 1 0,1-1 0,-1 1 0,0-1 0,0 0 0,-1 0 0,1 0 0,0 0 0,-6 0 0,-3-1 0,1 0 0,-1 0 0,1-1 0,-1 0 0,1-1 0,0-1 0,0 1 0,0-2 0,0 0 0,0 0 0,1-1 0,-1 0 0,-10-8 0,3 2 0,1-1 0,1-1 0,0-1 0,1 0 0,0-1 0,-18-24 0,24 25 19,0 0 0,1 0 0,0-1 0,1 0 0,1 0 0,0-1 0,1 0 0,1 0 0,0 0 0,2-1 0,0 1 0,0-1 0,2 1 0,0-1 0,0 1 0,2-1 0,6-28 0,-2 21-175,1-1 1,1 1 0,1 0 0,1 1 0,1 0 0,2 1 0,0 0-1,1 1 1,1 1 0,35-37 0,-20 28-6671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2.603"/>
    </inkml:context>
    <inkml:brush xml:id="br0">
      <inkml:brushProperty name="width" value="0.05" units="cm"/>
      <inkml:brushProperty name="height" value="0.05" units="cm"/>
      <inkml:brushProperty name="color" value="#F6630D"/>
    </inkml:brush>
  </inkml:definitions>
  <inkml:trace contextRef="#ctx0" brushRef="#br0">17 397 24575,'0'-10'0,"-2"0"0,-4-20 0,-3-19 0,9 46 0,0 0 0,0-1 0,0 1 0,0 0 0,1 0 0,-1 0 0,1 0 0,0 0 0,0 1 0,0-1 0,0 0 0,3-5 0,-4 8 0,0-1 0,1 1 0,-1 0 0,0-1 0,0 1 0,1 0 0,-1-1 0,0 1 0,1 0 0,-1-1 0,0 1 0,1 0 0,-1 0 0,0-1 0,1 1 0,-1 0 0,1 0 0,-1 0 0,0 0 0,1 0 0,-1-1 0,1 1 0,-1 0 0,0 0 0,1 0 0,-1 0 0,1 0 0,-1 0 0,1 0 0,-1 0 0,1 1 0,-1-1 0,0 0 0,1 0 0,-1 0 0,1 0 0,-1 0 0,0 1 0,1-1 0,-1 0 0,0 0 0,1 1 0,-1-1 0,0 0 0,1 1 0,-1-1 0,0 0 0,0 1 0,1-1 0,-1 0 0,0 1 0,1 0 0,12 24 0,-13-24 0,78 233 0,-59-166 0,-4-21 0,-12-45 0,-2-9 0,0-12 0,-1-5 0,-1-12 0,2 0 0,1 0 0,14-69 0,-12 90 0,1-6 0,11-26 0,-15 43 0,1 0 0,-1 0 0,1 0 0,0 0 0,1 0 0,-1 1 0,1-1 0,-1 1 0,1 0 0,0 0 0,0 0 0,1 0 0,3-3 0,-6 6 0,0 0 0,-1-1 0,1 1 0,-1 0 0,1 0 0,0 0 0,-1 0 0,1 0 0,0 0 0,-1 0 0,1 0 0,0 0 0,-1 0 0,1 0 0,0 0 0,-1 0 0,1 1 0,-1-1 0,1 0 0,0 1 0,-1-1 0,1 0 0,-1 1 0,1-1 0,-1 0 0,1 1 0,-1-1 0,1 1 0,-1-1 0,0 1 0,1-1 0,-1 1 0,1-1 0,-1 1 0,0 0 0,0-1 0,1 1 0,-1-1 0,0 1 0,0 1 0,9 28 0,-9-28 0,13 73 0,-9-42 0,1-1 0,3 0 0,19 57 0,-26-87 0,0 1 0,0-1 0,0 1 0,1-1 0,-1 0 0,1 1 0,0-1 0,0 0 0,-1 0 0,1 0 0,0 0 0,1-1 0,-1 1 0,5 2 0,-6-3 0,1-1 0,0 1 0,-1-1 0,1 0 0,0 1 0,-1-1 0,1 0 0,0 0 0,0 0 0,-1-1 0,1 1 0,0 0 0,-1-1 0,1 1 0,0-1 0,-1 1 0,1-1 0,-1 0 0,1 0 0,-1 0 0,1 1 0,-1-1 0,0-1 0,1 1 0,1-2 0,9-9 0,-1-2 0,1 1 0,-2-2 0,0 1 0,12-26 0,-12 22 0,1-1 0,1 2 0,19-23 0,-30 38 0,0 1 0,1-1 0,-1 0 0,1 1 0,-1-1 0,1 1 0,0 0 0,0 0 0,-1 0 0,1 0 0,0 0 0,0 0 0,0 0 0,0 0 0,0 1 0,0-1 0,1 1 0,-1-1 0,0 1 0,0 0 0,0 0 0,0 0 0,4 1 0,-4 0 0,0 0 0,0 0 0,0 0 0,0 0 0,-1 1 0,1-1 0,0 1 0,0-1 0,-1 1 0,1 0 0,-1-1 0,1 1 0,-1 0 0,0 0 0,0 0 0,0 0 0,0 0 0,0 1 0,0-1 0,-1 0 0,2 4 0,7 55 0,-7-43 0,0-1 0,2 0 0,7 26 0,-10-39 0,1 0 0,0-1 0,-1 1 0,1 0 0,1 0 0,-1-1 0,1 1 0,-1-1 0,1 0 0,0 0 0,0 0 0,0 0 0,0-1 0,1 1 0,-1-1 0,1 0 0,0 1 0,0-2 0,5 3 0,-5-3 0,1 0 0,-1-1 0,1 1 0,-1-1 0,1 0 0,-1-1 0,1 1 0,-1-1 0,1 0 0,-1 0 0,1 0 0,-1 0 0,0-1 0,0 0 0,0 0 0,0 0 0,0 0 0,0-1 0,7-5 0,0-1 0,0-1 0,0 0 0,-1 0 0,-1-1 0,9-13 0,-6 6 0,-1-1 0,-1 0 0,-1-1 0,0 0 0,-1-1 0,-2 0 0,0 0 0,4-29 0,-7 31 0,-1-1 0,-1 0 0,-1 1 0,0-1 0,-2 1 0,0-1 0,-1 1 0,-1-1 0,-9-27 0,11 42 0,0 0 0,0 1 0,-1-1 0,1 1 0,-1 0 0,0-1 0,0 1 0,0 1 0,0-1 0,-1 0 0,0 1 0,0 0 0,-5-4 0,6 5 0,1 1 0,-1 0 0,1 0 0,-1 0 0,1 0 0,-1 1 0,0-1 0,1 1 0,-1-1 0,0 1 0,1 0 0,-1 0 0,0 0 0,1 1 0,-1-1 0,0 1 0,1-1 0,-1 1 0,0 0 0,1 0 0,-1 0 0,1 0 0,0 1 0,-1-1 0,1 0 0,-3 3 0,-2 3 0,0 0 0,0 0 0,0 0 0,1 1 0,0 0 0,1 0 0,0 0 0,0 1 0,1-1 0,0 1 0,0 0 0,1 1 0,0-1 0,-2 14 0,1 2 0,0 1 0,2-1 0,1 1 0,3 34 0,0-40 0,0-1 0,1 0 0,2 0 0,0 0 0,0 0 0,2-1 0,1 0 0,0 0 0,12 18 0,-13-24 0,1 0 0,1-1 0,0 0 0,0-1 0,1 0 0,1-1 0,0 1 0,0-2 0,0 0 0,1 0 0,0-1 0,1-1 0,17 7 0,-11-6 69,0-1-1,1-1 0,0-1 0,22 1 1,-33-4-212,0 0 1,-1-1 0,1 0 0,0-1-1,0 0 1,-1 0 0,1-1 0,-1 0 0,1-1-1,-1 0 1,15-7 0,-6-2-6684</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8.446"/>
    </inkml:context>
    <inkml:brush xml:id="br0">
      <inkml:brushProperty name="width" value="0.05" units="cm"/>
      <inkml:brushProperty name="height" value="0.05" units="cm"/>
      <inkml:brushProperty name="color" value="#F6630D"/>
    </inkml:brush>
  </inkml:definitions>
  <inkml:trace contextRef="#ctx0" brushRef="#br0">1 4 24575,'0'-3'0,"0"2"0,0 4 0,0 8 0,3 5 0,1 5 0,2 8 0,1 8 0,2 7 0,2 5 0,3 2 0,-2 2 0,1 1 0,-2-9-8191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8.726"/>
    </inkml:context>
    <inkml:brush xml:id="br0">
      <inkml:brushProperty name="width" value="0.05" units="cm"/>
      <inkml:brushProperty name="height" value="0.05" units="cm"/>
      <inkml:brushProperty name="color" value="#F6630D"/>
    </inkml:brush>
  </inkml:definitions>
  <inkml:trace contextRef="#ctx0" brushRef="#br0">1 0 24575,'3'0'0,"4"0"0,4 3 0,2 1 0,3 3 0,4 3 0,5 3 0,4 2 0,3 1 0,-1 2 0,-6-3-8191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18.960"/>
    </inkml:context>
    <inkml:brush xml:id="br0">
      <inkml:brushProperty name="width" value="0.05" units="cm"/>
      <inkml:brushProperty name="height" value="0.05" units="cm"/>
      <inkml:brushProperty name="color" value="#F6630D"/>
    </inkml:brush>
  </inkml:definitions>
  <inkml:trace contextRef="#ctx0" brushRef="#br0">348 27 24575,'3'-3'0,"4"-4"0,3 0 0,4 0 0,-4 4 0,-7 7 0,-9 4 0,-10 5 0,-11 6 0,-10 2 0,-7 1 0,-9-1 0,-3 3 0,-2-4 0,4-1 0,10-5-8191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25.892"/>
    </inkml:context>
    <inkml:brush xml:id="br0">
      <inkml:brushProperty name="width" value="0.05" units="cm"/>
      <inkml:brushProperty name="height" value="0.05" units="cm"/>
      <inkml:brushProperty name="color" value="#F6630D"/>
    </inkml:brush>
  </inkml:definitions>
  <inkml:trace contextRef="#ctx0" brushRef="#br0">1 69 24575,'0'-3'0,"1"0"0,-1 0 0,1-1 0,0 1 0,0 0 0,0 0 0,1 0 0,-1 0 0,1 0 0,0 0 0,0 0 0,0 1 0,0-1 0,0 1 0,0-1 0,1 1 0,-1 0 0,1 0 0,0 0 0,0 0 0,0 0 0,-1 1 0,1-1 0,1 1 0,-1 0 0,0 0 0,0 0 0,0 0 0,1 1 0,-1-1 0,0 1 0,1 0 0,-1 0 0,5 0 0,2 3 0,0 1 0,0 0 0,-1 0 0,1 1 0,-1 0 0,-1 0 0,1 1 0,-1 0 0,10 9 0,-7-4 0,0 0 0,-1 1 0,0 0 0,-1 1 0,12 19 0,-18-26 0,0 0 0,0 1 0,-1-1 0,1 1 0,-2-1 0,1 1 0,-1 0 0,0 0 0,0-1 0,-1 13 0,0-16 0,0 0 0,-1 0 0,1-1 0,-1 1 0,1 0 0,-1-1 0,0 1 0,0 0 0,0-1 0,-1 0 0,1 1 0,-1-1 0,1 0 0,-1 1 0,0-1 0,0 0 0,1 0 0,-2 0 0,1-1 0,0 1 0,0 0 0,0-1 0,-1 1 0,1-1 0,-1 0 0,1 0 0,-1 0 0,0 0 0,-2 0 0,0 0 0,1 0 0,-1 0 0,0 0 0,1-1 0,-1 0 0,0 0 0,0 0 0,1 0 0,-1-1 0,0 0 0,1 0 0,-1 0 0,1-1 0,-5-1 0,6 1 0,1 1 0,0-1 0,0 1 0,0-1 0,0 0 0,0 1 0,0-1 0,1 0 0,-1 0 0,1-1 0,-1 1 0,1 0 0,0 0 0,0-1 0,0 1 0,0-1 0,0 1 0,0-1 0,1 1 0,-1-1 0,1 1 0,0-1 0,-1 0 0,1 1 0,1-1 0,-1-4 0,2-3 0,0 0 0,1 0 0,0 0 0,0 1 0,1-1 0,0 1 0,1 0 0,9-15 0,-6 11 0,2 1 0,-1 0 0,2 0 0,-1 1 0,14-11 0,-19 18 0,1-1 0,0 1 0,0 0 0,0 1 0,1 0 0,-1 0 0,1 0 0,0 1 0,0 0 0,0 0 0,0 0 0,0 1 0,0 0 0,0 1 0,1-1 0,7 2 0,-9 0 0,0 0 0,1 1 0,-1-1 0,0 1 0,0 1 0,0-1 0,-1 1 0,1 0 0,-1 0 0,1 1 0,-1-1 0,0 1 0,0 0 0,-1 1 0,1-1 0,-1 1 0,0 0 0,5 8 0,-2-2 38,-1 1 0,0 0 0,-1 0 0,0 1 0,-1-1 0,0 1 0,-1 0 0,3 23 0,-5-18-323,0 1 1,-1 0-1,0-1 1,-2 1-1,-6 30 1,3-31-6542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26.236"/>
    </inkml:context>
    <inkml:brush xml:id="br0">
      <inkml:brushProperty name="width" value="0.05" units="cm"/>
      <inkml:brushProperty name="height" value="0.05" units="cm"/>
      <inkml:brushProperty name="color" value="#F6630D"/>
    </inkml:brush>
  </inkml:definitions>
  <inkml:trace contextRef="#ctx0" brushRef="#br0">49 1 24575,'-10'18'0,"1"0"0,1 1 0,-9 35 0,15-47 0,1-1 0,0 1 0,1 0 0,0-1 0,0 1 0,0 0 0,1-1 0,0 1 0,0 0 0,0-1 0,1 1 0,0-1 0,1 0 0,-1 0 0,7 11 0,-6-12 23,1 0 0,0 1 0,0-1-1,0-1 1,1 1 0,0-1 0,0 0-1,0 0 1,0 0 0,1 0 0,-1-1-1,1 0 1,0 0 0,10 3 0,-12-5-92,0 0 1,0 0 0,0 0 0,0-1-1,0 0 1,0 1 0,-1-1-1,1-1 1,0 1 0,0 0 0,0-1-1,0 0 1,0 0 0,0 0 0,-1 0-1,1-1 1,0 1 0,-1-1 0,1 0-1,-1 0 1,0-1 0,0 1-1,0-1 1,5-4 0,3-7-6758</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27.031"/>
    </inkml:context>
    <inkml:brush xml:id="br0">
      <inkml:brushProperty name="width" value="0.05" units="cm"/>
      <inkml:brushProperty name="height" value="0.05" units="cm"/>
      <inkml:brushProperty name="color" value="#F6630D"/>
    </inkml:brush>
  </inkml:definitions>
  <inkml:trace contextRef="#ctx0" brushRef="#br0">1 22 24575,'0'0'0,"0"0"0,0-1 0,0 1 0,0 0 0,0 0 0,0-1 0,0 1 0,0 0 0,0 0 0,0 0 0,0-1 0,0 1 0,0 0 0,0 0 0,0 0 0,0-1 0,0 1 0,0 0 0,0 0 0,1 0 0,-1 0 0,0-1 0,0 1 0,0 0 0,0 0 0,0 0 0,1 0 0,-1-1 0,0 1 0,0 0 0,0 0 0,0 0 0,1 0 0,-1 0 0,0 0 0,0 0 0,0 0 0,1 0 0,-1 0 0,0 0 0,0 0 0,0 0 0,1 0 0,-1 0 0,12 6 0,8 12 0,-11-7 0,0 0 0,-1 0 0,0 0 0,12 26 0,-17-32 0,-1 0 0,0 1 0,0 0 0,0-1 0,-1 1 0,1 0 0,-1 0 0,-1 0 0,1 0 0,-1 0 0,0 0 0,0 0 0,-1 0 0,-1 7 0,1-11 0,0 0 0,0 1 0,-1-1 0,1 0 0,0 0 0,-1 0 0,1 0 0,-1-1 0,0 1 0,1 0 0,-1-1 0,-4 4 0,5-5 0,0 1 0,0-1 0,1 1 0,-1-1 0,0 1 0,0-1 0,0 1 0,0-1 0,0 0 0,0 1 0,0-1 0,0 0 0,0 0 0,0 0 0,0 0 0,0 0 0,0 0 0,-1 0 0,1 0 0,0-1 0,0 1 0,0 0 0,0 0 0,0-1 0,1 1 0,-1-1 0,0 1 0,0-1 0,0 1 0,0-1 0,-1-1 0,1 1 0,1 0 0,-1 0 0,1 0 0,-1-1 0,1 1 0,-1 0 0,1 0 0,0-1 0,-1 1 0,1 0 0,0-1 0,0 1 0,0 0 0,0-1 0,0 1 0,0 0 0,1-1 0,-1 1 0,0 0 0,1 0 0,-1-1 0,1 1 0,-1 0 0,2-1 0,16-31 0,-17 32 0,11-16 0,1 1 0,0 0 0,1 0 0,1 1 0,22-16 0,-27 23 0,1 0 0,-1 2 0,1-1 0,1 1 0,-1 1 0,1 0 0,0 0 0,0 1 0,0 1 0,13-2 0,-22 5 0,-1-1 0,1 1 0,-1 0 0,1 0 0,-1 0 0,1 0 0,-1 0 0,1 1 0,-1-1 0,1 1 0,-1 0 0,1 0 0,-1-1 0,0 2 0,1-1 0,-1 0 0,0 0 0,0 1 0,0-1 0,0 1 0,0 0 0,0-1 0,-1 1 0,1 0 0,1 3 0,0-1 0,-1 0 0,-1 0 0,1 0 0,-1 1 0,1-1 0,-1 1 0,0-1 0,-1 1 0,1-1 0,-1 1 0,0 0 0,0-1 0,-1 6 0,0-2 0,0 0 0,0 0 0,-1 0 0,0-1 0,-1 1 0,0-1 0,0 1 0,0-1 0,-1 0 0,0 0 0,0-1 0,-8 9 0,31-39 0,-14 16 0,1 0 0,0 0 0,0 1 0,9-9 0,-13 15 0,-1 0 0,1-1 0,-1 1 0,1 0 0,0 0 0,0 0 0,-1 0 0,1 0 0,0 1 0,0-1 0,0 1 0,0-1 0,0 1 0,0-1 0,0 1 0,0 0 0,0 0 0,0 0 0,0 0 0,0 1 0,0-1 0,0 0 0,0 1 0,0-1 0,3 2 0,-2 0 0,0 0 0,0 0 0,0 0 0,0 0 0,-1 0 0,1 1 0,-1-1 0,0 1 0,0 0 0,0-1 0,0 1 0,3 6 0,15 42 0,-10-25 0,-9-23 0,4 9 0,0-1 0,0 1 0,2-1 0,11 17 0,-17-26 0,0 0 0,1 0 0,0 0 0,-1 0 0,1-1 0,0 1 0,0-1 0,0 1 0,0-1 0,0 0 0,0 1 0,0-1 0,0 0 0,1 0 0,-1-1 0,0 1 0,1 0 0,-1-1 0,0 0 0,1 1 0,-1-1 0,1 0 0,-1 0 0,1 0 0,-1-1 0,0 1 0,1 0 0,-1-1 0,1 0 0,-1 0 0,3-1 0,3-2 38,0-1 0,0 0 0,-1-1 0,0 0 0,0 0 0,0 0 0,-1-1 0,7-8 0,5-9-892,16-30 1,-19 28-5973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18.392"/>
    </inkml:context>
    <inkml:brush xml:id="br0">
      <inkml:brushProperty name="width" value="0.05" units="cm"/>
      <inkml:brushProperty name="height" value="0.05" units="cm"/>
      <inkml:brushProperty name="color" value="#FFC114"/>
    </inkml:brush>
  </inkml:definitions>
  <inkml:trace contextRef="#ctx0" brushRef="#br0">362 269 24575,'-1'-23'0,"0"-1"0,-1 1 0,-1 0 0,-6-23 0,7 38 0,0 0 0,-1 1 0,0-1 0,0 0 0,-1 1 0,0 0 0,0 0 0,-1 0 0,1 0 0,-2 1 0,1-1 0,-1 1 0,1 1 0,-12-9 0,13 11 0,0 1 0,0 0 0,0 0 0,-1 1 0,1-1 0,0 1 0,-1 0 0,1 0 0,-1 0 0,1 0 0,-1 1 0,1 0 0,-1 0 0,1 0 0,-1 1 0,1-1 0,-1 1 0,1 0 0,0 0 0,-1 1 0,1-1 0,0 1 0,0 0 0,0 0 0,0 1 0,-6 4 0,-1 1 0,0 1 0,1 0 0,1 1 0,-1 0 0,2 0 0,-1 1 0,-12 22 0,11-14 0,1 1 0,1 1 0,0 0 0,2 0 0,0 0 0,1 0 0,1 1 0,2 0 0,0 0 0,1 0 0,1 0 0,1 0 0,1 0 0,1 0 0,7 25 0,-6-32 0,0 0 0,2-1 0,0 0 0,0 0 0,1 0 0,1 0 0,0-1 0,1-1 0,20 22 0,-20-25 0,0-1 0,1 1 0,0-2 0,1 0 0,0 0 0,0-1 0,0 0 0,1-1 0,0 0 0,0-1 0,0 0 0,1-1 0,12 1 0,-13-2 0,0-1 0,0 0 0,-1-1 0,1 0 0,0-1 0,0-1 0,-1 0 0,1 0 0,-1-1 0,1 0 0,-1-1 0,17-8 0,-16 5 0,0-1 0,-1 0 0,1 0 0,-1-1 0,-1 0 0,0-1 0,0-1 0,-1 1 0,13-20 0,-11 13 0,-2-1 0,0 0 0,0 0 0,-2 0 0,0-1 0,-1 0 0,-1-1 0,-1 1 0,-1-1 0,-1 0 0,0 0 0,-2 0 0,0 0 0,-6-39 0,4 44-80,-2-1 0,0 1-1,-1-1 1,0 1 0,-1 1-1,-1-1 1,-1 1 0,0 0-1,0 1 1,-1 0 0,-1 0 0,0 1-1,-1 0 1,-1 1 0,1 0-1,-17-11 1,-7 1-6746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27.157"/>
    </inkml:context>
    <inkml:brush xml:id="br0">
      <inkml:brushProperty name="width" value="0.05" units="cm"/>
      <inkml:brushProperty name="height" value="0.05" units="cm"/>
      <inkml:brushProperty name="color" value="#F6630D"/>
    </inkml:brush>
  </inkml:definitions>
  <inkml:trace contextRef="#ctx0" brushRef="#br0">150 43 24575,'0'-2'0,"0"0"0,-1 0 0,1 1 0,-1-1 0,1 0 0,-1 1 0,1-1 0,-1 1 0,0-1 0,0 0 0,0 1 0,0 0 0,0-1 0,0 1 0,0 0 0,0-1 0,-1 1 0,1 0 0,0 0 0,-1 0 0,1 0 0,-1 0 0,1 0 0,-1 1 0,-2-2 0,1 1 0,0 0 0,0 0 0,0 0 0,0 0 0,0 1 0,0-1 0,0 1 0,0 0 0,0 0 0,0 0 0,0 0 0,0 1 0,-4 0 0,2 1 0,1-1 0,0 1 0,-1 0 0,1 0 0,0 1 0,0-1 0,1 1 0,-1 0 0,0 0 0,1 0 0,0 1 0,0-1 0,0 1 0,0 0 0,1 0 0,-1 0 0,1 0 0,0 0 0,0 0 0,0 0 0,1 1 0,-1-1 0,1 1 0,0-1 0,1 1 0,-1 0 0,1 8 0,0-5 0,0-1 0,1 1 0,0 0 0,0 0 0,1 0 0,0-1 0,1 1 0,0-1 0,0 1 0,0-1 0,1 0 0,0 0 0,0-1 0,1 1 0,9 9 0,-5-7-273,1-1 0,0 0 0,1-1 0,18 10 0,8 1-6553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27.612"/>
    </inkml:context>
    <inkml:brush xml:id="br0">
      <inkml:brushProperty name="width" value="0.05" units="cm"/>
      <inkml:brushProperty name="height" value="0.05" units="cm"/>
      <inkml:brushProperty name="color" value="#F6630D"/>
    </inkml:brush>
  </inkml:definitions>
  <inkml:trace contextRef="#ctx0" brushRef="#br0">25 115 24575,'-1'-1'0,"1"0"0,-1 1 0,1-1 0,-1 1 0,1-1 0,-1 1 0,1-1 0,-1 1 0,0 0 0,1-1 0,-1 1 0,0-1 0,1 1 0,-1 0 0,0 0 0,1-1 0,-1 1 0,0 0 0,0 0 0,1 0 0,-1 0 0,0 0 0,0 0 0,-1 0 0,2 1 0,-1-1 0,1 1 0,-1-1 0,1 1 0,-1-1 0,1 1 0,-1 0 0,1-1 0,0 1 0,-1 0 0,1-1 0,0 1 0,0 0 0,-1-1 0,1 1 0,0 0 0,0 0 0,0-1 0,0 2 0,-1 3 0,1 1 0,0-1 0,1 0 0,-1 0 0,3 9 0,5 11 0,1 0 0,2-1 0,0 0 0,1 0 0,2-1 0,0-1 0,18 21 0,-31-41 0,1-1 0,-1 1 0,1-1 0,-1 1 0,1-1 0,-1 0 0,1 1 0,0-1 0,0 0 0,3 1 0,-5-2 0,1 1 0,0-1 0,0 0 0,0 0 0,0 0 0,0 0 0,-1 0 0,1 0 0,0 0 0,0 0 0,0 0 0,0 0 0,0-1 0,-1 1 0,1 0 0,0-1 0,0 1 0,1-1 0,0-1 0,1 0 0,-1-1 0,0 1 0,0-1 0,0 1 0,0-1 0,0 0 0,0 0 0,-1 0 0,1 0 0,1-5 0,53-140 0,14-32 0,-70 179 0,1-1 0,-1 0 0,1 1 0,0-1 0,-1 1 0,1-1 0,0 1 0,0 0 0,0-1 0,0 1 0,3-2 0,-4 3 0,1 0 0,-1 0 0,0 0 0,0 0 0,1 0 0,-1 0 0,0 1 0,0-1 0,1 0 0,-1 0 0,0 0 0,0 0 0,1 1 0,-1-1 0,0 0 0,0 0 0,1 0 0,-1 1 0,0-1 0,0 0 0,0 1 0,0-1 0,0 0 0,1 0 0,-1 1 0,0-1 0,0 0 0,0 1 0,0-1 0,0 0 0,0 0 0,0 1 0,0-1 0,0 0 0,0 1 0,0-1 0,1 46 0,-1-41 0,-1 42-1365,0-28-5461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28.065"/>
    </inkml:context>
    <inkml:brush xml:id="br0">
      <inkml:brushProperty name="width" value="0.05" units="cm"/>
      <inkml:brushProperty name="height" value="0.05" units="cm"/>
      <inkml:brushProperty name="color" value="#F6630D"/>
    </inkml:brush>
  </inkml:definitions>
  <inkml:trace contextRef="#ctx0" brushRef="#br0">18 1 24575,'-3'0'0,"-1"3"0,0 4 0,1 3 0,1 7 0,1 6 0,0 2 0,4 2 0,1 4 0,3-2 0,3 1 0,0-2 0,1-3 0,2-3 0,-2-1 0,1-6 0,-2-4-8191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28.233"/>
    </inkml:context>
    <inkml:brush xml:id="br0">
      <inkml:brushProperty name="width" value="0.05" units="cm"/>
      <inkml:brushProperty name="height" value="0.05" units="cm"/>
      <inkml:brushProperty name="color" value="#F6630D"/>
    </inkml:brush>
  </inkml:definitions>
  <inkml:trace contextRef="#ctx0" brushRef="#br0">31 15 24575,'-2'-3'0,"-5"-1"0,-4 0 0,0 1-8191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28.750"/>
    </inkml:context>
    <inkml:brush xml:id="br0">
      <inkml:brushProperty name="width" value="0.05" units="cm"/>
      <inkml:brushProperty name="height" value="0.05" units="cm"/>
      <inkml:brushProperty name="color" value="#F6630D"/>
    </inkml:brush>
  </inkml:definitions>
  <inkml:trace contextRef="#ctx0" brushRef="#br0">29 302 24575,'0'2'0,"-1"1"0,0-1 0,0 0 0,0 1 0,0-1 0,0 0 0,0 0 0,-4 4 0,-4 10 0,8-12 0,-1 1 0,1 0 0,0-1 0,0 1 0,0 0 0,1 0 0,-1 0 0,1 0 0,0-1 0,1 1 0,-1 0 0,1 0 0,0 0 0,0-1 0,1 1 0,-1 0 0,1-1 0,2 6 0,-2-7 0,1 0 0,-1 0 0,0 0 0,1 0 0,0 0 0,-1-1 0,1 1 0,0-1 0,1 0 0,-1 0 0,0 0 0,0 0 0,1 0 0,-1-1 0,1 1 0,0-1 0,-1 0 0,1 0 0,0 0 0,0-1 0,0 0 0,-1 1 0,8-2 0,-7 1 0,1-1 0,0 0 0,-1-1 0,0 1 0,1-1 0,-1 1 0,0-1 0,0-1 0,0 1 0,0-1 0,0 1 0,-1-1 0,1 0 0,-1 0 0,1-1 0,-1 1 0,0-1 0,3-5 0,5-7 0,-2 0 0,1-1 0,7-20 0,-6 9 0,0-1 0,-2 0 0,6-38 0,-11 49 0,-2 0 0,-1 0 0,0 0 0,-1-1 0,-1 1 0,-5-32 0,5 47 0,0-1 0,0 1 0,0 0 0,0 0 0,-1 0 0,-3-5 0,5 7 0,0 1 0,0 0 0,0 0 0,0-1 0,-1 1 0,1 0 0,0 0 0,0 0 0,0-1 0,-1 1 0,1 0 0,0 0 0,0 0 0,-1 0 0,1-1 0,0 1 0,0 0 0,-1 0 0,1 0 0,0 0 0,0 0 0,-1 0 0,1 0 0,0 0 0,-1 0 0,1 0 0,0 0 0,0 0 0,-1 0 0,1 0 0,-1 1 0,0-1 0,1 1 0,-1 0 0,1 0 0,-1-1 0,1 1 0,-1 0 0,1 0 0,0 0 0,-1 0 0,1-1 0,0 1 0,0 0 0,-1 0 0,1 1 0,-3 20 49,0 1 0,2-1 0,0 0-1,2 1 1,0-1 0,5 23 0,2-1-618,2-1 0,17 44 0,-12-45-6257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29.705"/>
    </inkml:context>
    <inkml:brush xml:id="br0">
      <inkml:brushProperty name="width" value="0.05" units="cm"/>
      <inkml:brushProperty name="height" value="0.05" units="cm"/>
      <inkml:brushProperty name="color" value="#F6630D"/>
    </inkml:brush>
  </inkml:definitions>
  <inkml:trace contextRef="#ctx0" brushRef="#br0">140 470 24575,'-6'-7'0,"0"0"0,0-1 0,1 1 0,1-1 0,-1 0 0,1 0 0,0-1 0,-2-10 0,1 7 0,1 51 0,3-3 0,-6 39 0,3-41 0,0 46 0,3-90 0,-1 0 0,0 0 0,-5-14 0,-1-8 0,5 20 0,-36-202 0,36 185 0,1 1 0,1 0 0,1-1 0,2 1 0,8-46 0,-8 66 0,0 0 0,1 0 0,0 1 0,0-1 0,0 1 0,1 0 0,0-1 0,1 2 0,10-13 0,-13 16 0,0 1 0,1 0 0,-1 0 0,1-1 0,-1 2 0,1-1 0,0 0 0,0 1 0,-1-1 0,1 1 0,0 0 0,1 0 0,-1 0 0,0 0 0,0 0 0,0 1 0,0 0 0,1-1 0,-1 1 0,0 0 0,0 1 0,1-1 0,-1 1 0,0-1 0,0 1 0,0 0 0,5 2 0,1 1 0,-1 1 0,1 0 0,-1 1 0,0 0 0,0 0 0,-1 0 0,0 1 0,0 0 0,11 16 0,-9-11 0,-1 1 0,0 0 0,-1 0 0,-1 0 0,10 28 0,-14-35 0,0 1 0,-1-1 0,0 0 0,0 1 0,-1-1 0,0 0 0,0 1 0,0-1 0,-1 1 0,0-1 0,0 0 0,0 1 0,-1-1 0,0 0 0,0 0 0,-1 0 0,0 0 0,0-1 0,-7 11 0,4-8 0,-1-1 0,0 0 0,0 0 0,0-1 0,-1 0 0,0 0 0,0-1 0,-1 0 0,1-1 0,-1 1 0,0-2 0,-14 5 0,17-6 0,1-1 0,0 0 0,0 1 0,0 0 0,0 0 0,-4 3 0,8-4 0,0-1 0,1 1 0,-1-1 0,0 1 0,1-1 0,-1 1 0,1-1 0,-1 1 0,1-1 0,-1 1 0,1 0 0,0-1 0,-1 1 0,1 0 0,0-1 0,-1 1 0,1 0 0,0 0 0,0-1 0,0 1 0,-1 0 0,1 0 0,0-1 0,0 1 0,0 0 0,0 0 0,0 0 0,1-1 0,-1 1 0,0 0 0,0 0 0,0-1 0,1 1 0,-1 0 0,0-1 0,1 1 0,-1 0 0,1-1 0,-1 1 0,1 0 0,-1-1 0,1 1 0,21 24 0,0-2 0,35 29 0,-19-19 0,17 15-1365,-32-30-5461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30.033"/>
    </inkml:context>
    <inkml:brush xml:id="br0">
      <inkml:brushProperty name="width" value="0.05" units="cm"/>
      <inkml:brushProperty name="height" value="0.05" units="cm"/>
      <inkml:brushProperty name="color" value="#F6630D"/>
    </inkml:brush>
  </inkml:definitions>
  <inkml:trace contextRef="#ctx0" brushRef="#br0">36 151 24575,'-13'-24'0,"10"19"0,-1 0 0,1 0 0,1 0 0,-1-1 0,1 1 0,0-1 0,-1-5 0,2 9 0,1 1 0,0-1 0,0 1 0,1-1 0,-1 0 0,0 1 0,0-1 0,1 1 0,-1-1 0,1 1 0,-1-1 0,1 1 0,0-1 0,0 1 0,-1 0 0,1-1 0,0 1 0,0 0 0,0 0 0,1 0 0,-1 0 0,0 0 0,0 0 0,1 0 0,-1 0 0,0 0 0,1 0 0,-1 1 0,1-1 0,-1 1 0,3-2 0,7-1 0,0-1 0,1 1 0,-1 1 0,1 0 0,19 0 0,64 3 0,-53 1 0,33 0 0,-126-15 0,24 7 0,17 4 0,0 0 0,0 0 0,0 1 0,-19 0 0,26 1 0,1 0 0,0 0 0,-1 1 0,1-1 0,0 1 0,-1 0 0,1 0 0,0 0 0,0 0 0,0 0 0,0 0 0,0 0 0,0 1 0,0-1 0,0 1 0,0-1 0,1 1 0,-1 0 0,1 0 0,-1 0 0,1 0 0,0 0 0,-1 0 0,1 0 0,-1 4 0,-2 5 0,1 0 0,1 1 0,0-1 0,0 1 0,2-1 0,-1 1 0,1 0 0,2 14 0,2 4 0,15 57 0,-3-35-1365,2-7-5461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30.990"/>
    </inkml:context>
    <inkml:brush xml:id="br0">
      <inkml:brushProperty name="width" value="0.05" units="cm"/>
      <inkml:brushProperty name="height" value="0.05" units="cm"/>
      <inkml:brushProperty name="color" value="#F6630D"/>
    </inkml:brush>
  </inkml:definitions>
  <inkml:trace contextRef="#ctx0" brushRef="#br0">6822 660 24575,'0'-2'0,"-1"0"0,1 0 0,-1 0 0,1 0 0,-1 0 0,0 0 0,0 0 0,0 0 0,0 0 0,0 1 0,0-1 0,-1 1 0,-1-3 0,-21-19 0,11 15 0,-1-1 0,1 2 0,-1-1 0,-1 2 0,1 0 0,-1 1 0,0 0 0,-18-2 0,-130-15 0,132 19 0,-1046-49-2020,710 42 1634,214 5 367,-1051-22-973,1 84 148,707-1-274,-559 50 1088,895-96 215,-255 24 840,382-31-574,1 2 0,0 1 0,0 2 0,-36 14 0,59-19-301,0 1 0,1 1-1,-1 0 1,1 0-1,0 0 1,1 1-1,-1 1 1,-6 7 0,10-9-108,0 0 1,0 0 0,1 0-1,0 0 1,0 1 0,0-1-1,1 1 1,-1 0 0,1 0-1,1 0 1,-1 0 0,1 0 0,0 12-1,1-11-42,1 1 0,0 0 0,0-1 0,0 1 0,1 0 0,1-1 0,-1 0 0,1 0 0,1 1 0,-1-2 0,1 1 0,0 0 0,1-1 0,-1 0 0,1 0 0,7 7 0,9 8 0,2-1 0,43 31 0,-3-9 0,130 64 0,81 8 0,-37-35-832,389 77 0,262-24-1344,284-40 1104,4-107-563,-388-86 1649,-558 52-99,306-107 0,-269 50-616,-200 74 741,112-73 1,-156 90 87,-1-1 0,-1-2 0,0 0 0,22-25 1,-37 36-41,0-1-1,0 1 1,-1-1 0,0 0 0,-1-1 0,1 1 0,-2-1 0,1 0 0,-1 0 0,0 0 0,-1 0 0,0 0 0,-1-1 0,0 1 0,0-13 0,-2 12 84,0 1 0,0-1 1,-1 1-1,-1 0 0,1 0 0,-2 0 1,1 0-1,-1 1 0,-7-12 1,1 4-100,0 1 1,-2 1 0,0 0 0,-16-15-1,-13-6-28,-2 1 1,-2 3-1,0 1 0,-89-42 0,-101-34-355,-461-133-2910,-9 62 1042,332 96 2653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32.081"/>
    </inkml:context>
    <inkml:brush xml:id="br0">
      <inkml:brushProperty name="width" value="0.05" units="cm"/>
      <inkml:brushProperty name="height" value="0.05" units="cm"/>
      <inkml:brushProperty name="color" value="#F6630D"/>
    </inkml:brush>
  </inkml:definitions>
  <inkml:trace contextRef="#ctx0" brushRef="#br0">101 0 24575,'3'6'0,"1"11"0,0 14 0,-1 14 0,-4 14 0,-5 11 0,0 10 0,-4 5 0,-2 3 0,-2 1 0,-2-2 0,-1-4 0,-1-8 0,3-16-8191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12:32.427"/>
    </inkml:context>
    <inkml:brush xml:id="br0">
      <inkml:brushProperty name="width" value="0.05" units="cm"/>
      <inkml:brushProperty name="height" value="0.05" units="cm"/>
      <inkml:brushProperty name="color" value="#F6630D"/>
    </inkml:brush>
  </inkml:definitions>
  <inkml:trace contextRef="#ctx0" brushRef="#br0">8 169 24575,'-1'-1'0,"1"1"0,-1-1 0,0 1 0,1-1 0,0 1 0,-1-1 0,1 1 0,-1-1 0,1 0 0,0 1 0,-1-1 0,1 1 0,0-1 0,-1 0 0,1 1 0,0-1 0,0 0 0,0 1 0,0-1 0,0 0 0,0 0 0,0 1 0,0-1 0,0 0 0,0 1 0,0-1 0,1-1 0,-1 1 0,1 1 0,0-1 0,-1 0 0,1 0 0,0 0 0,0 1 0,0-1 0,0 1 0,0-1 0,0 0 0,0 1 0,0 0 0,0-1 0,0 1 0,1-1 0,4 0 0,-1 0 0,1 0 0,-1 1 0,1-1 0,-1 1 0,6 1 0,4 2 0,0 1 0,-1 1 0,0 0 0,0 1 0,-1 1 0,22 13 0,-13-7 0,27 11 0,-41-21 0,-1 0 0,1-1 0,0 0 0,0 0 0,0-1 0,0 0 0,15 0 0,-16-2 0,0 0 0,1-1 0,-1 0 0,0 0 0,-1 0 0,1-1 0,0 0 0,-1-1 0,1 1 0,-1-1 0,0 0 0,-1-1 0,1 1 0,-1-1 0,8-9 0,-1 0 0,-1 0 0,0 0 0,-2-1 0,1 0 0,8-21 0,-16 31 0,1-1 0,-1 1 0,0-1 0,-1 1 0,2-11 0,-3 15 0,0 0 0,1 0 0,-1-1 0,0 1 0,-1 0 0,1 0 0,0 0 0,0 0 0,0 0 0,0 0 0,-1 0 0,1 0 0,-1 0 0,1 0 0,-1 1 0,1-1 0,-1 0 0,1 0 0,-1 0 0,0 0 0,1 1 0,-1-1 0,0 0 0,0 1 0,1-1 0,-1 0 0,0 1 0,0-1 0,0 1 0,0-1 0,0 1 0,0 0 0,0-1 0,0 1 0,0 0 0,0 0 0,0 0 0,0 0 0,0 0 0,-2 0 0,-7 0-87,0 1 0,0 1 0,0 0 0,0 0 0,-15 6 0,15-5-756,-45 15-5983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18.845"/>
    </inkml:context>
    <inkml:brush xml:id="br0">
      <inkml:brushProperty name="width" value="0.05" units="cm"/>
      <inkml:brushProperty name="height" value="0.05" units="cm"/>
      <inkml:brushProperty name="color" value="#FFC114"/>
    </inkml:brush>
  </inkml:definitions>
  <inkml:trace contextRef="#ctx0" brushRef="#br0">265 97 24575,'-61'126'0,"7"3"0,5 2 0,-36 154 0,82-273 0,0-1 0,0 0 0,1 0 0,-2 18 0,4-27 0,0 1 0,0-1 0,0 0 0,0 0 0,0 0 0,1 0 0,-1 1 0,1-1 0,-1 0 0,1 0 0,0 0 0,0 0 0,0 0 0,0 0 0,0 0 0,0-1 0,0 1 0,1 0 0,-1-1 0,1 1 0,-1 0 0,1-1 0,0 0 0,-1 1 0,3 0 0,19 7 0,1-1 0,-1-1 0,1-1 0,0-1 0,1-1 0,25 0 0,-24-1 0,17 2 0,0-1 0,0-3 0,1-1 0,47-7 0,-76 5 0,0-1 0,0 0 0,0-2 0,0 1 0,-1-2 0,1 0 0,-1-1 0,-1 0 0,1-1 0,-1 0 0,-1-1 0,0-1 0,0 0 0,-1-1 0,11-12 0,-10 7 0,0-2 0,-1 0 0,-1 0 0,-1-1 0,0 0 0,-1 0 0,-1-1 0,-1 0 0,6-41 0,-6 15 0,-1-1 0,-3 1 0,-5-66 0,-1 70 0,-12-61 0,12 85 0,0 0 0,-2 1 0,0 0 0,-1 1 0,0-1 0,-11-16 0,14 28 29,1 0-1,-1 0 1,0 1-1,0 0 0,0 0 1,0 0-1,-1 0 1,0 1-1,1-1 1,-1 1-1,-10-4 1,11 5-111,1 1 1,0 0 0,-1 0 0,1 1-1,-1-1 1,1 1 0,0-1-1,-1 1 1,1 0 0,-1 1 0,1-1-1,-1 0 1,1 1 0,-1 0 0,1 0-1,0 0 1,-1 0 0,1 1 0,0-1-1,-5 4 1,-10 8-6745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31:52.054"/>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3329 24575,'0'0'0,"0"-3"0,0-8 0,0-3 0,17-7 0,15-1 0,31-11 0,23-4 0,17-8 0,17-5 0,0 8 0,-5-2 0,-13 11 0,-14 5 0,-17 8 0,-10 8 0,-12 5 0,-3 5 0,-8 1 0,0 2 0,1 1 0,7-8 0,7 0 0,2-3 0,9-7 0,14-2 0,3-6 0,4 1 0,13 3 0,1-2 0,-7 5 0,2 4 0,0 4 0,6 4 0,3 2 0,-5-1 0,-3 1 0,-7-3 0,-2-6 0,-9-8 0,0 2 0,-10-1 0,1 1 0,-5 3 0,-2 4 0,3 4 0,-1-1 0,-3 0 0,-2-3 0,-5 1 0,1-1 0,3-5 0,6-2 0,1 3 0,-1-5 0,0 1 0,2 3 0,5 4 0,-6 4 0,1 0 0,3 2 0,-5-2 0,7-9 0,-3-2 0,-5 1 0,6 4 0,4 0 0,-1 4 0,-7 3 0,3-1 0,-8 2 0,8-9 0,-5 2 0,-6-3 0,1-1 0,15-17 0,3-2 0,3-6 0,-4-5 0,-8 5 0,1 1 0,3 3 0,-6 8 0,0 2 0,3 0 0,6 7 0,0 5 0,5 2 0,19 5 0,-2-1 0,4-4 0,6 2 0,-3-5 0,-5-1 0,-4-2 0,-14 1 0,-2-10 0,-15 3 0,-7 4 0,-7 2 0,-3 6 0,-3 1 0,0 4 0,13 3 0,8-8 0,11 2 0,9-3 0,29 3 0,8-1 0,7-1 0,3-7 0,-12-2 0,0-4 0,-20 1 0,-7-3 0,-23 3 0,-11 1 0,-10 3 0,-1 5 0,-3 1 0,-10 2 0,1-1 0,-1 4 0,14-1 0,11-1 0,12-8 0,7-4 0,0-2 0,10-9 0,-5 0 0,-9 3 0,3 7 0,-5 5 0,-5-1 0,-8 2 0,-12 4 0,-5-6 0,-6 3 0,-5 1 0,6 1 0,-1-1 0,16-6 0,7 0 0,7 3 0,4 2 0,-1 1 0,4-3 0,-3-2 0,-4-5 0,0-2 0,-4 1 0,-9 2 0,0 2 0,-5 0 0,-3 2 0,-7 1 0,-7 1 0,2 6 0,0-3 0,1 0 0,4 0 0,11 0 0,5 4 0,2-7 0,5-1 0,3-3 0,0 4 0,5-3 0,-6 2 0,-5 4 0,-7 1 0,-7 5 0,-3 4 0,0 3 0,-2-5 0,-4 2 0,-5 2 0,0 0 0,-4-4 0,-2 1 0,4 1 0,10 2 0,16 2 0,6 1 0,9 2 0,8-3 0,-8 1 0,3-4 0,-12 1 0,-7 1 0,-11-2 0,-9 0 0,-3 9 0,-5 1 0,-2 2 0,-3 0 0,2-2 0,-1 0 0,0-1 0,3-1 0,3-1 0,0 0 0,-9 0 0,-5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7:31:53.310"/>
    </inkml:context>
    <inkml:brush xml:id="br0">
      <inkml:brushProperty name="width" value="0.1" units="cm"/>
      <inkml:brushProperty name="height" value="0.1" units="cm"/>
      <inkml:brushProperty name="color" value="#AE198D"/>
      <inkml:brushProperty name="inkEffects" value="galaxy"/>
      <inkml:brushProperty name="anchorX" value="-13351.13867"/>
      <inkml:brushProperty name="anchorY" value="2458.87134"/>
      <inkml:brushProperty name="scaleFactor" value="0.5"/>
    </inkml:brush>
  </inkml:definitions>
  <inkml:trace contextRef="#ctx0" brushRef="#br0">0 1 24575,'0'0'0,"3"0"0,8 7 0,7 4 0,13 3 0,2 2 0,-4 2 0,-2 1 0,-5-4 0,-1 0 0,8-1 0,-1-2 0,-1 0 0,-1 0 0,4 2 0,1 1 0,-1-3 0,-2 1 0,-4 1 0,-2 1 0,-2 0 0,2 1 0,6 5 0,6 0 0,0-4 0,5 0 0,7-1 0,-10-3 0,-35-11 0,2-1 0,-1 1 0,1-1 0,-1 1 0,1-1 0,-1 1 0,3 3 0,-5-5 0,1 1 0,-1-1 0,0 1 0,1 0 0,-1-1 0,1 1 0,-1 0 0,0 0 0,0-1 0,1 1 0,-1 0 0,0-1 0,0 1 0,0 0 0,0 0 0,0 0 0,0-1 0,0 1 0,0 0 0,0 1 0,1-1 0,-2 0 0,1 0 0,0 0 0,-1 0 0,1 0 0,0-1 0,-1 1 0,1 0 0,-1 0 0,0 0 0,1 0 0,-1 0 0,0-1 0,0 2 0,-18 12 0,-4 1 0,-6 3 0,1-2 0,-2 1 0,-1-1 0,-2 0 0,3-2 0,-4 2 0,-1 5 0,-4 4 0,0 3 0,-1 1 0,2 1 0,-3 5 0,1-6 0,7-6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6T07:06:11.921"/>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1:56.681"/>
    </inkml:context>
    <inkml:brush xml:id="br0">
      <inkml:brushProperty name="width" value="0.05" units="cm"/>
      <inkml:brushProperty name="height" value="0.05" units="cm"/>
      <inkml:brushProperty name="color" value="#FFC114"/>
    </inkml:brush>
  </inkml:definitions>
  <inkml:trace contextRef="#ctx0" brushRef="#br0">2667 121 24575,'-12'-11'0,"9"10"0,1-1 0,0 1 0,0-1 0,0 1 0,1-1 0,-1 0 0,0 1 0,1-1 0,-1 0 0,1 0 0,-1 0 0,1 0 0,0-1 0,0 1 0,0 0 0,0 0 0,0-1 0,1 1 0,-2-5 0,3 6 0,-1 1 0,0 0 0,0 0 0,0 0 0,0-1 0,0 1 0,1 0 0,-1 0 0,0 0 0,0-1 0,0 1 0,1 0 0,-1 0 0,0 0 0,0 0 0,1 0 0,-1 0 0,0 0 0,0-1 0,1 1 0,-1 0 0,0 0 0,0 0 0,1 0 0,-1 0 0,0 0 0,1 0 0,-1 0 0,0 0 0,0 0 0,1 1 0,-1-1 0,0 0 0,0 0 0,1 0 0,-1 0 0,0 0 0,0 0 0,1 0 0,-1 1 0,0-1 0,0 0 0,0 0 0,0 0 0,1 1 0,-1-1 0,0 0 0,0 1 0,13 9 0,-3 0 0,0 0 0,1 0 0,1-1 0,-1-1 0,1 0 0,1 0 0,-1-1 0,27 10 0,7-3 0,1-2 0,75 9 0,101-3 0,-194-16 0,555 9-664,4-32-607,-200 5 625,487-1-1935,1172 58 2245,1462 106-1619,-2153-63 1258,168 6 1704,-1479-89-1110,236 5 1335,-200-8 579,116-17 1,-191 18-1570,36-8 624,-40 9-808,0-1 0,0 1 0,0-1 0,-1 0 1,1 0-1,0 0 0,0 0 0,-1 0 0,1 0 0,-1 0 1,1 0-1,-1-1 0,1 1 0,-1 0 0,0-1 0,0 1 0,2-3 1,-3 3-55,0 1 1,0-1 0,0 1-1,1-1 1,-1 1 0,0 0-1,0-1 1,0 1 0,0-1 0,0 1-1,-1-1 1,1 1 0,0-1-1,0 1 1,0-1 0,0 1-1,0-1 1,-1 1 0,1 0-1,0-1 1,0 1 0,-1-1 0,1 1-1,0 0 1,-1-1 0,1 1-1,0 0 1,-1-1 0,1 1-1,-1 0 1,1-1 0,0 1-1,-1 0 1,1 0 0,-1 0 0,1 0-1,-1-1 1,1 1 0,-1 0-1,1 0 1,0 0 0,-1 0-1,1 0 1,-1 0 0,1 0-1,-1 0 1,1 0 0,-1 0 0,0 1-1,-25 3-2,21-1-2,1-1 0,0 1 0,0 1 0,1-1 0,-1 1 0,1-1 0,-1 1 0,1 0 0,0 0 0,1 0 0,-1 1 0,1-1 0,-3 7 0,-3 9 0,-9 38 0,12-38 0,-10 40 0,4 1 0,2 0 0,2 1 0,4 103 0,36 251 0,-21-307 0,25 235-34,41 435-224,-45 3-80,-65-16 217,17-513 91,-39 464 386,-3 41 69,52-670-425,-7 262 0,13-335 0,-1-3 0,0-1 0,0 1 0,-1 0 0,-5 20 0,5-28 0,0-1 0,0 0 0,0-1 0,0 1 0,-1 0 0,0 0 0,1 0 0,-1-1 0,0 1 0,0-1 0,0 0 0,-1 1 0,1-1 0,-1 0 0,1 0 0,-1 0 0,0-1 0,1 1 0,-1-1 0,0 1 0,0-1 0,-5 1 0,-20 5 0,-1-1 0,-1-1 0,-32 1 0,-93-5 0,89-1 0,-1488-12-3051,247 1 1745,-1 33 0,367 33 1306,2 24 0,93-7 0,-242 8 0,-342 28 0,239-30-1144,0-79 1,687-28 1379,-330-13 268,657 38-102,-283-13 1323,460 17-1725,-177-17 1542,153 13-1149,1 0-1,0-2 0,0-1 0,1 0 0,-31-16 0,45 19-359,1-1 1,-1 1-1,1-1 0,1-1 0,-1 0 0,1 1 1,0-2-1,0 1 0,1-1 0,0 0 0,0 0 1,0 0-1,1-1 0,0 0 0,1 0 0,0 0 1,0 0-1,0 0 0,1 0 0,0-1 1,0-14-1,1 4 12,1 0 1,1 1 0,1-1 0,0 1-1,1-1 1,1 1 0,1 0 0,1 0-1,8-18 1,141-396-46,60-542-725,-178 780 667,61-415 58,-25 0 0,-5 31 0,-46 415 0,68-256 0,-57 291 196,-5-2 0,-6-1-1,8-188 1,16-303-196,-38 299 0,-9 222 0,0 93 0,1 1 0,-1-1 0,0 1 0,-1-1 0,0 1 0,0 0 0,0 0 0,-1-1 0,0 2 0,-1-1 0,-6-11 0,6 13 0,1-1 0,1 1 0,-1-1 0,1 0 0,0 1 0,1-1 0,-1 0 0,1 0 0,0 0 0,1-1 0,-1 1 0,1 0 0,0 0 0,1 0 0,-1 0 0,1 0 0,1 0 0,-1 0 0,1 0 0,0 0 0,0 1 0,6-10 0,-4 7 0,2 0 0,-1 1 0,1-1 0,0 2 0,1-1 0,-1 1 0,1 0 0,1 0 0,-1 0 0,1 1 0,0 1 0,0-1 0,0 1 0,14-4 0,482-120 0,-430 112 0,496-91-543,1050-58 1,-863 116-787,-711 45-4448</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1:57.819"/>
    </inkml:context>
    <inkml:brush xml:id="br0">
      <inkml:brushProperty name="width" value="0.05" units="cm"/>
      <inkml:brushProperty name="height" value="0.05" units="cm"/>
      <inkml:brushProperty name="color" value="#FFC114"/>
    </inkml:brush>
  </inkml:definitions>
  <inkml:trace contextRef="#ctx0" brushRef="#br0">192 559 24575,'0'-10'0,"-1"-33"0,0 41 0,1 0 0,0 0 0,-1 0 0,1 0 0,-1 0 0,1 1 0,-1-1 0,0 0 0,0 0 0,0 0 0,0 0 0,0 1 0,0-1 0,-1 1 0,1-1 0,-3-1 0,4 3 0,-1 0 0,1-1 0,-1 1 0,1 0 0,-1 0 0,1 0 0,-1 1 0,1-1 0,-1 0 0,1 0 0,-1 0 0,1 0 0,-1 0 0,1 1 0,-1-1 0,1 0 0,-1 0 0,1 1 0,-1-1 0,1 0 0,0 1 0,-1-1 0,1 0 0,0 1 0,-1-1 0,1 0 0,0 1 0,-1-1 0,1 1 0,0-1 0,0 1 0,-1-1 0,1 1 0,0-1 0,0 1 0,0-1 0,0 1 0,0 0 0,-8 22 0,-4 42 0,3 1 0,-1 128 0,7-86 0,-73 540 0,52-495 0,20-125 0,-9 84 0,12-102 0,1 0 0,1-1 0,-1 1 0,2-1 0,-1 1 0,1-1 0,1 1 0,0-1 0,4 11 0,-5-17 0,1 0 0,-1 0 0,1 0 0,-1 0 0,1 0 0,0-1 0,0 1 0,0-1 0,0 0 0,1 1 0,-1-2 0,0 1 0,1 0 0,0-1 0,-1 1 0,1-1 0,0 0 0,0-1 0,-1 1 0,1 0 0,4-1 0,12 1 0,0-1 0,37-4 0,-42 3 0,296-40-337,-50 6-158,1370-65-3580,8 93 1797,-1002 10 2606,-592-3-274,139 3 3088,-183-3-3131,4 1 310,0-1 0,0 0 1,-1 0-1,1-1 0,6 0 1,-10 1-295,-1 0 0,0 0 0,0 0 0,0 0 0,1-1 0,-1 1 0,0 0 0,0 0 0,0 0 0,0 0 0,1 0 0,-1 0 0,0-1 0,0 1 0,0 0 0,0 0 0,1 0 0,-1 0-1,0-1 1,0 1 0,0 0 0,0 0 0,0 0 0,0-1 0,0 1 0,0 0 0,0 0 0,0-1 0,0 1 0,0 0 0,0 0 0,0 0 0,0-1 0,0 1 0,0 0 0,0 0 0,0-1 0,-12-13 340,1 3-348,1-1 0,0 0-1,1 0 1,0-1 0,1 0 0,0-1-1,1 0 1,0 0 0,1 0 0,-5-22-1,-3-18 44,-10-85-1,22 123-60,-11-88-1,4-1 0,5 0 0,10-108 0,0 163 0,1 0 0,17-55 0,38-94 0,5-20 0,-67 216 0,6-18 0,-1-1 0,-1 1 0,0-1 0,-1-38 0,-3 55 0,0-1 0,-1 1 0,0 0 0,0 0 0,0-1 0,0 1 0,-1 0 0,0 0 0,0 0 0,0 0 0,-1 1 0,0-1 0,1 1 0,-2-1 0,1 1 0,0 0 0,-1 0 0,0 1 0,0-1 0,0 1 0,0-1 0,-1 1 0,1 1 0,-1-1 0,-5-2 0,-10-2 0,0 0 0,-1 1 0,1 1 0,-1 1 0,-34-3 0,-113 4 0,142 3 0,-897 49-2428,654-30 2068,-299 19 205,-856 67-907,879-46-164,471-51-1734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1:58.386"/>
    </inkml:context>
    <inkml:brush xml:id="br0">
      <inkml:brushProperty name="width" value="0.05" units="cm"/>
      <inkml:brushProperty name="height" value="0.05" units="cm"/>
      <inkml:brushProperty name="color" value="#FFC114"/>
    </inkml:brush>
  </inkml:definitions>
  <inkml:trace contextRef="#ctx0" brushRef="#br0">8 352 24575,'-2'-11'0,"-3"-9"0,5 19 0,0 1 0,0-1 0,0 1 0,0 0 0,0-1 0,0 1 0,0-1 0,0 1 0,0 0 0,0-1 0,0 1 0,1-1 0,-1 1 0,0 0 0,0-1 0,0 1 0,1 0 0,-1-1 0,0 1 0,0 0 0,1-1 0,-1 1 0,0 0 0,1-1 0,-1 1 0,0 0 0,1 0 0,-1 0 0,0-1 0,1 1 0,-1 0 0,1 0 0,-1 0 0,0 0 0,1 0 0,-1 0 0,1 0 0,0 0 0,0 0 0,0 0 0,0 1 0,0-1 0,1 1 0,-1-1 0,0 1 0,0-1 0,0 1 0,0 0 0,0-1 0,0 1 0,0 0 0,-1 0 0,1 0 0,0 0 0,0 0 0,-1 0 0,1 0 0,0 0 0,-1 0 0,1 0 0,0 3 0,12 31 0,-12-30 0,12 40 0,-3 0 0,9 88 0,-10 95 0,-9-222 0,0 0 0,0 1 0,0-1 0,-1 0 0,-2 10 0,3-16 0,0 0 0,0 0 0,0 1 0,0-1 0,0 0 0,0 0 0,0 0 0,0 0 0,0 0 0,0 0 0,0 0 0,0 0 0,0 0 0,0 1 0,0-1 0,0 0 0,0 0 0,0 0 0,0 0 0,0 0 0,0 0 0,0 0 0,0 0 0,0 0 0,0 0 0,0 0 0,0 0 0,0 1 0,0-1 0,0 0 0,0 0 0,0 0 0,0 0 0,-1 0 0,1 0 0,0 0 0,0 0 0,0 0 0,0 0 0,0 0 0,0 0 0,0 0 0,0 0 0,0 0 0,0 0 0,-1 0 0,1 0 0,0 0 0,0 0 0,0 0 0,0 0 0,0 0 0,0 0 0,0 0 0,0 0 0,0 0 0,0 0 0,-1 0 0,1 0 0,0 0 0,0 0 0,0 0 0,0-1 0,0 1 0,0 0 0,-4-9 0,0-13 0,-51-596 0,55 600 0,0-1 0,1 0 0,1 0 0,1 0 0,1 1 0,7-21 0,-9 34 0,-1 1 0,2-1 0,-1 1 0,0-1 0,1 1 0,0 0 0,0 0 0,0 0 0,1 0 0,-1 1 0,9-7 0,-9 8 0,1 0 0,-1 1 0,1-1 0,0 1 0,0-1 0,0 1 0,0 0 0,0 1 0,0-1 0,0 1 0,0-1 0,0 1 0,0 1 0,0-1 0,0 0 0,7 3 0,-1-1 0,-1 1 0,1 0 0,-1 1 0,0 0 0,0 0 0,0 1 0,-1 0 0,0 0 0,0 1 0,0 1 0,-1-1 0,1 1 0,-2 0 0,1 1 0,9 13 0,-12-14 0,0-1 0,0 1 0,-1 0 0,0 0 0,0 0 0,-1 0 0,0 1 0,0-1 0,0 1 0,-1-1 0,-1 1 0,1 0 0,-1-1 0,0 1 0,-1 0 0,0-1 0,0 1 0,0-1 0,-1 1 0,-5 12 0,-1-6-136,0 0-1,-1-1 1,0 0-1,-1 0 1,0-1-1,-1-1 1,0 1-1,-1-2 0,-25 18 1,3-4-6690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1:58.837"/>
    </inkml:context>
    <inkml:brush xml:id="br0">
      <inkml:brushProperty name="width" value="0.05" units="cm"/>
      <inkml:brushProperty name="height" value="0.05" units="cm"/>
      <inkml:brushProperty name="color" value="#FFC114"/>
    </inkml:brush>
  </inkml:definitions>
  <inkml:trace contextRef="#ctx0" brushRef="#br0">229 229 24575,'-1'-4'0,"0"0"0,-1 0 0,1 0 0,-1 0 0,0 1 0,0-1 0,0 1 0,0-1 0,-4-4 0,-1-1 0,-30-53 0,22 36 0,-31-42 0,45 66 0,0 0 0,0 1 0,0 0 0,0-1 0,0 1 0,-1 0 0,1-1 0,-1 1 0,1 0 0,-1 0 0,1 0 0,-1 0 0,1 0 0,-1 1 0,0-1 0,0 0 0,1 1 0,-1-1 0,0 1 0,0 0 0,0 0 0,0-1 0,1 1 0,-5 1 0,4 0 0,-1 0 0,1 0 0,0 0 0,0 1 0,0-1 0,0 1 0,0-1 0,0 1 0,0 0 0,1 0 0,-1 0 0,1 0 0,-1 0 0,1 0 0,0 0 0,0 0 0,-1 1 0,0 2 0,-3 10 0,0 1 0,0-1 0,2 1 0,0 0 0,-2 27 0,5 81 0,1-112 0,0 0 0,1 0 0,0 0 0,1 0 0,0-1 0,1 1 0,7 15 0,-10-24 0,1-1 0,0 1 0,-1 0 0,1 0 0,0-1 0,1 1 0,-1-1 0,0 1 0,1-1 0,-1 0 0,1 0 0,0 0 0,4 2 0,-5-4 0,1 1 0,-1 0 0,1-1 0,-1 1 0,1-1 0,0 0 0,-1 0 0,1 0 0,-1 0 0,1 0 0,-1-1 0,1 1 0,0-1 0,-1 0 0,0 0 0,1 1 0,-1-2 0,1 1 0,3-2 0,0-2 0,1 0 0,0-1 0,-1 1 0,0-1 0,-1-1 0,1 1 0,-1-1 0,0 0 0,-1 0 0,0 0 0,0 0 0,0-1 0,4-13 0,0-5 0,0 0 0,6-52 0,-6-21 0,-3 204 342,-3-86-684,1 0 1,1 0 0,0 0-1,11 27 1,-3-19-6485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1:59.137"/>
    </inkml:context>
    <inkml:brush xml:id="br0">
      <inkml:brushProperty name="width" value="0.05" units="cm"/>
      <inkml:brushProperty name="height" value="0.05" units="cm"/>
      <inkml:brushProperty name="color" value="#FFC114"/>
    </inkml:brush>
  </inkml:definitions>
  <inkml:trace contextRef="#ctx0" brushRef="#br0">124 65 24575,'1'-3'0,"0"0"0,0 1 0,0-1 0,0 0 0,0 0 0,0 0 0,-1 0 0,1 0 0,-1 0 0,0 0 0,0 0 0,0 0 0,0 0 0,-1-4 0,1 6 0,-1 0 0,1 0 0,0 0 0,-1 1 0,1-1 0,-1 0 0,1 0 0,-1 0 0,1 1 0,-1-1 0,0 0 0,1 1 0,-1-1 0,0 0 0,0 1 0,1-1 0,-1 1 0,-2-1 0,2 0 0,-1 1 0,0-1 0,1 1 0,-1 0 0,0 0 0,1 0 0,-1 0 0,0 0 0,1 0 0,-1 0 0,0 1 0,1-1 0,-1 1 0,-1 0 0,-3 1 0,0 0 0,1 1 0,-1 0 0,1 0 0,0 0 0,0 1 0,0-1 0,1 1 0,-1 1 0,1-1 0,0 0 0,0 1 0,0 0 0,1 0 0,-1 0 0,-3 10 0,5-11 0,0 0 0,1 0 0,0 0 0,0 0 0,0 0 0,0 1 0,1-1 0,-1 0 0,1 1 0,0-1 0,0 0 0,1 1 0,0-1 0,-1 0 0,1 0 0,1 0 0,-1 1 0,0-1 0,1 0 0,0-1 0,0 1 0,0 0 0,1 0 0,3 4 0,2 0 0,0 0 0,1-1 0,0 1 0,1-1 0,0-1 0,0 0 0,16 7 0,-14-7 0,1 1 0,-1 0 0,0 1 0,14 11 0,-25-18 0,0 1 0,0-1 0,1 1 0,-1-1 0,0 1 0,0-1 0,0 1 0,-1 0 0,1-1 0,0 1 0,-1 0 0,1 0 0,-1-1 0,1 1 0,-1 0 0,0 0 0,0 0 0,1 0 0,-2-1 0,1 1 0,0 0 0,0 0 0,0 0 0,-1 0 0,1-1 0,-1 1 0,0 0 0,1 0 0,-1-1 0,0 1 0,0 0 0,0-1 0,0 1 0,0-1 0,-1 0 0,-1 3 0,-4 4 0,-1 0 0,0 0 0,-1-1 0,-16 11 0,15-12-273,1-1 0,-1 0 0,0 0 0,-11 2 0,-7 2-6553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1:59.419"/>
    </inkml:context>
    <inkml:brush xml:id="br0">
      <inkml:brushProperty name="width" value="0.05" units="cm"/>
      <inkml:brushProperty name="height" value="0.05" units="cm"/>
      <inkml:brushProperty name="color" value="#FFC114"/>
    </inkml:brush>
  </inkml:definitions>
  <inkml:trace contextRef="#ctx0" brushRef="#br0">193 12 24575,'0'0'0,"0"-1"0,0 1 0,0-1 0,0 1 0,0-1 0,-1 1 0,1-1 0,0 1 0,0-1 0,-1 1 0,1-1 0,0 1 0,-1-1 0,1 1 0,0 0 0,-1-1 0,1 1 0,-1 0 0,1-1 0,0 1 0,-1 0 0,1-1 0,-1 1 0,1 0 0,-1 0 0,1 0 0,-1-1 0,1 1 0,-1 0 0,0 0 0,1 0 0,-1 0 0,1 0 0,-1 0 0,1 0 0,-1 0 0,1 0 0,-2 1 0,-22 3 0,23-4 0,-11 3 0,1 1 0,0 0 0,0 1 0,0 0 0,1 0 0,0 1 0,0 1 0,0-1 0,-9 10 0,15-13 0,1 1 0,0-1 0,0 1 0,0-1 0,0 1 0,1 0 0,0 0 0,-1 0 0,2 0 0,-1 0 0,0 1 0,1-1 0,0 1 0,0-1 0,0 1 0,0-1 0,1 1 0,0-1 0,0 1 0,0 0 0,0-1 0,1 1 0,0-1 0,0 1 0,0-1 0,2 6 0,6 10 0,1-1 0,0 0 0,20 27 0,-19-31 0,-1 1 0,0 0 0,-1 1 0,-1 0 0,7 21 0,-13-35-41,-1 1 0,-1-1-1,1 0 1,-1 1-1,1-1 1,-1 1 0,0-1-1,0 1 1,0-1 0,-1 1-1,1-1 1,-1 1-1,0-1 1,0 1 0,0-1-1,0 0 1,-1 0 0,1 0-1,-1 0 1,0 0-1,0 0 1,0 0 0,0 0-1,-1-1 1,1 1 0,-1-1-1,1 1 1,-1-1-1,0 0 1,0 0 0,0-1-1,-3 3 1,-13 3-6785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1:59.781"/>
    </inkml:context>
    <inkml:brush xml:id="br0">
      <inkml:brushProperty name="width" value="0.05" units="cm"/>
      <inkml:brushProperty name="height" value="0.05" units="cm"/>
      <inkml:brushProperty name="color" value="#FFC114"/>
    </inkml:brush>
  </inkml:definitions>
  <inkml:trace contextRef="#ctx0" brushRef="#br0">1 205 24575,'0'3'0,"0"0"0,0 0 0,0 0 0,1 0 0,-1 0 0,1 0 0,0 0 0,-1-1 0,1 1 0,2 3 0,-2-5 0,-1 0 0,1 0 0,0 0 0,0 0 0,0-1 0,0 1 0,0 0 0,0 0 0,0-1 0,0 1 0,0 0 0,0-1 0,1 1 0,-1-1 0,0 1 0,0-1 0,1 0 0,-1 1 0,0-1 0,0 0 0,1 0 0,-1 0 0,0 0 0,1 0 0,1-1 0,8 0 0,-1-2 0,1 1 0,0-1 0,-1-1 0,0 0 0,0 0 0,17-11 0,-14 7 0,0-1 0,-1 0 0,0 0 0,0-1 0,11-14 0,-20 20 0,1-1 0,-1 1 0,0-1 0,0 0 0,0 0 0,-1-1 0,0 1 0,0-1 0,0 1 0,0-1 0,-1 1 0,1-11 0,-2 13 0,0 0 0,0 1 0,0-1 0,0 0 0,-1 1 0,1-1 0,-1 0 0,0 1 0,0-1 0,0 1 0,0-1 0,0 1 0,0-1 0,-1 1 0,1 0 0,-1-1 0,1 1 0,-1 0 0,0 0 0,0 1 0,0-1 0,0 0 0,0 0 0,-1 1 0,1 0 0,0-1 0,-1 1 0,1 0 0,-4-1 0,2 1 0,-1 0 0,1 0 0,-1 0 0,1 1 0,-1 0 0,1 0 0,-1 0 0,1 0 0,-1 1 0,1 0 0,0 0 0,-1 0 0,1 0 0,0 1 0,-1-1 0,1 1 0,0 0 0,0 1 0,1-1 0,-1 1 0,-6 5 0,2-1 0,0 1 0,0-1 0,1 2 0,0-1 0,0 1 0,1 0 0,1 0 0,-6 11 0,5-7 43,1 1 0,1 0-1,0-1 1,1 2 0,0-1-1,1 0 1,0 17 0,2-24-86,0 1 0,1-1 1,0 0-1,0 0 0,0 0 1,1 0-1,4 8 0,-5-11-54,1 0-1,0-1 1,0 0-1,0 1 1,0-1-1,1 0 1,0 0-1,-1 0 1,1 0-1,0 0 1,0-1-1,1 1 0,5 2 1,10 4-6729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3:55.071"/>
    </inkml:context>
    <inkml:brush xml:id="br0">
      <inkml:brushProperty name="width" value="0.05" units="cm"/>
      <inkml:brushProperty name="height" value="0.05" units="cm"/>
      <inkml:brushProperty name="color" value="#FFC114"/>
    </inkml:brush>
  </inkml:definitions>
  <inkml:trace contextRef="#ctx0" brushRef="#br0">0 114 24575,'17'0'0,"241"-4"0,805-67-662,-985 65 582,165-21-1095,-220 22-5099</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0.365"/>
    </inkml:context>
    <inkml:brush xml:id="br0">
      <inkml:brushProperty name="width" value="0.05" units="cm"/>
      <inkml:brushProperty name="height" value="0.05" units="cm"/>
      <inkml:brushProperty name="color" value="#FFC114"/>
    </inkml:brush>
  </inkml:definitions>
  <inkml:trace contextRef="#ctx0" brushRef="#br0">11 167 24575,'-1'-4'0,"1"0"0,-1-1 0,1 1 0,-1 0 0,-3-8 0,0 2 0,23 62 0,10 37 0,-24-64 0,0 0 0,1 47 0,-3-84 0,0 0 0,1 0 0,0 1 0,9-17 0,-7 14 0,-2 6 0,37-76 0,-37 77 0,0 0 0,0 1 0,1-1 0,0 1 0,1 0 0,-1 1 0,1-1 0,0 1 0,8-5 0,-12 9 0,-1 0 0,0 1 0,0-1 0,1 1 0,-1-1 0,0 1 0,1-1 0,-1 1 0,1 0 0,-1 0 0,0 0 0,1 0 0,-1 0 0,1 0 0,-1 0 0,1 0 0,-1 1 0,0-1 0,1 0 0,-1 1 0,0-1 0,1 1 0,-1 0 0,0-1 0,0 1 0,1 0 0,-1 0 0,0 0 0,0 0 0,0 0 0,0 0 0,0 0 0,0 0 0,-1 0 0,2 2 0,4 6 0,0 0 0,-1 1 0,7 19 0,-2-5 0,-9-22 0,0-1 0,0 1 0,0 0 0,0 0 0,0-1 0,0 1 0,1-1 0,-1 1 0,0-1 0,1 1 0,-1-1 0,1 0 0,0 0 0,-1 0 0,1 0 0,0 0 0,0 0 0,-1 0 0,1 0 0,0-1 0,3 1 0,-2-1 0,-1 0 0,0-1 0,1 1 0,-1-1 0,0 0 0,0 1 0,1-1 0,-1 0 0,0 0 0,0-1 0,0 1 0,0 0 0,0-1 0,-1 1 0,1-1 0,0 0 0,2-3 0,3-4 0,-1 1 0,0-1 0,-1-1 0,0 1 0,-1-1 0,1 0 0,-2 0 0,0 0 0,0 0 0,-1-1 0,0 1 0,0-1 0,-2 0 0,1 1 0,-1-1 0,-1 0 0,0 1 0,-3-15 0,4 23 0,0 0 0,-1 0 0,1 1 0,-1-1 0,0 0 0,0 0 0,0 0 0,0 0 0,0 1 0,0-1 0,0 0 0,0 1 0,-1-1 0,1 1 0,-1 0 0,1-1 0,-1 1 0,1 0 0,-4-2 0,4 3 0,0 0 0,-1-1 0,1 1 0,0 0 0,0 0 0,-1 0 0,1 0 0,0 0 0,0 1 0,-1-1 0,1 0 0,0 1 0,0-1 0,0 0 0,-1 1 0,1 0 0,0-1 0,0 1 0,0-1 0,0 1 0,0 0 0,0 0 0,0 0 0,0 0 0,1 0 0,-1 0 0,0 0 0,0 0 0,1 0 0,-1 0 0,0 2 0,-4 5 0,2 1 0,-1-1 0,1 1 0,0 0 0,0 0 0,1 0 0,-1 15 0,-1 70 0,4-67 0,11 169 0,-6-140 0,-1 1 0,-3-1 0,-9 75 0,8-124 49,-2-1 0,1 0 0,-1 1-1,0-1 1,0 0 0,-5 9 0,6-14-100,1 0 1,-1 1 0,0-1 0,0 0 0,0 0-1,0 0 1,0 0 0,0 0 0,0 0 0,0 0-1,0 0 1,-1 0 0,1 0 0,0-1 0,0 1-1,-1 0 1,1-1 0,-1 1 0,1-1 0,0 0 0,-1 1-1,1-1 1,-1 0 0,1 0 0,-1 0 0,1 0-1,-1 0 1,1 0 0,-1 0 0,1-1 0,0 1-1,-1 0 1,-1-2 0,-12-5-6776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1.208"/>
    </inkml:context>
    <inkml:brush xml:id="br0">
      <inkml:brushProperty name="width" value="0.05" units="cm"/>
      <inkml:brushProperty name="height" value="0.05" units="cm"/>
      <inkml:brushProperty name="color" value="#FFC114"/>
    </inkml:brush>
  </inkml:definitions>
  <inkml:trace contextRef="#ctx0" brushRef="#br0">28 52 24575,'-3'43'0,"-8"48"0,5-52 0,1 0 0,2 76 0,4-104 0,0 1 0,1-1 0,0 0 0,0 0 0,1 0 0,1 0 0,0-1 0,0 1 0,1-1 0,1 0 0,-1-1 0,2 1 0,-1-1 0,15 15 0,-18-20 0,1-1 0,0 1 0,0-1 0,0 0 0,0 0 0,1 0 0,-1-1 0,1 0 0,0 1 0,0-2 0,0 1 0,0 0 0,0-1 0,0 0 0,0 0 0,0-1 0,0 1 0,0-1 0,0 0 0,7-2 0,-6 1 0,-1 0 0,1-1 0,-1 0 0,0 0 0,1 0 0,-1-1 0,0 0 0,0 0 0,-1 0 0,1-1 0,-1 1 0,1-1 0,-1 0 0,0-1 0,-1 1 0,1 0 0,-1-1 0,3-6 0,1-2 0,0 0 0,-2-1 0,0 0 0,0 0 0,-2 0 0,1-1 0,1-26 0,-2-109 0,-3 112 0,-1 16 0,2 4 0,-1 0 0,-1 0 0,0 0 0,-2 0 0,0 0 0,-8-24 0,1 27-1365,0 8-5461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1.455"/>
    </inkml:context>
    <inkml:brush xml:id="br0">
      <inkml:brushProperty name="width" value="0.05" units="cm"/>
      <inkml:brushProperty name="height" value="0.05" units="cm"/>
      <inkml:brushProperty name="color" value="#FFC114"/>
    </inkml:brush>
  </inkml:definitions>
  <inkml:trace contextRef="#ctx0" brushRef="#br0">1 0 24575,'1'0'0,"-1"0"0,1 1 0,0-1 0,-1 0 0,1 1 0,0-1 0,-1 1 0,1-1 0,0 1 0,-1-1 0,1 1 0,-1-1 0,1 1 0,-1-1 0,1 1 0,-1 0 0,0-1 0,1 1 0,-1 0 0,0-1 0,1 1 0,-1 0 0,0-1 0,0 1 0,0 0 0,1 0 0,-1 1 0,3 27 0,-2-21 0,15 227 342,-16-192-769,-2-1 0,-2 1 1,-15 62-1,15-86-6399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2.799"/>
    </inkml:context>
    <inkml:brush xml:id="br0">
      <inkml:brushProperty name="width" value="0.05" units="cm"/>
      <inkml:brushProperty name="height" value="0.05" units="cm"/>
      <inkml:brushProperty name="color" value="#FFC114"/>
    </inkml:brush>
  </inkml:definitions>
  <inkml:trace contextRef="#ctx0" brushRef="#br0">0 295 24575,'0'-2'0,"0"1"0,1 0 0,-1 0 0,0-1 0,0 1 0,0 0 0,1 0 0,-1-1 0,1 1 0,-1 0 0,1 0 0,-1 0 0,1 0 0,0 0 0,0 0 0,-1 0 0,1 0 0,1-1 0,-1 1 0,-1 1 0,0 0 0,0 0 0,1 0 0,-1 0 0,0-1 0,1 1 0,-1 0 0,0 0 0,1 0 0,-1 0 0,0 0 0,1 0 0,-1 0 0,0 0 0,1 0 0,-1 0 0,0 0 0,0 0 0,1 0 0,-1 0 0,0 0 0,1 0 0,-1 1 0,0-1 0,1 0 0,7 13 0,3 25 0,-2 1 0,6 56 0,-1 84 0,-10-121 0,17 492 0,-1-19 0,-20-520 0,1-1 0,1 1 0,-1-1 0,6 18 0,-6-26 0,0 1 0,0-1 0,0 0 0,0 0 0,1 1 0,-1-1 0,1 0 0,-1 0 0,1-1 0,-1 1 0,1 0 0,0 0 0,0-1 0,0 1 0,0-1 0,0 0 0,0 1 0,1-1 0,-1 0 0,0 0 0,1-1 0,-1 1 0,0 0 0,1-1 0,4 1 0,13-1 0,0-1 0,0 0 0,0-2 0,24-6 0,0 1 0,303-29-265,5 26-247,-316 10 464,1129-7-3595,-287 4 475,-177-1 2720,267-4-84,-433-14 2806,-527 22-2183,3 1 372,0-1 0,0-1 1,0 0-1,-1 0 0,17-6 0,-26 8-429,-1-1 1,1 1-1,-1 0 1,1 0-1,-1 0 1,1 0-1,-1 0 1,1-1-1,-1 1 1,1 0-1,-1 0 1,0-1-1,1 1 1,-1 0-1,0-1 1,1 1-1,-1 0 1,0-1-1,1 1 1,-1-1-1,0 1 1,1 0-1,-1-1 1,0 1-1,0-1 1,0 1-1,0-1 1,1 1-1,-1-1 1,0 1-1,0-1 1,0 1-1,0-1 1,0 1-1,0-1 1,0 1-1,0-1 1,0 1-1,0-1 1,-1 1-1,1-1 1,0 1-1,0-1 1,0 1-1,-1-1 1,1 1-1,0 0 1,0-1-1,-1 1 1,1-1-1,0 1 1,-1 0-1,1-1 1,-1 1-1,1 0 1,0 0-1,-1-1 1,1 1-1,-1 0 1,1 0-1,-1-1 1,1 1-1,-1 0 1,0 0-1,-33-16 971,32 16-955,-28-11 56,6 4-69,0-3 0,-35-17 0,52 23-40,0 0-1,0-1 1,0 0-1,1-1 1,-1 1-1,1-1 1,1 0-1,-1-1 1,1 1-1,0-1 1,-7-15-1,-1-7 4,1-2 0,1 1 0,-8-46 0,-11-100 0,26 145 0,-76-404 0,59 353 0,-3 1 0,-4 1 0,-46-92 0,56 136 0,-3 2 0,0 1 0,-2 1 0,-2 0 0,-1 2 0,-1 1 0,-37-31 0,55 54 0,0 0 0,0 0 0,-1 0 0,1 1 0,-1 1 0,0 0 0,-1 0 0,1 1 0,-1 0 0,-15-2 0,-15 1 0,-58-1 0,63 4 0,-761 21-2443,572-8 2098,-1422 88-1312,255-12-182,1305-83-68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3.077"/>
    </inkml:context>
    <inkml:brush xml:id="br0">
      <inkml:brushProperty name="width" value="0.05" units="cm"/>
      <inkml:brushProperty name="height" value="0.05" units="cm"/>
      <inkml:brushProperty name="color" value="#FFC114"/>
    </inkml:brush>
  </inkml:definitions>
  <inkml:trace contextRef="#ctx0" brushRef="#br0">44 1 24575,'-3'0'0,"-4"0"0,-3 0 0,-1 3 0,2 4 0,6 3 0,5 7 0,6 6 0,8 8 0,4 4 0,1 6 0,0 4 0,0 4 0,-4-7-8191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3.389"/>
    </inkml:context>
    <inkml:brush xml:id="br0">
      <inkml:brushProperty name="width" value="0.05" units="cm"/>
      <inkml:brushProperty name="height" value="0.05" units="cm"/>
      <inkml:brushProperty name="color" value="#FFC114"/>
    </inkml:brush>
  </inkml:definitions>
  <inkml:trace contextRef="#ctx0" brushRef="#br0">13 200 24575,'-1'-2'0,"-1"1"0,1-1 0,0 0 0,0 0 0,0 0 0,0 0 0,0 0 0,0 0 0,0 0 0,1 0 0,-1 0 0,1 0 0,-1 0 0,1 0 0,0 0 0,0 0 0,0-1 0,0 1 0,0 0 0,1 0 0,-1 0 0,1 0 0,-1 0 0,1 0 0,0 0 0,0 0 0,0 0 0,1-3 0,2-1 0,0 0 0,0 0 0,0 0 0,0 1 0,1 0 0,0 0 0,8-7 0,2 2 0,1 0 0,0 1 0,1 0 0,0 1 0,0 1 0,0 1 0,34-8 0,-25 9 0,0 1 0,1 1 0,-1 1 0,52 3 0,-63 1 0,0 0 0,0 0 0,-1 1 0,1 1 0,-1 1 0,1 0 0,22 12 0,-29-13 0,-2 1 0,1-1 0,0 1 0,-1 1 0,0-1 0,0 1 0,0 0 0,-1 0 0,0 1 0,0-1 0,-1 1 0,0 0 0,0 0 0,0 1 0,4 14 0,-5-12 0,-1 1 0,0 0 0,0 0 0,-1-1 0,-1 1 0,0 0 0,0 0 0,-1 0 0,-3 13 0,0-7 0,0-2 0,-1 1 0,-1 0 0,0-1 0,-15 24 0,8-18 0,-1-1 0,0-1 0,-1 0 0,-2-1 0,0-1 0,0-1 0,-2 0 0,-28 19 0,34-26-124,-1-1 0,1-1 0,-1 0 0,0-1 0,-1 0 0,1-1-1,-1-1 1,0 0 0,0-1 0,-17 1 0,3-4-6702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3.776"/>
    </inkml:context>
    <inkml:brush xml:id="br0">
      <inkml:brushProperty name="width" value="0.05" units="cm"/>
      <inkml:brushProperty name="height" value="0.05" units="cm"/>
      <inkml:brushProperty name="color" value="#FFC114"/>
    </inkml:brush>
  </inkml:definitions>
  <inkml:trace contextRef="#ctx0" brushRef="#br0">0 22 24575,'14'-4'0,"1"0"0,-1 1 0,0 0 0,1 2 0,0-1 0,-1 2 0,1 0 0,0 1 0,26 4 0,-36-3 0,-1 0 0,0 0 0,1 0 0,-1 0 0,0 0 0,0 1 0,0 0 0,-1 0 0,1 0 0,-1 0 0,0 1 0,0-1 0,5 7 0,2 6 0,0 1 0,8 18 0,-6-11 0,18 42 0,-24-49 0,2 0 0,-1-1 0,2 1 0,0-2 0,16 21 0,-25-36 0,0 1 0,1-1 0,-1 0 0,0 0 0,0 0 0,0 1 0,0-1 0,1 0 0,-1 0 0,0 0 0,0 0 0,0 0 0,1 1 0,-1-1 0,0 0 0,0 0 0,0 0 0,1 0 0,-1 0 0,0 0 0,0 0 0,1 0 0,-1 0 0,0 0 0,0 0 0,1 0 0,-1 0 0,0 0 0,0 0 0,0 0 0,1 0 0,-1 0 0,0 0 0,0 0 0,1-1 0,-1 1 0,0 0 0,0 0 0,0 0 0,1 0 0,-1 0 0,0-1 0,0 1 0,0 0 0,0 0 0,1 0 0,-1 0 0,0-1 0,0 1 0,0 0 0,0 0 0,0-1 0,0 1 0,0 0 0,0 0 0,0 0 0,0-1 0,0 1 0,0 0 0,0 0 0,0-1 0,0 1 0,0 0 0,0 0 0,0-1 0,0 1 0,0 0 0,0-1 0,1-20 0,-1 19 0,0-9 0,1-31 0,5-46 0,-5 76 0,1 0 0,1 1 0,0-1 0,0 1 0,1 0 0,1 0 0,0 0 0,12-19 0,-15 27 0,0 0 0,0 0 0,0 0 0,1 1 0,-1-1 0,1 1 0,0-1 0,0 1 0,0 0 0,0 0 0,0 0 0,0 0 0,1 1 0,-1 0 0,1-1 0,-1 1 0,1 0 0,-1 1 0,1-1 0,-1 0 0,1 1 0,0 0 0,-1 0 0,1 0 0,0 0 0,-1 1 0,1 0 0,-1-1 0,1 1 0,0 0 0,-1 1 0,0-1 0,1 1 0,-1-1 0,0 1 0,0 0 0,0 0 0,0 1 0,0-1 0,0 0 0,-1 1 0,3 3 0,4 7 54,-1 0 0,0 1 0,-1 1 1,0-1-1,4 16 0,-4-11-618,1 0 1,13 22 0,-12-28-6263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3.981"/>
    </inkml:context>
    <inkml:brush xml:id="br0">
      <inkml:brushProperty name="width" value="0.05" units="cm"/>
      <inkml:brushProperty name="height" value="0.05" units="cm"/>
      <inkml:brushProperty name="color" value="#FFC114"/>
    </inkml:brush>
  </inkml:definitions>
  <inkml:trace contextRef="#ctx0" brushRef="#br0">10 38 24575,'-2'-3'0,"-2"-4"0,0-4 0,4 1 0,2 4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4.385"/>
    </inkml:context>
    <inkml:brush xml:id="br0">
      <inkml:brushProperty name="width" value="0.05" units="cm"/>
      <inkml:brushProperty name="height" value="0.05" units="cm"/>
      <inkml:brushProperty name="color" value="#FFC114"/>
    </inkml:brush>
  </inkml:definitions>
  <inkml:trace contextRef="#ctx0" brushRef="#br0">11 89 24575,'-1'0'0,"0"0"0,1 0 0,-1-1 0,1 1 0,-1-1 0,1 1 0,-1 0 0,1-1 0,-1 1 0,1-1 0,-1 1 0,1-1 0,-1 1 0,1-1 0,0 1 0,-1-1 0,1 0 0,0 1 0,-1-1 0,1 1 0,0-1 0,0 0 0,0 1 0,0-1 0,-1-1 0,3-3 0,6 12 0,45 76 0,-2-1 0,-47-77 0,1 1 0,-1 1 0,1-1 0,1 0 0,9 8 0,-15-13 0,1-1 0,0 1 0,0 0 0,0-1 0,0 1 0,0 0 0,0-1 0,0 1 0,0-1 0,0 0 0,0 1 0,0-1 0,0 0 0,0 0 0,0 1 0,0-1 0,1 0 0,-1 0 0,0 0 0,0 0 0,0-1 0,0 1 0,0 0 0,0 0 0,0-1 0,0 1 0,0 0 0,0-1 0,0 1 0,0-1 0,0 0 0,0 1 0,0-1 0,0 0 0,0 1 0,0-1 0,-1 0 0,1 0 0,0 0 0,-1 0 0,2-1 0,3-9 0,0 1 0,-1-2 0,0 1 0,-1-1 0,0 1 0,0-1 0,-1 0 0,0-16 0,1 6 0,6-88-1365,-8 82-5461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4.727"/>
    </inkml:context>
    <inkml:brush xml:id="br0">
      <inkml:brushProperty name="width" value="0.05" units="cm"/>
      <inkml:brushProperty name="height" value="0.05" units="cm"/>
      <inkml:brushProperty name="color" value="#FFC114"/>
    </inkml:brush>
  </inkml:definitions>
  <inkml:trace contextRef="#ctx0" brushRef="#br0">0 214 24575,'0'1'0,"1"0"0,-1 1 0,0-1 0,1 0 0,-1 1 0,1-1 0,-1 0 0,1 0 0,0 1 0,-1-1 0,1 0 0,0 0 0,0 0 0,0 0 0,0 0 0,0 0 0,0 0 0,0 0 0,0 0 0,0-1 0,1 1 0,-1 0 0,0-1 0,0 1 0,1-1 0,-1 1 0,0-1 0,1 0 0,-1 1 0,0-1 0,1 0 0,1 0 0,5 1 0,-1-1 0,0 0 0,1 0 0,11-2 0,14-4 0,-1-2 0,-1-1 0,0-1 0,59-29 0,-86 37 0,0 0 0,-1 0 0,1 0 0,-1-1 0,0 1 0,0-1 0,1 0 0,-2 0 0,1 0 0,0 0 0,-1-1 0,1 1 0,-1-1 0,4-7 0,-6 9 0,1-1 0,-1 1 0,1 0 0,-1-1 0,0 1 0,0-1 0,0 0 0,0 1 0,0-1 0,-1 1 0,1 0 0,-1-1 0,1 1 0,-1-1 0,0 1 0,0 0 0,0-1 0,0 1 0,-1 0 0,1 0 0,0 0 0,-1 0 0,0 0 0,1 0 0,-5-3 0,-1-1 0,-1 0 0,1 1 0,-1 0 0,-1 0 0,1 0 0,-1 1 0,1 0 0,-13-3 0,15 5 0,-1 1 0,1-1 0,-1 1 0,0 0 0,1 0 0,-1 1 0,0 0 0,0 0 0,1 1 0,-1 0 0,0 0 0,-9 3 0,13-3 0,1 0 0,-1 0 0,1 1 0,-1-1 0,1 1 0,0-1 0,-1 1 0,1 0 0,0 0 0,0 0 0,0 0 0,1 0 0,-1 1 0,0-1 0,1 1 0,-2 2 0,1 1 0,0-1 0,1 0 0,-1 1 0,1-1 0,0 0 0,1 1 0,-1 10 0,2-1 0,1-1 0,0 1 0,0-1 0,2 1 0,7 20 0,-6-22-195,2 1 0,-1-1 0,1 0 0,1-1 0,1 0 0,11 14 0,3-2-6631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3:55.330"/>
    </inkml:context>
    <inkml:brush xml:id="br0">
      <inkml:brushProperty name="width" value="0.05" units="cm"/>
      <inkml:brushProperty name="height" value="0.05" units="cm"/>
      <inkml:brushProperty name="color" value="#FFC114"/>
    </inkml:brush>
  </inkml:definitions>
  <inkml:trace contextRef="#ctx0" brushRef="#br0">13 1 24575,'-1'0'0,"1"-1"0,-1 1 0,1 0 0,-1 0 0,1 0 0,-1 0 0,1 0 0,-1 0 0,1 0 0,-1 0 0,1 0 0,0 0 0,-1 0 0,1 0 0,-1 1 0,1-1 0,-1 0 0,1 0 0,-1 0 0,1 1 0,0-1 0,-1 0 0,1 1 0,0-1 0,-1 0 0,1 1 0,-1-1 0,9 9 0,23 6 0,-14-8 0,32 12 0,77 42 0,-113-54 0,-2 0 0,1 1 0,-1 0 0,0 1 0,-1 0 0,0 1 0,0 0 0,-1 0 0,-1 1 0,1 0 0,10 21 0,-17-26 0,1 0 0,-1 1 0,0 0 0,0-1 0,-1 1 0,0 0 0,0 0 0,0 0 0,-1 0 0,0 0 0,-1 0 0,-1 10 0,0-6 0,-2 0 0,1 0 0,-1 0 0,-1 0 0,1-1 0,-14 19 0,-2-1 0,-2-1 0,-2 0 0,-51 44 0,5-12-1365,4-7-5461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5.040"/>
    </inkml:context>
    <inkml:brush xml:id="br0">
      <inkml:brushProperty name="width" value="0.05" units="cm"/>
      <inkml:brushProperty name="height" value="0.05" units="cm"/>
      <inkml:brushProperty name="color" value="#FFC114"/>
    </inkml:brush>
  </inkml:definitions>
  <inkml:trace contextRef="#ctx0" brushRef="#br0">60 3 24575,'2'30'0,"0"-1"0,2 1 0,9 35 0,32 92 0,-45-156 0,4 10 0,0 1 0,-1 1 0,4 20 0,-6-31 0,-1 0 0,1 0 0,-1 1 0,0-1 0,0 0 0,0 0 0,0 0 0,-1 0 0,1 0 0,0 0 0,-1 0 0,1 0 0,-1 0 0,0 0 0,0 0 0,0 0 0,0 0 0,0 0 0,0-1 0,0 1 0,-1 0 0,1-1 0,-3 3 0,3-3 0,-1-1 0,1 1 0,-1-1 0,1 1 0,-1-1 0,1 0 0,-1 0 0,1 1 0,-1-1 0,0 0 0,1 0 0,-1 0 0,1-1 0,-1 1 0,1 0 0,-1-1 0,1 1 0,-1-1 0,1 1 0,-1-1 0,1 1 0,-1-1 0,1 0 0,-3-2 0,-1 0 0,0-1 0,0 0 0,1-1 0,-1 1 0,-3-6 0,1 0 22,0-1-1,1 0 0,0 0 1,0 0-1,1-1 0,1 0 1,0 0-1,1 0 0,0-1 1,1 1-1,0-1 0,1 1 1,0-1-1,1 0 0,3-21 1,-2 25-100,0 0 0,1 0 1,0 0-1,0 0 1,1 0-1,0 0 1,1 1-1,0-1 0,0 1 1,1 0-1,0 0 1,0 0-1,1 1 1,0 0-1,0 0 0,0 1 1,1-1-1,0 1 1,1 1-1,-1-1 1,17-7-1,1 3-6748</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5.415"/>
    </inkml:context>
    <inkml:brush xml:id="br0">
      <inkml:brushProperty name="width" value="0.05" units="cm"/>
      <inkml:brushProperty name="height" value="0.05" units="cm"/>
      <inkml:brushProperty name="color" value="#FFC114"/>
    </inkml:brush>
  </inkml:definitions>
  <inkml:trace contextRef="#ctx0" brushRef="#br0">72 73 24575,'-4'0'0,"-1"0"0,0 0 0,0 0 0,0 1 0,1 0 0,-1 0 0,-8 2 0,11-2 0,1 1 0,-1-1 0,0 0 0,1 0 0,0 1 0,-1-1 0,1 1 0,0-1 0,-1 1 0,1-1 0,0 1 0,0 0 0,1 0 0,-1-1 0,0 1 0,0 0 0,1 0 0,-1 0 0,1 0 0,0 0 0,-1 3 0,-1 22 0,1-1 0,1 0 0,2 1 0,0-1 0,2 0 0,1 0 0,1 0 0,1 0 0,1-1 0,19 40 0,-20-50 0,1-1 0,0 1 0,1-2 0,1 1 0,0-1 0,19 19 0,-24-27 0,1-1 0,-1 0 0,1 1 0,0-2 0,0 1 0,0-1 0,0 0 0,0 0 0,1-1 0,0 1 0,-1-2 0,1 1 0,0-1 0,0 0 0,0 0 0,0-1 0,0 0 0,7 0 0,-5-1 0,0-1 0,-1 0 0,1 0 0,-1 0 0,0-1 0,0-1 0,0 1 0,0-1 0,0-1 0,-1 1 0,13-11 0,-11 6 0,0 1 0,-1-2 0,0 1 0,-1-1 0,0 0 0,0-1 0,8-17 0,-4 1 0,-1-1 0,-1 0 0,-2 0 0,-1-1 0,-1 0 0,2-38 0,-5 48 0,-1 0 0,-1-1 0,-1 1 0,-1 0 0,0 0 0,-2 0 0,0 0 0,-8-21 0,12 38-76,-1 0 1,0 0-1,0 0 0,0 0 0,0 0 0,-1 0 0,1 0 0,0 0 1,-1 1-1,1-1 0,-1 1 0,1-1 0,-1 1 0,0-1 1,0 1-1,0 0 0,-2-1 0,-10-1-6750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5.650"/>
    </inkml:context>
    <inkml:brush xml:id="br0">
      <inkml:brushProperty name="width" value="0.05" units="cm"/>
      <inkml:brushProperty name="height" value="0.05" units="cm"/>
      <inkml:brushProperty name="color" value="#FFC114"/>
    </inkml:brush>
  </inkml:definitions>
  <inkml:trace contextRef="#ctx0" brushRef="#br0">1 0 24575,'3'0'0,"4"0"0,3 0 0,1 3 0,-2 4 0,-3 4 0,-1 5 0,-3 7 0,2 5 0,0 6 0,0 7 0,-2 2 0,3 3 0,0 2 0,-1-1 0,-1-6 0,0-3 0,-2-9-8191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8.145"/>
    </inkml:context>
    <inkml:brush xml:id="br0">
      <inkml:brushProperty name="width" value="0.05" units="cm"/>
      <inkml:brushProperty name="height" value="0.05" units="cm"/>
      <inkml:brushProperty name="color" value="#FFC114"/>
    </inkml:brush>
  </inkml:definitions>
  <inkml:trace contextRef="#ctx0" brushRef="#br0">554 339 24575,'1'-21'0,"-2"-36"0,1 55 0,-1-1 0,1 1 0,0-1 0,-1 0 0,0 1 0,0-1 0,1 1 0,-1-1 0,-1 1 0,1-1 0,0 1 0,-1 0 0,1 0 0,-1 0 0,0 0 0,-3-3 0,5 4 0,-1 1 0,1 0 0,-1-1 0,1 1 0,-1 0 0,0 0 0,1-1 0,-1 1 0,0 0 0,1 0 0,-1 0 0,1 0 0,-1 0 0,0 0 0,1 0 0,-1 0 0,0 0 0,1 0 0,-1 0 0,0 0 0,1 1 0,-1-1 0,0 0 0,1 0 0,-1 1 0,1-1 0,-1 0 0,1 1 0,-1-1 0,1 1 0,-1-1 0,1 0 0,-1 1 0,0 0 0,-13 21 0,13-20 0,-25 52 0,3 1 0,-24 86 0,24-68 0,-193 554 0,130-379 0,74-215 0,-31 99 0,37-110 0,1 1 0,1-1 0,-1 43 0,4-59 0,1-1 0,0 1 0,1 0 0,0-1 0,0 1 0,0-1 0,0 1 0,1-1 0,0 0 0,0 1 0,0-1 0,1 0 0,0 0 0,0 0 0,0-1 0,0 1 0,1-1 0,0 0 0,0 0 0,0 0 0,0 0 0,1-1 0,-1 0 0,1 0 0,0 0 0,0 0 0,0-1 0,0 0 0,11 4 0,8 0 0,-1-1 0,1-1 0,41 2 0,77-6 0,-113-1 0,467-18-541,-53 2-461,1701-1-6412,-1226 39 7081,186 23 250,-876-34 114,-172-7 272,-30-1 275,0 0 0,1-2 0,-1-1 0,48-8 0,-73 9-484,0 0 0,0 0 0,0 0 1,0-1-1,0 1 0,1 0 0,-1-1 1,0 1-1,0-1 0,0 1 0,0-1 0,0 0 1,0 1-1,0-1 0,0 0 0,-1 0 0,1 1 1,0-1-1,0 0 0,-1 0 0,1 0 1,0-1-1,-1 0-14,0 1 0,0 0 1,0 0-1,0 0 0,0 0 0,0 0 1,0 0-1,0 0 0,-1 0 0,1 0 1,-1 0-1,1 0 0,0 0 1,-1 0-1,0 0 0,1 0 0,-1 0 1,-1-1-1,-5-6 259,0 1 1,-1 0-1,-16-11 0,20 15-311,-35-25 91,-4-2 92,1-2 1,-63-62-1,94 81-187,0 0 1,0 0 0,1-1-1,1 0 1,0-1-1,1 0 1,1 0-1,0-1 1,2 0 0,-1 0-1,2 0 1,-5-27-1,7 10-24,1 1 0,1 0 0,2 0 0,1 0 0,2 0 0,1 0 0,10-32 0,85-212 0,123-186 0,-75 171 0,-141 275 0,-5 9 0,1 1 0,-1-1 0,0 1 0,-1-1 0,1 0 0,-1 0 0,-1 0 0,2-15 0,-3 21 0,0 0 0,0 1 0,0-1 0,0 0 0,-1 0 0,1 0 0,0 0 0,0 0 0,-1 0 0,1 1 0,-1-1 0,1 0 0,-1 0 0,1 0 0,-1 1 0,0-1 0,1 0 0,-1 1 0,0-1 0,1 1 0,-1-1 0,0 1 0,0-1 0,1 1 0,-1-1 0,0 1 0,0 0 0,0-1 0,0 1 0,0 0 0,-1 0 0,-33-1 0,26 1 0,-301 24 34,119-7-237,-2522 145-7009,2131-131 6589,-650 21 40,1218-52 722,-107-1 1082,91-3-2185</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8.564"/>
    </inkml:context>
    <inkml:brush xml:id="br0">
      <inkml:brushProperty name="width" value="0.05" units="cm"/>
      <inkml:brushProperty name="height" value="0.05" units="cm"/>
      <inkml:brushProperty name="color" value="#FFC114"/>
    </inkml:brush>
  </inkml:definitions>
  <inkml:trace contextRef="#ctx0" brushRef="#br0">247 22 24575,'0'-1'0,"0"0"0,0-1 0,0 1 0,0 0 0,-1 0 0,1 0 0,0 0 0,0 0 0,-1 0 0,1 0 0,-1 0 0,1 0 0,-1 0 0,0-2 0,1 3 0,-1 0 0,1-1 0,-1 1 0,1 0 0,0-1 0,-1 1 0,1 0 0,-1 0 0,1 0 0,-1-1 0,1 1 0,-1 0 0,1 0 0,-1 0 0,1 0 0,-1 0 0,1 0 0,-1 0 0,1 0 0,-1 0 0,1 0 0,-1 0 0,-2 1 0,1 0 0,0 0 0,0 0 0,0 0 0,0 0 0,0 0 0,0 0 0,1 1 0,-1-1 0,0 1 0,1-1 0,-3 4 0,-6 9 0,0 0 0,1 1 0,1 0 0,-9 21 0,-22 69 0,23-58 0,15-44 0,-60 182 0,52-150 0,1 1 0,1 0 0,-1 49 0,7-79 0,1 1 0,0-1 0,1 1 0,0-1 0,0 1 0,0-1 0,1 0 0,-1 1 0,5 8 0,-4-12 0,-1-1 0,1 1 0,0-1 0,0 1 0,0-1 0,0 0 0,0 0 0,0 0 0,1 0 0,-1 0 0,1 0 0,0-1 0,-1 1 0,1-1 0,0 1 0,0-1 0,0 0 0,0 0 0,0-1 0,0 1 0,6 0 0,4 0 0,0-1 0,0-1 0,0 0 0,0 0 0,22-6 0,64-23 0,-55 15 0,52-14-1365,-54 17-5461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8.955"/>
    </inkml:context>
    <inkml:brush xml:id="br0">
      <inkml:brushProperty name="width" value="0.05" units="cm"/>
      <inkml:brushProperty name="height" value="0.05" units="cm"/>
      <inkml:brushProperty name="color" value="#FFC114"/>
    </inkml:brush>
  </inkml:definitions>
  <inkml:trace contextRef="#ctx0" brushRef="#br0">81 86 24575,'1'0'0,"-1"0"0,0 0 0,0 0 0,0 0 0,0 0 0,1 0 0,-1 0 0,0 0 0,0 0 0,0 0 0,1 0 0,-1 0 0,0 0 0,0 0 0,0 0 0,0 0 0,1 0 0,-1-1 0,0 1 0,0 0 0,0 0 0,0 0 0,0 0 0,1 0 0,-1 0 0,0 0 0,0-1 0,0 1 0,0 0 0,0 0 0,0 0 0,0 0 0,0-1 0,0 1 0,0 0 0,1 0 0,-1 0 0,0 0 0,0-1 0,0 1 0,0 0 0,0 0 0,0 0 0,0 0 0,0-1 0,0 1 0,0 0 0,-1 0 0,1 0 0,0-1 0,0 1 0,0 0 0,0 0 0,0 0 0,0 0 0,0 0 0,0-1 0,0 1 0,-1 0 0,1 0 0,0 0 0,-1-1 0,1 1 0,-1 0 0,1 0 0,0 0 0,-1 0 0,1 0 0,-1 0 0,1 0 0,-1 0 0,1 0 0,-1 0 0,1 0 0,0 0 0,-1 0 0,1 0 0,-1 0 0,1 0 0,0 0 0,-1 0 0,1 1 0,-1-1 0,1 0 0,0 0 0,-1 1 0,1-1 0,0 0 0,-1 0 0,1 1 0,0-1 0,-1 0 0,1 1 0,0-1 0,0 0 0,-1 1 0,1-1 0,0 1 0,-7 11 0,0-1 0,1 1 0,0 1 0,1-1 0,0 1 0,1 0 0,-3 18 0,-2 1 0,6-22 0,0 1 0,0 0 0,1 0 0,1 0 0,-1 20 0,2-29 0,0 0 0,0 0 0,1 0 0,-1 1 0,1-1 0,0 0 0,-1 0 0,1 0 0,0 0 0,0 0 0,0 0 0,0 0 0,1 0 0,-1-1 0,0 1 0,1 0 0,-1-1 0,1 1 0,0-1 0,-1 1 0,1-1 0,0 0 0,0 0 0,0 0 0,0 0 0,0 0 0,0 0 0,0 0 0,0-1 0,0 1 0,1-1 0,-1 1 0,0-1 0,0 0 0,5 0 0,2-1 0,0 1 0,0-1 0,0-1 0,0 0 0,0 0 0,0-1 0,0 0 0,-1 0 0,0-1 0,1 0 0,-1-1 0,-1 1 0,1-2 0,-1 1 0,0-1 0,0 0 0,6-7 0,-3 2 0,0 0 0,-1 0 0,0-1 0,-1 0 0,0 0 0,-1-1 0,-1 0 0,0 0 0,-1-1 0,5-14 0,-9 23 0,0 1 0,0-1 0,-1 0 0,0 0 0,1 1 0,-1-1 0,-1 0 0,1 0 0,-1 0 0,0 1 0,0-1 0,0 0 0,0 1 0,-1-1 0,0 1 0,0 0 0,0-1 0,-1 1 0,1 0 0,-1 0 0,-5-5 0,4 5 0,-1 0 0,0 0 0,0 0 0,0 1 0,0 0 0,0 0 0,-1 0 0,0 0 0,0 1 0,1 0 0,-1 0 0,0 1 0,-1-1 0,1 1 0,-12 0 0,9 1-151,1 0-1,0 1 0,0 0 0,0 0 1,0 1-1,0 0 0,0 0 1,-14 6-1,2 3-6674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9.206"/>
    </inkml:context>
    <inkml:brush xml:id="br0">
      <inkml:brushProperty name="width" value="0.05" units="cm"/>
      <inkml:brushProperty name="height" value="0.05" units="cm"/>
      <inkml:brushProperty name="color" value="#FFC114"/>
    </inkml:brush>
  </inkml:definitions>
  <inkml:trace contextRef="#ctx0" brushRef="#br0">205 24 24575,'1'0'0,"-1"0"0,1-1 0,-1 1 0,0 0 0,1-1 0,-1 1 0,0 0 0,1-1 0,-1 1 0,0-1 0,0 1 0,1-1 0,-1 1 0,0 0 0,0-1 0,0 1 0,0-1 0,0 1 0,1-1 0,-1 1 0,0-1 0,0 1 0,0-1 0,0 1 0,0-1 0,-1 1 0,1-1 0,0 1 0,0-1 0,0 1 0,0-1 0,0 1 0,-1 0 0,1-1 0,0 1 0,0-1 0,-1 1 0,1 0 0,0-1 0,-1 1 0,1-1 0,0 1 0,-1 0 0,1 0 0,-1-1 0,1 1 0,0 0 0,-1 0 0,1-1 0,-1 1 0,1 0 0,-1 0 0,1 0 0,-1 0 0,1 0 0,-1 0 0,0 0 0,-1-1 0,-1 0 0,0 1 0,1-1 0,-1 1 0,0 0 0,0 0 0,1 0 0,-1 0 0,-3 1 0,-2 2 0,1 0 0,0 1 0,-1 0 0,2 0 0,-1 1 0,0 0 0,1 0 0,0 1 0,0-1 0,1 1 0,-1 1 0,1-1 0,-5 10 0,-1 1 0,1 1 0,1 0 0,1 1 0,-8 23 0,11-26 49,1 0 0,0 0 0,1 0-1,1 0 1,0 1 0,1 20 0,1-32-118,1 0 1,-1 0 0,1 0 0,0 0-1,0 0 1,0 0 0,1-1-1,0 1 1,0 0 0,0-1 0,0 1-1,1-1 1,-1 1 0,1-1 0,1 0-1,-1 0 1,0-1 0,1 1 0,0-1-1,0 0 1,0 0 0,0 0-1,0 0 1,6 2 0,15 5-6758</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9.643"/>
    </inkml:context>
    <inkml:brush xml:id="br0">
      <inkml:brushProperty name="width" value="0.05" units="cm"/>
      <inkml:brushProperty name="height" value="0.05" units="cm"/>
      <inkml:brushProperty name="color" value="#FFC114"/>
    </inkml:brush>
  </inkml:definitions>
  <inkml:trace contextRef="#ctx0" brushRef="#br0">125 75 24575,'6'-30'0,"-5"27"0,0-1 0,0 1 0,0-1 0,-1 1 0,1-1 0,-1 1 0,0-1 0,-1-5 0,1 8 0,0 1 0,0-1 0,0 1 0,-1 0 0,1-1 0,0 1 0,-1-1 0,1 1 0,0 0 0,-1-1 0,1 1 0,-1 0 0,1-1 0,-1 1 0,1 0 0,0 0 0,-1-1 0,1 1 0,-1 0 0,1 0 0,-1 0 0,1 0 0,-1 0 0,1 0 0,-1 0 0,1 0 0,-1 0 0,1 0 0,-1 0 0,1 0 0,-1 0 0,1 0 0,-1 0 0,1 0 0,-1 1 0,1-1 0,-1 0 0,1 0 0,-1 1 0,1-1 0,0 0 0,-1 0 0,1 1 0,-1-1 0,1 1 0,-22 15 0,12-6 0,1 0 0,0 1 0,1 0 0,0 0 0,1 0 0,0 1 0,-9 21 0,12-24 0,1 0 0,0 0 0,0 1 0,1-1 0,1 1 0,-1-1 0,1 1 0,1-1 0,0 1 0,0 0 0,3 16 0,-2-24 0,-1 1 0,1 0 0,0 0 0,0 0 0,0-1 0,0 1 0,1 0 0,-1-1 0,1 1 0,0-1 0,-1 1 0,1-1 0,0 0 0,0 0 0,0 0 0,1 0 0,-1 0 0,0-1 0,1 1 0,0-1 0,-1 1 0,1-1 0,0 0 0,-1 0 0,1 0 0,0 0 0,0-1 0,0 1 0,0-1 0,0 1 0,0-1 0,0 0 0,-1 0 0,7-2 0,-3 2 0,1-2 0,-1 1 0,1-1 0,-1 0 0,0 0 0,0-1 0,0 0 0,0 0 0,0 0 0,-1-1 0,1 0 0,-1 0 0,0 0 0,7-8 0,-7 5 0,-1 1 0,0-1 0,0 0 0,0-1 0,-1 1 0,0 0 0,0-1 0,-1 0 0,0 0 0,-1 1 0,1-1 0,-1 0 0,-1 0 0,0 0 0,-1-13 0,2 28 34,1 1 1,-1-1-1,1 1 0,1-1 0,-1 0 0,1 0 0,1 0 0,-1 0 0,7 8 1,-7-11-142,0 1 0,0-1 1,1 0-1,0 0 0,0 0 1,0-1-1,0 1 0,0-1 1,1 0-1,-1 0 0,1-1 1,0 1-1,0-1 0,0 0 1,8 2-1,6-1-6719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09.816"/>
    </inkml:context>
    <inkml:brush xml:id="br0">
      <inkml:brushProperty name="width" value="0.05" units="cm"/>
      <inkml:brushProperty name="height" value="0.05" units="cm"/>
      <inkml:brushProperty name="color" value="#FFC114"/>
    </inkml:brush>
  </inkml:definitions>
  <inkml:trace contextRef="#ctx0" brushRef="#br0">105 68 24575,'0'-6'0,"0"-5"0,-3-6 0,-4-1 0,-1 6 0,-1 8 0,-3 14 0,0 10 0,1 15 0,-2 12 0,1 11 0,4 6 0,2 5 0,3 0 0,4-4 0,5-3 0,2-13-8191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0.098"/>
    </inkml:context>
    <inkml:brush xml:id="br0">
      <inkml:brushProperty name="width" value="0.05" units="cm"/>
      <inkml:brushProperty name="height" value="0.05" units="cm"/>
      <inkml:brushProperty name="color" value="#FFC114"/>
    </inkml:brush>
  </inkml:definitions>
  <inkml:trace contextRef="#ctx0" brushRef="#br0">25 179 24575,'-5'-9'0,"1"-1"0,1-1 0,-1 1 0,2 0 0,-1-1 0,2 0 0,-1-13 0,2 23 0,0 0 0,0 0 0,0-1 0,1 1 0,-1 0 0,0 0 0,1 0 0,-1 0 0,1 0 0,0 0 0,-1 0 0,1 0 0,0 0 0,0 0 0,-1 0 0,1 0 0,0 0 0,0 0 0,0 1 0,0-1 0,0 0 0,0 1 0,0-1 0,0 1 0,1-1 0,-1 1 0,0-1 0,0 1 0,3-1 0,3 0 0,1 0 0,0 0 0,13 1 0,-8 0 0,22-3 0,-1 0 0,1-3 0,-1 0 0,0-3 0,42-15 0,-76 24 0,1-1 0,0 1 0,-1 0 0,1-1 0,0 1 0,0 0 0,-1 0 0,1 0 0,0 0 0,0 0 0,0 0 0,-1 0 0,1 0 0,0 0 0,0 0 0,-1 0 0,1 0 0,0 0 0,0 1 0,-1-1 0,1 0 0,0 1 0,0-1 0,-1 0 0,1 1 0,0 0 0,0 0 0,0 1 0,0-1 0,0 0 0,-1 1 0,1-1 0,0 1 0,-1-1 0,1 1 0,-1-1 0,0 1 0,0-1 0,1 1 0,-1 1 0,0 8 0,-1 0 0,0 0 0,-3 13 0,3-14 0,-23 134-1365,20-115-5461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6.087"/>
    </inkml:context>
    <inkml:brush xml:id="br0">
      <inkml:brushProperty name="width" value="0.05" units="cm"/>
      <inkml:brushProperty name="height" value="0.05" units="cm"/>
      <inkml:brushProperty name="color" value="#FFC114"/>
    </inkml:brush>
  </inkml:definitions>
  <inkml:trace contextRef="#ctx0" brushRef="#br0">277 222 24575,'-14'-16'0,"0"-1"0,2-1 0,0 0 0,1-1 0,-10-22 0,0 1 0,19 36 0,0 0 0,-1 0 0,0 0 0,0 0 0,0 0 0,0 1 0,0-1 0,-1 1 0,0 0 0,0 0 0,-6-4 0,8 6 0,0 1 0,0-1 0,0 0 0,0 0 0,0 1 0,-1-1 0,1 1 0,0 0 0,0 0 0,-1 0 0,1 0 0,0 0 0,0 0 0,0 0 0,-1 1 0,1-1 0,0 1 0,0 0 0,0 0 0,0-1 0,0 1 0,0 1 0,0-1 0,0 0 0,0 0 0,-2 3 0,-3 2 0,1-1 0,1 2 0,-1-1 0,1 1 0,0-1 0,0 1 0,1 1 0,0-1 0,0 1 0,1-1 0,0 1 0,0 0 0,1 0 0,0 1 0,0-1 0,1 0 0,0 1 0,1-1 0,-1 0 0,2 10 0,1-5 0,-1-1 0,2 1 0,0 0 0,0-1 0,1 1 0,1-1 0,0 0 0,0-1 0,1 1 0,1-1 0,0 0 0,12 14 0,7 2 0,2-1 0,0-1 0,58 37 0,23 19 0,-103-75 0,1 0 0,-1 0 0,0 0 0,0 1 0,-1 0 0,6 9 0,-10-14 0,0 0 0,0 0 0,0 0 0,0 0 0,0 1 0,-1-1 0,1 0 0,-1 0 0,0 1 0,1-1 0,-1 0 0,0 1 0,0-1 0,-1 0 0,1 0 0,0 1 0,-1-1 0,1 0 0,-1 0 0,0 1 0,0-1 0,0 0 0,0 0 0,0 0 0,0 0 0,0 0 0,-4 3 0,0 1 0,-2-1 0,1 0 0,-1 0 0,1 0 0,-1 0 0,-1-1 0,1-1 0,-1 1 0,-12 3 0,-9 2 0,-37 6 0,37-10-455,1-2 0,-31 1 0,9-5-6371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0.268"/>
    </inkml:context>
    <inkml:brush xml:id="br0">
      <inkml:brushProperty name="width" value="0.05" units="cm"/>
      <inkml:brushProperty name="height" value="0.05" units="cm"/>
      <inkml:brushProperty name="color" value="#FFC114"/>
    </inkml:brush>
  </inkml:definitions>
  <inkml:trace contextRef="#ctx0" brushRef="#br0">83 0 24575,'-3'0'0,"-4"0"0,-4 3 0,-3 4 0,1 4 0,3 3 0,0 1 0,1 2 0,3-2-8191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1.026"/>
    </inkml:context>
    <inkml:brush xml:id="br0">
      <inkml:brushProperty name="width" value="0.05" units="cm"/>
      <inkml:brushProperty name="height" value="0.05" units="cm"/>
      <inkml:brushProperty name="color" value="#FFC114"/>
    </inkml:brush>
  </inkml:definitions>
  <inkml:trace contextRef="#ctx0" brushRef="#br0">35 27 24575,'1'0'0,"-1"1"0,0-1 0,1 0 0,-1 0 0,1 0 0,-1 0 0,0 1 0,1-1 0,-1 0 0,0 0 0,1 0 0,-1 1 0,0-1 0,1 0 0,-1 1 0,0-1 0,0 0 0,1 1 0,-1-1 0,0 0 0,0 1 0,0-1 0,1 1 0,-1-1 0,0 0 0,0 1 0,0-1 0,0 1 0,0-1 0,0 1 0,0-1 0,0 0 0,0 1 0,0-1 0,0 1 0,0-1 0,0 0 0,0 1 0,-1 0 0,-3 20 0,3-18 0,-9 33 0,1 0 0,-7 60 0,15-86 0,1-1 0,0 1 0,0 0 0,0 0 0,2 0 0,-1 0 0,1 0 0,0-1 0,1 1 0,0-1 0,1 0 0,0 0 0,0 0 0,1 0 0,6 8 0,-9-14 0,0 0 0,0-1 0,0 1 0,0-1 0,1 0 0,-1 0 0,1 0 0,-1 0 0,1 0 0,0 0 0,0-1 0,0 1 0,0-1 0,0 0 0,0 0 0,0 0 0,0 0 0,0 0 0,0-1 0,1 0 0,-1 1 0,0-1 0,0 0 0,1-1 0,-1 1 0,0 0 0,0-1 0,0 0 0,0 0 0,0 0 0,0 0 0,0 0 0,0-1 0,5-2 0,-1-1 0,1-1 0,-1 0 0,0 0 0,0-1 0,0 1 0,-1-2 0,0 1 0,-1 0 0,1-1 0,7-16 0,-7 10 0,-1 0 0,-1 0 0,0 0 0,0-1 0,-2 1 0,0-1 0,0 0 0,-1 0 0,-3-27 0,1 33 0,0 1 0,-1-1 0,0 0 0,0 1 0,-1 0 0,0-1 0,-9-14 0,9 18 0,0 1 0,-1-1 0,1 0 0,-1 1 0,0 0 0,0 0 0,-1 0 0,1 1 0,-1-1 0,0 1 0,0 0 0,0 1 0,-5-3 0,4 3 0,1 1 0,-1-1 0,1 1 0,-1 1 0,0-1 0,0 1 0,1 0 0,-1 0 0,0 1 0,1 0 0,-1 0 0,0 0 0,1 1 0,0-1 0,-7 4 0,9-4 0,0 0 0,1 0 0,-1 1 0,0-1 0,0 1 0,1 0 0,-1 0 0,0 0 0,1 0 0,0 0 0,0 0 0,0 1 0,0-1 0,0 1 0,0 0 0,0-1 0,1 1 0,-1 0 0,1 0 0,0 0 0,0 0 0,0 0 0,0 0 0,1 0 0,-1 0 0,1 1 0,0-1 0,0 4 0,1-4 0,-1 0 0,1 0 0,0 0 0,0 0 0,1 0 0,-1 0 0,1 0 0,-1-1 0,1 1 0,0-1 0,0 1 0,0-1 0,0 1 0,0-1 0,1 0 0,-1 0 0,1 0 0,-1-1 0,1 1 0,0 0 0,0-1 0,0 0 0,5 2 0,-1-1 0,0 1 0,0-1 0,1-1 0,-1 0 0,1 0 0,-1 0 0,1-1 0,14-1 0,-12-1 0,0 0 0,0-1 0,-1 0 0,1-1 0,-1 1 0,0-2 0,13-7 0,4-6 0,26-21 0,-28 20 0,29-19 0,-50 36 0,-1 1 0,0 0 0,1-1 0,-1 1 0,1 0 0,-1 0 0,1 0 0,-1 1 0,1-1 0,0 1 0,-1-1 0,1 1 0,0 0 0,-1 0 0,1 0 0,0 0 0,0 0 0,-1 1 0,1 0 0,0-1 0,-1 1 0,5 2 0,-4-1 0,0 0 0,0 0 0,-1 1 0,1-1 0,0 1 0,-1 0 0,0 0 0,1 0 0,-1 0 0,0 0 0,-1 0 0,1 1 0,0-1 0,-1 0 0,0 1 0,1 4 0,3 16 0,-1 0 0,-1 1 0,-2-1 0,0 1 0,-4 40 0,0-27 0,5 43 0,-3-81 0,1 1 0,0-1 0,0 0 0,0 0 0,0 0 0,0 1 0,0-1 0,0 0 0,0 0 0,0 0 0,0 1 0,0-1 0,0 0 0,0 0 0,0 0 0,0 1 0,1-1 0,-1 0 0,0 0 0,0 0 0,0 0 0,0 1 0,0-1 0,0 0 0,0 0 0,1 0 0,-1 0 0,0 0 0,0 1 0,0-1 0,0 0 0,0 0 0,1 0 0,-1 0 0,0 0 0,0 0 0,0 0 0,1 0 0,-1 0 0,0 0 0,0 0 0,0 0 0,1 0 0,-1 0 0,0 0 0,0 0 0,0 0 0,1 0 0,-1 0 0,10-9 0,8-17 0,17-42 0,-28 51 0,0 0 0,2 1 0,0 0 0,1 0 0,0 1 0,26-27 0,-35 40 0,0 1 0,0 0 0,1 0 0,-1 0 0,0 0 0,1 0 0,-1 0 0,1 0 0,-1 1 0,1-1 0,0 0 0,-1 1 0,1-1 0,0 1 0,-1 0 0,1 0 0,0-1 0,-1 1 0,1 0 0,0 1 0,0-1 0,-1 0 0,3 1 0,-2 0 0,1 0 0,-1 0 0,0 1 0,0-1 0,1 1 0,-1-1 0,0 1 0,0 0 0,0 0 0,-1 0 0,1 0 0,0 0 0,1 4 0,4 7 0,0 1 0,-1 0 0,9 30 0,-14-39 0,9 27 0,-7-16 0,2 0 0,0-1 0,1 1 0,0-1 0,17 27 0,-22-41 10,-1 0 0,1 0 0,-1 1-1,1-2 1,0 1 0,0 0 0,-1 0-1,1 0 1,0 0 0,0 0 0,0-1-1,0 1 1,0 0 0,0-1 0,0 1-1,0 0 1,0-1 0,0 0 0,1 1-1,-1-1 1,0 0 0,0 1 0,0-1-1,0 0 1,1 0 0,-1 0 0,0 0-1,0 0 1,0 0 0,1-1 0,-1 1-1,0 0 1,0 0 0,2-2 0,-1 1-117,0-1 0,0 0 1,0 0-1,0 0 0,0 0 1,-1 0-1,1 0 0,-1 0 1,0 0-1,0-1 0,0 1 1,0 0-1,0-1 0,0 1 1,0-4-1,2-10-6719</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2.402"/>
    </inkml:context>
    <inkml:brush xml:id="br0">
      <inkml:brushProperty name="width" value="0.05" units="cm"/>
      <inkml:brushProperty name="height" value="0.05" units="cm"/>
      <inkml:brushProperty name="color" value="#FFC114"/>
    </inkml:brush>
  </inkml:definitions>
  <inkml:trace contextRef="#ctx0" brushRef="#br0">161 3 24575,'5'-3'0,"-5"10"0,-6 14 0,5-16 0,-30 110 148,-17 140 0,2 122-513,22-155-931,15-145-5530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2.656"/>
    </inkml:context>
    <inkml:brush xml:id="br0">
      <inkml:brushProperty name="width" value="0.05" units="cm"/>
      <inkml:brushProperty name="height" value="0.05" units="cm"/>
      <inkml:brushProperty name="color" value="#FFC114"/>
    </inkml:brush>
  </inkml:definitions>
  <inkml:trace contextRef="#ctx0" brushRef="#br0">1 1 24575,'253'13'0,"-119"-3"0,914 43-3190,249 16-1196,255 38 2969,-1353-96 2554,-162-12-120,-24-3-2369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3.387"/>
    </inkml:context>
    <inkml:brush xml:id="br0">
      <inkml:brushProperty name="width" value="0.05" units="cm"/>
      <inkml:brushProperty name="height" value="0.05" units="cm"/>
      <inkml:brushProperty name="color" value="#FFC114"/>
    </inkml:brush>
  </inkml:definitions>
  <inkml:trace contextRef="#ctx0" brushRef="#br0">30 255 24575,'-10'-8'0,"-8"-8"0,18 15 0,0 0 0,-1 1 0,1-1 0,0 0 0,0 1 0,0-1 0,0 0 0,0 1 0,0-1 0,0 0 0,0 1 0,0-1 0,0 0 0,0 1 0,0-1 0,0 0 0,0 1 0,1-1 0,-1 1 0,0-1 0,0 0 0,1 1 0,-1-1 0,0 1 0,1-1 0,-1 1 0,1-1 0,-1 1 0,1-1 0,-1 1 0,1-1 0,-1 1 0,1 0 0,0-1 0,8-5 0,1 1 0,-1 0 0,1 0 0,0 1 0,0 1 0,0 0 0,1 0 0,16-2 0,-7 1 0,309-47-484,5 23-543,-231 20 697,523-30-3277,314 10 2322,629 24 222,-1548 4 987,286-9 4361,-305 9-4068,1-1-1,0 1 0,0 0 0,0 0 1,0 1-1,-1-1 0,1 0 0,0 1 0,5 1 1,-7-1-134,0 0 1,1 0 0,-1 0 0,0 0 0,0 1-1,0-1 1,0 0 0,0 1 0,0-1 0,0 0-1,0 1 1,-1-1 0,1 1 0,-1-1 0,1 1-1,0 2 1,1 2-67,1-1 0,-1 0 0,1 0 1,0 1-1,1-2 0,-1 1 0,1 0 0,0-1 0,0 0 0,1 0 0,-1 0 0,1 0 0,0-1 0,0 0 0,0 0 0,0 0 0,1 0 0,-1-1 1,10 3-1,3 0-302,0 0 1,0-1-1,0-1 1,1-1-1,19 1 1,-15-3-6542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4.148"/>
    </inkml:context>
    <inkml:brush xml:id="br0">
      <inkml:brushProperty name="width" value="0.05" units="cm"/>
      <inkml:brushProperty name="height" value="0.05" units="cm"/>
      <inkml:brushProperty name="color" value="#FFC114"/>
    </inkml:brush>
  </inkml:definitions>
  <inkml:trace contextRef="#ctx0" brushRef="#br0">2767 0 24575,'-3'0'0,"0"1"0,0-1 0,0 0 0,0 1 0,0-1 0,0 1 0,0 0 0,0 0 0,0 0 0,0 1 0,1-1 0,-1 1 0,1-1 0,-1 1 0,1 0 0,-1 0 0,1 0 0,0 0 0,0 0 0,0 1 0,0-1 0,-2 4 0,-11 18 0,1 1 0,2 0 0,0 2 0,-16 51 0,16-21 0,3 0 0,-2 80 0,10 118 0,2-141 0,17 448 0,4-411 0,-22-148 0,0-1 0,0 1 0,0 0 0,0-1 0,0 1 0,-1-1 0,0 1 0,1-1 0,-1 1 0,0-1 0,0 1 0,0-1 0,0 0 0,-1 0 0,1 1 0,-1-1 0,1 0 0,-1 0 0,0 0 0,0-1 0,0 1 0,0 0 0,0-1 0,0 1 0,0-1 0,0 0 0,-1 0 0,1 1 0,0-2 0,-1 1 0,-3 1 0,-7 1 0,1 0 0,-1-2 0,0 1 0,-25-1 0,-661-29-853,358 9 118,-908-22-1944,1043 39-1245</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4.789"/>
    </inkml:context>
    <inkml:brush xml:id="br0">
      <inkml:brushProperty name="width" value="0.05" units="cm"/>
      <inkml:brushProperty name="height" value="0.05" units="cm"/>
      <inkml:brushProperty name="color" value="#FFC114"/>
    </inkml:brush>
  </inkml:definitions>
  <inkml:trace contextRef="#ctx0" brushRef="#br0">0 0 24575,'0'3'0,"0"4"0,0 4 0,3 2 0,1 6 0,2 5 0,4 8 0,0 3 0,1 6 0,-1 7 0,0 5 0,0 1 0,-4-1 0,-1-5 0,-3-10-8191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5.253"/>
    </inkml:context>
    <inkml:brush xml:id="br0">
      <inkml:brushProperty name="width" value="0.05" units="cm"/>
      <inkml:brushProperty name="height" value="0.05" units="cm"/>
      <inkml:brushProperty name="color" value="#FFC114"/>
    </inkml:brush>
  </inkml:definitions>
  <inkml:trace contextRef="#ctx0" brushRef="#br0">5 544 24575,'-1'1'0,"1"-1"0,0 0 0,-1 1 0,1-1 0,0 0 0,-1 1 0,1-1 0,0 1 0,0-1 0,-1 0 0,1 1 0,0-1 0,0 1 0,0-1 0,0 1 0,0-1 0,-1 0 0,1 1 0,0-1 0,0 1 0,0-1 0,0 1 0,0-1 0,0 1 0,1-1 0,-1 1 0,1 17 0,-1-16 0,24 188 0,8 83 0,-34-407 0,3 40 0,-8-73 0,0-66 0,8 169 0,16-103 0,-15 151 0,1 1 0,1 0 0,0-1 0,1 2 0,1-1 0,12-24 0,-16 35 0,1 1 0,-1-1 0,0 1 0,1 0 0,-1 0 0,1 0 0,0 0 0,0 1 0,0-1 0,1 1 0,-1 0 0,0 0 0,1 0 0,0 0 0,-1 0 0,1 1 0,0 0 0,0 0 0,0 0 0,0 0 0,-1 0 0,1 1 0,0 0 0,1 0 0,-1 0 0,0 0 0,0 0 0,-1 1 0,1 0 0,0 0 0,5 2 0,1 1 0,1 0 0,-1 0 0,0 1 0,-1 1 0,1 0 0,-1 0 0,-1 1 0,1 0 0,-1 0 0,0 1 0,-1 0 0,1 1 0,-2-1 0,1 1 0,-1 1 0,-1-1 0,0 1 0,0 0 0,-1 0 0,6 19 0,-7-18 0,-1 0 0,0 0 0,0 0 0,-1 1 0,0-1 0,-1 0 0,-1 0 0,1 1 0,-2-1 0,0 0 0,0 0 0,-1 0 0,0 0 0,-1-1 0,0 1 0,-1-1 0,0 0 0,0 0 0,-1 0 0,-9 10 0,2-6-273,1-1 0,-2-1 0,1 0 0,-18 10 0,-12 5-6553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5.537"/>
    </inkml:context>
    <inkml:brush xml:id="br0">
      <inkml:brushProperty name="width" value="0.05" units="cm"/>
      <inkml:brushProperty name="height" value="0.05" units="cm"/>
      <inkml:brushProperty name="color" value="#FFC114"/>
    </inkml:brush>
  </inkml:definitions>
  <inkml:trace contextRef="#ctx0" brushRef="#br0">48 210 24575,'4'2'0,"0"0"0,-1-1 0,1 1 0,0-1 0,0 0 0,0 0 0,0 0 0,0-1 0,0 1 0,0-1 0,0 0 0,0 0 0,0 0 0,0-1 0,0 1 0,0-1 0,0 0 0,7-3 0,-6 2 0,-1-1 0,0 0 0,0 0 0,0 0 0,-1 0 0,1 0 0,-1-1 0,0 0 0,0 1 0,0-1 0,0-1 0,0 1 0,-1 0 0,0 0 0,2-7 0,2-3 0,17-45 0,-22 54 0,1 0 0,-1 0 0,0-1 0,0 1 0,-1 0 0,1 0 0,-1-1 0,-1 1 0,0-6 0,1 10 0,0 0 0,0 0 0,-1 0 0,1 0 0,-1 0 0,1 0 0,-1 0 0,1 0 0,-1 0 0,0 0 0,1 0 0,-1 0 0,0 0 0,0 1 0,0-1 0,1 0 0,-1 1 0,0-1 0,0 0 0,0 1 0,0-1 0,0 1 0,0 0 0,0-1 0,0 1 0,0 0 0,-1 0 0,1-1 0,0 1 0,0 0 0,0 0 0,0 0 0,0 0 0,0 0 0,0 1 0,0-1 0,-1 0 0,0 1 0,-3 0 0,0 1 0,0 0 0,0 0 0,0 0 0,0 1 0,-8 5 0,1 2 0,0 1 0,0 0 0,1 0 0,1 1 0,0 1 0,1 0 0,0 0 0,0 1 0,-6 16 0,10-19 0,0 1 0,0-1 0,1 1 0,1 1 0,0-1 0,0 0 0,2 1 0,-1-1 0,2 1 0,-1 0 0,2-1 0,1 14 0,-1-20-85,1 0 0,-1 0-1,1 0 1,0 0 0,1-1-1,-1 1 1,1 0 0,0-1-1,1 0 1,-1 0 0,1 0-1,0 0 1,0-1 0,1 1-1,4 3 1,14 6-6741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6.098"/>
    </inkml:context>
    <inkml:brush xml:id="br0">
      <inkml:brushProperty name="width" value="0.05" units="cm"/>
      <inkml:brushProperty name="height" value="0.05" units="cm"/>
      <inkml:brushProperty name="color" value="#FFC114"/>
    </inkml:brush>
  </inkml:definitions>
  <inkml:trace contextRef="#ctx0" brushRef="#br0">0 260 24575,'10'-33'0,"-2"0"0,-1 0 0,3-50 0,24 223 0,-31-127 0,1 0 0,1-1 0,0 1 0,1-1 0,0 0 0,10 13 0,-15-23 0,1 0 0,0 1 0,-1-1 0,1 0 0,0 0 0,0-1 0,0 1 0,0 0 0,0-1 0,0 1 0,1-1 0,-1 0 0,0 0 0,1 0 0,-1 0 0,1 0 0,-1 0 0,1 0 0,0-1 0,-1 0 0,1 1 0,0-1 0,-1 0 0,1 0 0,-1-1 0,1 1 0,0 0 0,-1-1 0,1 1 0,-1-1 0,1 0 0,-1 0 0,1 0 0,-1 0 0,1-1 0,-1 1 0,0-1 0,3-2 0,2-1 0,0-1 0,-1 0 0,0-1 0,0 0 0,0 1 0,5-11 0,28-51 0,-20 31 0,-11 23 0,-6 9 0,0 1 0,0 0 0,1-1 0,0 1 0,0 0 0,0 0 0,0 0 0,6-4 0,-8 7 0,-1 1 0,0 0 0,1 0 0,-1 0 0,1 0 0,-1 0 0,0 0 0,1 0 0,-1 0 0,1 0 0,-1 0 0,1 0 0,-1 0 0,0 0 0,1 0 0,-1 0 0,1 0 0,-1 0 0,0 0 0,1 0 0,-1 1 0,0-1 0,1 0 0,-1 0 0,0 0 0,1 1 0,-1-1 0,0 0 0,1 1 0,-1-1 0,0 0 0,0 0 0,1 1 0,-1-1 0,0 1 0,1 0 0,9 18 0,-4-8 0,-4-9 0,-1 0 0,1 0 0,0-1 0,-1 1 0,1-1 0,0 1 0,0-1 0,0 0 0,0 0 0,1 0 0,-1 0 0,0 0 0,0 0 0,1 0 0,-1-1 0,0 0 0,3 1 0,0-1 0,0 0 0,0 0 0,0 0 0,-1-1 0,1 0 0,0 0 0,-1 0 0,7-3 0,-4 1 0,-1 0 0,0 0 0,1 0 0,-2-1 0,1 0 0,0 0 0,-1 0 0,1-1 0,-1 0 0,-1 0 0,9-11 0,-10 11 0,-1 1 0,0-1 0,0 0 0,-1 0 0,0 0 0,0 0 0,0 0 0,0 0 0,-1 0 0,1 0 0,-1 0 0,-1-1 0,1 1 0,-1 0 0,0 0 0,0 0 0,0 0 0,-3-5 0,0 4 0,2 8 0,1 14 0,9 25 0,1 1 0,19 51 0,-2-6 0,-18-60 0,22 81 0,20 143 0,-48-234 0,-1-1 0,0 0 0,-1 0 0,-1 1 0,-3 22 0,3-36 0,0 1 0,0 0 0,0-1 0,-1 1 0,1-1 0,-1 1 0,0-1 0,0 0 0,0 1 0,0-1 0,-1 0 0,-3 3 0,3-4 0,1 0 0,0-1 0,-1 1 0,0-1 0,1 0 0,-1 1 0,0-1 0,0-1 0,1 1 0,-1 0 0,0-1 0,0 1 0,0-1 0,0 0 0,0 0 0,0 0 0,0-1 0,-4 0 0,-5-2 0,0 0 0,0-1 0,0 0 0,1-1 0,-1 0 0,1-1 0,0 0 0,1-1 0,0 0 0,0-1 0,-17-16 0,11 7 0,0-1 0,1 0 0,1 0 0,1-2 0,-16-30 0,1-14-1365,9 6-5461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7.039"/>
    </inkml:context>
    <inkml:brush xml:id="br0">
      <inkml:brushProperty name="width" value="0.05" units="cm"/>
      <inkml:brushProperty name="height" value="0.05" units="cm"/>
      <inkml:brushProperty name="color" value="#FFC114"/>
    </inkml:brush>
  </inkml:definitions>
  <inkml:trace contextRef="#ctx0" brushRef="#br0">367 189 24575,'5'-9'0,"-1"0"0,-1-1 0,1 1 0,-1-1 0,-1 0 0,0 0 0,0 0 0,0-17 0,-2 24 0,0-1 0,0 1 0,-1-1 0,1 1 0,-1 0 0,0-1 0,0 1 0,0 0 0,0-1 0,0 1 0,-1 0 0,1 0 0,-1 0 0,0 0 0,0 0 0,0 1 0,0-1 0,-1 0 0,1 1 0,-1 0 0,1-1 0,-1 1 0,0 0 0,0 1 0,0-1 0,0 0 0,0 1 0,0 0 0,-4-2 0,0 2 0,-1 0 0,1 0 0,0 0 0,-1 1 0,1 0 0,-1 0 0,1 1 0,0 0 0,-1 1 0,1-1 0,0 1 0,0 1 0,0-1 0,-8 5 0,-6 3 0,0 2 0,1 0 0,-22 18 0,27-19 0,1 1 0,0 0 0,-23 29 0,33-36 0,0 0 0,0 0 0,1 0 0,0 0 0,0 1 0,1-1 0,-1 1 0,1 0 0,0 0 0,1 0 0,-1 0 0,1 0 0,1 0 0,-1 0 0,1 11 0,0-14 0,1-1 0,-1 1 0,1 0 0,0-1 0,-1 1 0,1-1 0,0 1 0,1-1 0,-1 1 0,0-1 0,1 0 0,-1 1 0,1-1 0,0 0 0,0 0 0,0 0 0,0 0 0,2 1 0,0 0 0,1-1 0,-1 0 0,0 0 0,1 0 0,-1 0 0,1-1 0,0 0 0,-1 0 0,9 1 0,2-2 0,0 0 0,0-1 0,0 0 0,0-1 0,24-7 0,-19 4 0,-1-2 0,0 0 0,0-1 0,-1-1 0,0-1 0,20-14 0,-32 20 0,0 0 0,0-1 0,0 0 0,-1 0 0,1-1 0,-1 0 0,0 1 0,-1-2 0,0 1 0,0 0 0,0-1 0,-1 0 0,1 0 0,-2 0 0,1 0 0,-1-1 0,0 1 0,-1 0 0,2-13 0,-3 19 0,0-1 0,0 1 0,0 0 0,0 0 0,0 0 0,0-1 0,0 1 0,0 0 0,-1 0 0,1-1 0,-1 1 0,1 0 0,0 0 0,-1 0 0,0 0 0,1 0 0,-1 0 0,-1-2 0,1 3 0,0-1 0,1 1 0,-1 0 0,0 0 0,1-1 0,-1 1 0,0 0 0,1 0 0,-1 0 0,0 0 0,0 0 0,1 0 0,-1 0 0,0 0 0,1 0 0,-1 0 0,0 1 0,1-1 0,-1 0 0,0 0 0,1 1 0,-1-1 0,0 1 0,-3 1 0,1 0 0,0 0 0,0 1 0,0-1 0,0 1 0,1-1 0,-1 1 0,1 0 0,0 0 0,-4 6 0,3 0-91,-1 0 0,1 0 0,1 0 0,0 1 0,0-1 0,1 1 0,0-1 0,0 1 0,1-1 0,1 1 0,-1 0 0,2-1 0,-1 1 0,5 13 0,2-4-6735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6.462"/>
    </inkml:context>
    <inkml:brush xml:id="br0">
      <inkml:brushProperty name="width" value="0.05" units="cm"/>
      <inkml:brushProperty name="height" value="0.05" units="cm"/>
      <inkml:brushProperty name="color" value="#FFC114"/>
    </inkml:brush>
  </inkml:definitions>
  <inkml:trace contextRef="#ctx0" brushRef="#br0">1 192 24575,'3'-2'0,"0"1"0,0 0 0,0-1 0,1 1 0,-1 0 0,0 0 0,1 1 0,-1-1 0,0 1 0,1 0 0,-1 0 0,1 0 0,-1 0 0,1 0 0,-1 1 0,0-1 0,1 1 0,-1 0 0,6 3 0,-5-2 0,0 1 0,-1-1 0,1 1 0,-1 0 0,0 0 0,0 0 0,0 1 0,0-1 0,0 1 0,-1-1 0,0 1 0,0 0 0,0 0 0,3 8 0,12 39 0,-1 1 0,-3 1 0,-3 1 0,5 59 0,-14-97 0,4 57 0,-5-66 0,-1 1 0,1-1 0,-1 0 0,0 1 0,-1-1 0,0 0 0,-3 9 0,4-15 0,1 0 0,0 0 0,-1-1 0,1 1 0,0 0 0,-1 0 0,0 0 0,1-1 0,-1 1 0,1 0 0,-1-1 0,0 1 0,1 0 0,-1-1 0,-1 1 0,2-1 0,0 0 0,-1 0 0,1 0 0,0 0 0,0 0 0,-1 0 0,1 0 0,0 0 0,-1 0 0,1 0 0,0 0 0,0 0 0,-1 0 0,1 0 0,0-1 0,0 1 0,-1 0 0,1 0 0,0 0 0,0-1 0,0 1 0,-1 0 0,1 0 0,0 0 0,0-1 0,0 1 0,0 0 0,-1 0 0,1-1 0,0 1 0,-1-4 0,0 1 0,0 0 0,0-1 0,0 1 0,0 0 0,0-7 0,1-16 0,1 1 0,1 0 0,6-28 0,21-75 0,-22 101 0,-5 20 0,44-166 0,-34 133 0,3 1 0,23-46 0,-33 76 0,0 0 0,1 0 0,0 0 0,11-12 0,-16 20 0,0-1 0,0 1 0,1 0 0,-1-1 0,1 1 0,-1 0 0,0 0 0,1 0 0,0 0 0,-1 0 0,1 0 0,0 0 0,-1 1 0,1-1 0,0 1 0,0-1 0,0 1 0,0 0 0,-1-1 0,1 1 0,0 0 0,0 0 0,0 0 0,0 1 0,0-1 0,-1 0 0,1 1 0,0-1 0,0 1 0,-1 0 0,1-1 0,2 3 0,2 1 0,0 2 0,-1-1 0,0 0 0,0 1 0,0 0 0,-1 0 0,0 1 0,0-1 0,0 1 0,2 7 0,6 15 0,8 32 0,-18-53 0,57 215 245,-28-99-1855,-17-68-5216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6.673"/>
    </inkml:context>
    <inkml:brush xml:id="br0">
      <inkml:brushProperty name="width" value="0.05" units="cm"/>
      <inkml:brushProperty name="height" value="0.05" units="cm"/>
      <inkml:brushProperty name="color" value="#FFC114"/>
    </inkml:brush>
  </inkml:definitions>
  <inkml:trace contextRef="#ctx0" brushRef="#br0">16 67 24575,'0'-1'0,"0"0"0,0-1 0,-1 1 0,1 0 0,0 0 0,0-1 0,-1 1 0,1 0 0,-1 0 0,1 0 0,-1-1 0,-1 0 0,-2 1 0,0 11 0,3 3 0,0-1 0,1 1 0,1 0 0,2 20 0,1 1 0,8 76 0,3 72 0,-8-257 0,-2 27 0,-1 4 0,1 0 0,2 1 0,2 0 0,24-70 0,-30 107 0,0-1 0,0 1 0,1 0 0,0-1 0,8-9 0,-11 15 0,-1 0 0,1 1 0,0-1 0,-1 0 0,1 0 0,0 1 0,0-1 0,0 1 0,-1-1 0,1 0 0,0 1 0,0 0 0,0-1 0,0 1 0,0-1 0,0 1 0,0 0 0,0 0 0,0 0 0,0 0 0,0 0 0,0 0 0,0 0 0,0 0 0,0 0 0,0 0 0,0 0 0,0 0 0,0 1 0,0-1 0,0 0 0,0 1 0,0-1 0,0 1 0,0-1 0,-1 1 0,1 0 0,0-1 0,0 1 0,0 0 0,-1-1 0,1 1 0,0 0 0,-1 0 0,1 0 0,-1 0 0,1-1 0,-1 1 0,1 2 0,6 11 0,0 0 0,-1 1 0,-1 0 0,0 0 0,4 30 0,8 23 0,-16-67 0,-1 0 0,0 1 0,1-1 0,-1 0 0,1 0 0,-1 0 0,1 1 0,-1-1 0,1 0 0,0 0 0,0 0 0,0 0 0,-1 0 0,1 0 0,0 0 0,0 0 0,0-1 0,0 1 0,3 1 0,-3-2 0,0 0 0,0 0 0,-1 0 0,1 0 0,0 0 0,0 0 0,0 0 0,0 0 0,0-1 0,0 1 0,0 0 0,0-1 0,-1 1 0,1-1 0,0 1 0,0-1 0,0 1 0,-1-1 0,1 1 0,1-2 0,3-4 0,0 1 0,0-1 0,-1-1 0,0 1 0,5-9 0,7-25 0,-13 32 0,0 0 0,0 0 0,0 1 0,1-1 0,0 1 0,1 0 0,8-11 0,-12 17 0,-1 1 0,1-1 0,-1 1 0,1-1 0,-1 1 0,1-1 0,-1 1 0,1 0 0,-1-1 0,1 1 0,0 0 0,-1 0 0,1-1 0,-1 1 0,1 0 0,0 0 0,-1 0 0,1 0 0,0 0 0,-1 0 0,1 0 0,-1 0 0,1 0 0,0 0 0,-1 0 0,1 0 0,0 0 0,-1 1 0,1-1 0,-1 0 0,1 0 0,0 1 0,-1-1 0,1 0 0,-1 1 0,1-1 0,-1 0 0,1 1 0,-1-1 0,0 1 0,1-1 0,-1 1 0,1-1 0,-1 1 0,1 1 0,13 31 0,-11-25 0,7 19 43,-4-9 14,0 0 0,2-1 0,0 0 0,14 22 0,-19-35-134,0 0 0,0 0 0,1 0 0,-1-1 0,1 1 0,0-1 0,0 0 0,0 0 0,0 0 0,1-1 0,-1 1 1,1-1-1,-1 0 0,1 0 0,0-1 0,0 0 0,0 1 0,-1-2 0,1 1 0,0 0 0,7-1 0,15-2-6749</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6.814"/>
    </inkml:context>
    <inkml:brush xml:id="br0">
      <inkml:brushProperty name="width" value="0.05" units="cm"/>
      <inkml:brushProperty name="height" value="0.05" units="cm"/>
      <inkml:brushProperty name="color" value="#FFC114"/>
    </inkml:brush>
  </inkml:definitions>
  <inkml:trace contextRef="#ctx0" brushRef="#br0">173 133 24575,'0'-11'0,"-1"1"0,0-1 0,0 1 0,-1 0 0,-1-1 0,0 1 0,-6-13 0,8 20 0,0 1 0,-1-1 0,1 1 0,-1-1 0,0 1 0,1-1 0,-1 1 0,-1 0 0,1 0 0,0 0 0,0 0 0,-1 0 0,-2-1 0,3 2 0,0 1 0,0-1 0,0 0 0,0 1 0,-1 0 0,1-1 0,0 1 0,0 0 0,0 0 0,0 0 0,-1 0 0,1 1 0,0-1 0,0 1 0,0-1 0,0 1 0,0 0 0,0 0 0,0 0 0,-3 1 0,0 2 0,0-1 0,-1 2 0,1-1 0,1 0 0,-1 1 0,1 0 0,-1 0 0,2 0 0,-1 0 0,0 1 0,1 0 0,0 0 0,0 0 0,1 0 0,0 0 0,0 0 0,-2 9 0,2-2 0,-1 0 0,2 0 0,0 0 0,0 0 0,1 0 0,1 0 0,4 23 0,-3-27-227,0 1-1,1-1 1,1 0-1,0 0 1,8 14-1,5 4-6598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7.269"/>
    </inkml:context>
    <inkml:brush xml:id="br0">
      <inkml:brushProperty name="width" value="0.05" units="cm"/>
      <inkml:brushProperty name="height" value="0.05" units="cm"/>
      <inkml:brushProperty name="color" value="#FFC114"/>
    </inkml:brush>
  </inkml:definitions>
  <inkml:trace contextRef="#ctx0" brushRef="#br0">33 43 24575,'-28'320'0,"27"-312"0,0-5 0,0 0 0,1 0 0,-1 0 0,1 0 0,0 0 0,0 0 0,0 0 0,0 0 0,0 0 0,1 0 0,-1 0 0,1 0 0,2 5 0,-3-8 0,1 0 0,-1 0 0,1 0 0,0 0 0,-1 0 0,1 0 0,-1 0 0,1 0 0,0-1 0,-1 1 0,1 0 0,-1 0 0,1 0 0,-1-1 0,1 1 0,-1 0 0,1-1 0,-1 1 0,1 0 0,-1-1 0,1 1 0,-1-1 0,1 1 0,-1-1 0,0 1 0,1-1 0,-1 1 0,0-1 0,0 1 0,1-1 0,-1 0 0,13-20 0,62-132 0,-47 89 0,42-65 0,-68 124 0,2 1 0,-1-1 0,0 1 0,1 0 0,0 0 0,5-5 0,-8 8 0,0 1 0,0-1 0,0 1 0,-1-1 0,1 1 0,0-1 0,0 1 0,0 0 0,0-1 0,0 1 0,0 0 0,-1 0 0,1-1 0,0 1 0,0 0 0,0 0 0,0 0 0,0 0 0,0 1 0,0-1 0,0 0 0,0 0 0,0 0 0,0 1 0,0-1 0,-1 1 0,1-1 0,0 0 0,0 1 0,0 0 0,-1-1 0,1 1 0,0-1 0,0 1 0,-1 0 0,1-1 0,-1 1 0,1 0 0,0 0 0,-1 0 0,0-1 0,1 1 0,0 1 0,3 6 0,-1 0 0,0 0 0,0 1 0,-1-1 0,0 0 0,0 1 0,1 8 0,1 69 0,-2-34 0,0-19 0,1 19 0,15 77 0,-18-126 0,1 0 0,0 0 0,0-1 0,0 1 0,0 0 0,0-1 0,3 5 0,-4-7 0,1 1 0,-1-1 0,0 1 0,1-1 0,-1 0 0,1 0 0,-1 1 0,1-1 0,-1 0 0,1 0 0,-1 1 0,1-1 0,0 0 0,-1 0 0,1 0 0,-1 0 0,1 0 0,-1 0 0,1 0 0,-1 0 0,1 0 0,0 0 0,-1 0 0,1-1 0,-1 1 0,1 0 0,-1 0 0,1 0 0,-1-1 0,1 1 0,-1 0 0,1-1 0,-1 1 0,0 0 0,1-1 0,-1 1 0,1 0 0,-1-1 0,0 1 0,1-1 0,-1 1 0,0-1 0,1 0 0,11-14 0,0-1 0,-1 0 0,13-28 0,2-2 0,-8 19 117,50-89-1599,-60 97-5344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7.584"/>
    </inkml:context>
    <inkml:brush xml:id="br0">
      <inkml:brushProperty name="width" value="0.05" units="cm"/>
      <inkml:brushProperty name="height" value="0.05" units="cm"/>
      <inkml:brushProperty name="color" value="#FFC114"/>
    </inkml:brush>
  </inkml:definitions>
  <inkml:trace contextRef="#ctx0" brushRef="#br0">1 4 24575,'0'-3'0,"0"2"0,0 5 0,0 3 0,0 8 0,0 6 0,0 12 0,0 9 0,0 9 0,0 11 0,0 7 0,0 6 0,0 2 0,3-3 0,1-5 0,-1-5 0,1-11 0,-2-15-8191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7.735"/>
    </inkml:context>
    <inkml:brush xml:id="br0">
      <inkml:brushProperty name="width" value="0.05" units="cm"/>
      <inkml:brushProperty name="height" value="0.05" units="cm"/>
      <inkml:brushProperty name="color" value="#FFC114"/>
    </inkml:brush>
  </inkml:definitions>
  <inkml:trace contextRef="#ctx0" brushRef="#br0">8 51 24575,'-3'-3'0,"-1"-4"0,3-1 0,5 2 0,7-3 0,9 2 0,5 1 0,0 2-8191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8.157"/>
    </inkml:context>
    <inkml:brush xml:id="br0">
      <inkml:brushProperty name="width" value="0.05" units="cm"/>
      <inkml:brushProperty name="height" value="0.05" units="cm"/>
      <inkml:brushProperty name="color" value="#FFC114"/>
    </inkml:brush>
  </inkml:definitions>
  <inkml:trace contextRef="#ctx0" brushRef="#br0">177 1 24575,'-2'0'0,"0"0"0,0 1 0,1-1 0,-1 1 0,0-1 0,1 1 0,-1 0 0,0 0 0,1-1 0,-1 1 0,1 1 0,-1-1 0,1 0 0,0 0 0,-2 3 0,-19 23 0,20-24 0,-15 23 0,0 1 0,2 1 0,2 1 0,0 0 0,-16 57 0,23-63 0,1 0 0,1 0 0,1 1 0,1 0 0,1-1 0,1 1 0,1 0 0,6 34 0,-6-52 0,0 0 0,1 0 0,0-1 0,0 1 0,0 0 0,1-1 0,0 1 0,0-1 0,7 9 0,-9-13 0,0 0 0,0 0 0,0 0 0,1 0 0,-1 0 0,0 0 0,1 0 0,-1 0 0,1-1 0,-1 1 0,1 0 0,-1-1 0,1 1 0,-1-1 0,1 0 0,2 1 0,-2-2 0,1 1 0,-1 0 0,0-1 0,1 1 0,-1-1 0,0 0 0,0 0 0,0 0 0,0 0 0,0 0 0,0 0 0,0 0 0,0-1 0,3-2 0,2-4 0,1 1 0,-1-2 0,-1 1 0,0-1 0,0 1 0,-1-2 0,6-10 0,25-74 0,-32 84 0,38-142 0,-39 146 0,-1 7 0,2 13 0,-2 22 0,-3 56 257,3 89-1879,2-148-5204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8.359"/>
    </inkml:context>
    <inkml:brush xml:id="br0">
      <inkml:brushProperty name="width" value="0.05" units="cm"/>
      <inkml:brushProperty name="height" value="0.05" units="cm"/>
      <inkml:brushProperty name="color" value="#FFC114"/>
    </inkml:brush>
  </inkml:definitions>
  <inkml:trace contextRef="#ctx0" brushRef="#br0">261 41 24575,'0'-3'0,"0"1"0,0-1 0,0 1 0,-1 0 0,1-1 0,-1 1 0,0 0 0,1-1 0,-1 1 0,0 0 0,0 0 0,0 0 0,-3-4 0,4 6 0,-1-1 0,1 1 0,0 0 0,-1-1 0,1 1 0,-1 0 0,1-1 0,-1 1 0,1 0 0,-1 0 0,1 0 0,-1-1 0,1 1 0,-1 0 0,1 0 0,-1 0 0,1 0 0,-1 0 0,1 0 0,-1 0 0,1 0 0,-1 0 0,0 0 0,-1 1 0,1-1 0,0 1 0,-1 0 0,1 0 0,0 0 0,0-1 0,0 1 0,0 0 0,0 0 0,0 0 0,0 1 0,0-1 0,-1 1 0,-13 24 0,2 0 0,0 0 0,2 1 0,0 1 0,-6 32 0,5-21 0,0-4 25,-96 361-1415,99-348-5436</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18.845"/>
    </inkml:context>
    <inkml:brush xml:id="br0">
      <inkml:brushProperty name="width" value="0.05" units="cm"/>
      <inkml:brushProperty name="height" value="0.05" units="cm"/>
      <inkml:brushProperty name="color" value="#FFC114"/>
    </inkml:brush>
  </inkml:definitions>
  <inkml:trace contextRef="#ctx0" brushRef="#br0">177 26 24575,'0'-1'0,"0"0"0,0 0 0,0 0 0,0 0 0,0 0 0,0 0 0,0 0 0,-1 1 0,1-1 0,0 0 0,0 0 0,-1 0 0,1 0 0,-1 0 0,1 0 0,0 1 0,-1-1 0,0 0 0,1 0 0,-1 1 0,1-1 0,-1 0 0,0 1 0,0-1 0,1 0 0,-1 1 0,0-1 0,0 1 0,0-1 0,1 1 0,-1 0 0,0-1 0,0 1 0,0 0 0,0 0 0,0 0 0,0 0 0,0-1 0,-2 1 0,1 1 0,-1-1 0,1 1 0,-1-1 0,1 1 0,0 0 0,-1-1 0,1 1 0,0 1 0,-1-1 0,1 0 0,0 0 0,0 1 0,0-1 0,-3 4 0,-5 7 0,0 0 0,1 1 0,0 0 0,1 0 0,1 1 0,-11 26 0,8-13 0,2 1 0,-10 51 0,17-73 0,-2 6 0,1 0 0,1 0 0,0 0 0,0 0 0,1 1 0,1-1 0,2 15 0,-3-26 0,0 0 0,0 0 0,0 0 0,1 1 0,-1-1 0,0 0 0,1 0 0,-1 0 0,1 0 0,-1 0 0,1 0 0,0 0 0,-1 0 0,1-1 0,0 1 0,0 0 0,-1 0 0,1 0 0,0-1 0,0 1 0,0 0 0,0-1 0,0 1 0,0-1 0,0 1 0,0-1 0,0 0 0,0 1 0,1-1 0,-1 0 0,0 0 0,0 0 0,0 0 0,0 0 0,0 0 0,0 0 0,1 0 0,-1 0 0,0 0 0,0-1 0,0 1 0,0 0 0,0-1 0,0 1 0,0-1 0,0 1 0,1-2 0,4-1 0,-1 0 0,0-1 0,0 0 0,0 0 0,-1-1 0,9-9 0,0-4 0,15-30 0,7-8 0,-35 55 0,0 1 0,0 0 0,0-1 0,0 1 0,0 0 0,1 0 0,-1-1 0,0 1 0,0 0 0,0-1 0,1 1 0,-1 0 0,0 0 0,0 0 0,1-1 0,-1 1 0,0 0 0,0 0 0,1 0 0,-1 0 0,0-1 0,1 1 0,-1 0 0,0 0 0,1 0 0,-1 0 0,0 0 0,1 0 0,-1 0 0,0 0 0,1 0 0,-1 0 0,0 0 0,1 0 0,4 13 0,-4 27 0,-1-32 0,1-1 0,-1 0 0,1 0 0,1 0 0,-1 0 0,1 0 0,0-1 0,1 1 0,0 0 0,0-1 0,5 8 0,-7-12 0,1 0 0,-1 0 0,1 1 0,0-1 0,0-1 0,0 1 0,0 0 0,0 0 0,0-1 0,0 1 0,0-1 0,1 0 0,-1 0 0,1 0 0,-1 0 0,1 0 0,-1 0 0,1-1 0,0 1 0,-1-1 0,1 0 0,-1 1 0,1-1 0,0 0 0,-1-1 0,1 1 0,0 0 0,-1-1 0,1 0 0,4-1 0,2-2 0,0-1 0,0 1 0,0-2 0,0 1 0,-1-1 0,0-1 0,0 1 0,-1-1 0,1-1 0,-2 1 0,1-1 0,-1-1 0,9-13 0,-6 5 0,-1 1 0,0-1 0,-1 0 0,-1-1 0,0 0 0,5-30 0,-10 43 43,-1 1 0,1-1-1,-1 0 1,0 0 0,0 0-1,-1 0 1,-1-8 0,2 12-107,-1-1 1,1 1 0,-1-1 0,1 1 0,-1 0-1,0-1 1,0 1 0,0 0 0,0-1 0,0 1-1,0 0 1,0 0 0,0 0 0,0 0-1,0 0 1,-1 0 0,1 0 0,0 1 0,-1-1-1,1 0 1,-1 1 0,1-1 0,-1 1 0,1-1-1,-1 1 1,-2-1 0,-18 0-6763</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8.033"/>
    </inkml:context>
    <inkml:brush xml:id="br0">
      <inkml:brushProperty name="width" value="0.05" units="cm"/>
      <inkml:brushProperty name="height" value="0.05" units="cm"/>
      <inkml:brushProperty name="color" value="#FFC114"/>
    </inkml:brush>
  </inkml:definitions>
  <inkml:trace contextRef="#ctx0" brushRef="#br0">0 0 24575,'6'0'0,"0"0"0,1 1 0,-1-1 0,0 1 0,0 0 0,12 4 0,-16-4 0,0 0 0,1 1 0,-1-1 0,0 1 0,0-1 0,1 1 0,-1 0 0,-1 0 0,1 0 0,0 0 0,0 0 0,-1 0 0,1 1 0,-1-1 0,0 0 0,0 1 0,0-1 0,2 5 0,1 9 0,0 0 0,0 1 0,-2 0 0,1 20 0,-2 71 0,-2-60 0,0 40 138,-1-18-639,3 0 0,16 110 0,-11-151-6325</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8.375"/>
    </inkml:context>
    <inkml:brush xml:id="br0">
      <inkml:brushProperty name="width" value="0.05" units="cm"/>
      <inkml:brushProperty name="height" value="0.05" units="cm"/>
      <inkml:brushProperty name="color" value="#FFC114"/>
    </inkml:brush>
  </inkml:definitions>
  <inkml:trace contextRef="#ctx0" brushRef="#br0">26 72 24575,'10'-34'0,"-7"17"0,-1 57 0,-5-18 0,-1 14 0,1-1 0,2 38 0,1-64 0,1 0 0,0 0 0,0 0 0,1-1 0,0 1 0,1-1 0,0 1 0,0-1 0,0 0 0,1 0 0,1-1 0,-1 1 0,11 13 0,-13-19 0,0 0 0,1 0 0,-1 1 0,0-1 0,1 0 0,-1-1 0,1 1 0,-1 0 0,1-1 0,0 0 0,0 1 0,0-1 0,0 0 0,0-1 0,0 1 0,0 0 0,0-1 0,0 0 0,0 1 0,0-1 0,0-1 0,0 1 0,0 0 0,1-1 0,-1 1 0,0-1 0,0 0 0,-1 0 0,1 0 0,3-2 0,-1 0 0,-1 0 0,1 0 0,-1-1 0,0 1 0,0-1 0,0 0 0,-1 0 0,1 0 0,-1-1 0,0 1 0,0-1 0,-1 0 0,1 0 0,-1 0 0,0 0 0,2-8 0,-2 0 0,0 0 0,0 0 0,-2 0 0,1 0 0,-2 0 0,0 0 0,0 0 0,-1 0 0,-1 0 0,0 0 0,-8-18 0,8 22 0,-2-1 0,1 1 0,-1 0 0,0 1 0,-1-1 0,-13-13 0,15 17 0,-1 1 0,1 0 0,-1 0 0,0 0 0,-1 1 0,1-1 0,0 1 0,-1 1 0,0-1 0,0 1 0,-10-3 0,13 4-65,-1 1 0,1-1 0,-1 1 0,0 0 0,1 0 0,-1 0 0,0 0 0,1 1 0,-1 0 0,0-1 0,1 1 0,-1 1 0,1-1 0,0 0 0,-1 1 0,1 0 0,0 0 0,0 0 0,0 0 0,-3 3 0,-10 11-6761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6.602"/>
    </inkml:context>
    <inkml:brush xml:id="br0">
      <inkml:brushProperty name="width" value="0.05" units="cm"/>
      <inkml:brushProperty name="height" value="0.05" units="cm"/>
      <inkml:brushProperty name="color" value="#FFC114"/>
    </inkml:brush>
  </inkml:definitions>
  <inkml:trace contextRef="#ctx0" brushRef="#br0">14 160 24575,'-3'-9'0,"-1"-9"0,1-4 0,-1-4 0,8-4 0,6 0 0,1 6-8191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8.749"/>
    </inkml:context>
    <inkml:brush xml:id="br0">
      <inkml:brushProperty name="width" value="0.05" units="cm"/>
      <inkml:brushProperty name="height" value="0.05" units="cm"/>
      <inkml:brushProperty name="color" value="#FFC114"/>
    </inkml:brush>
  </inkml:definitions>
  <inkml:trace contextRef="#ctx0" brushRef="#br0">109 39 24575,'-2'-3'0,"-1"1"0,0-1 0,0 1 0,1 0 0,-1 0 0,0 0 0,-1 0 0,1 1 0,0-1 0,0 1 0,-1 0 0,-3-1 0,5 2 0,1 0 0,0 0 0,-1 0 0,1 0 0,-1 0 0,1 0 0,0 0 0,-1 1 0,1-1 0,-1 1 0,1-1 0,0 1 0,0-1 0,-1 1 0,1 0 0,0 0 0,0 0 0,0-1 0,0 1 0,0 0 0,0 0 0,0 0 0,0 1 0,0-1 0,0 0 0,1 0 0,-1 0 0,0 1 0,1-1 0,-1 0 0,1 1 0,0-1 0,-1 2 0,-3 10 0,1 1 0,1-1 0,0 1 0,1-1 0,1 25 0,1-12 0,2-1 0,6 31 0,-5-41 0,-1-1 0,2 1 0,0 0 0,1-1 0,0 0 0,1 0 0,14 19 0,-19-30 0,0 0 0,0 0 0,1 0 0,0 0 0,0-1 0,-1 1 0,1-1 0,1 1 0,-1-1 0,0 0 0,0-1 0,1 1 0,-1 0 0,1-1 0,0 0 0,-1 0 0,1 0 0,0 0 0,0 0 0,0-1 0,-1 0 0,1 0 0,0 0 0,0 0 0,0-1 0,0 1 0,-1-1 0,1 0 0,0 0 0,0 0 0,-1-1 0,1 1 0,-1-1 0,7-4 0,-3 2 0,0-1 0,0 0 0,-1 0 0,1-1 0,-1 0 0,-1 0 0,1 0 0,-1-1 0,0 0 0,0 0 0,-1 0 0,6-12 0,-6 8 0,0 1 0,-1-1 0,0 0 0,0 0 0,-1 0 0,-1 0 0,0-1 0,0 1 0,-2-12 0,0 13 0,0-1 0,-1 1 0,0 0 0,0 0 0,-1 0 0,-1 0 0,0 0 0,0 1 0,-10-17 0,10 20 0,-1 0 0,0 0 0,0 0 0,0 0 0,0 1 0,-1 0 0,0 0 0,0 1 0,-1 0 0,1 0 0,-1 0 0,0 1 0,0 0 0,-7-3 0,5 4 34,1 0 1,0 0-1,-1 1 0,1 0 0,-1 0 0,0 1 0,1 0 0,-1 1 0,-12 1 1,16-1-121,1 0 1,0 1 0,-1-1-1,1 1 1,0 0 0,0 0-1,0 0 1,0 0 0,0 1-1,0 0 1,1 0 0,-1 0-1,1 0 1,0 0 0,0 0-1,0 1 1,0 0 0,1 0-1,-3 5 1,-3 10-6741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9.096"/>
    </inkml:context>
    <inkml:brush xml:id="br0">
      <inkml:brushProperty name="width" value="0.05" units="cm"/>
      <inkml:brushProperty name="height" value="0.05" units="cm"/>
      <inkml:brushProperty name="color" value="#FFC114"/>
    </inkml:brush>
  </inkml:definitions>
  <inkml:trace contextRef="#ctx0" brushRef="#br0">72 12 24575,'0'0'0,"0"-1"0,0 1 0,0-1 0,0 1 0,0-1 0,0 1 0,-1-1 0,1 1 0,0-1 0,0 1 0,0-1 0,-1 1 0,1 0 0,0-1 0,-1 1 0,1-1 0,0 1 0,-1 0 0,1-1 0,0 1 0,-1 0 0,1-1 0,-1 1 0,1 0 0,-1 0 0,1-1 0,-1 1 0,1 0 0,0 0 0,-1 0 0,1 0 0,-1-1 0,0 1 0,1 0 0,-1 0 0,1 0 0,-1 0 0,1 0 0,-1 0 0,1 1 0,-1-1 0,1 0 0,-1 0 0,1 0 0,-1 0 0,1 1 0,0-1 0,-1 0 0,0 1 0,-2 0 0,1 0 0,-1 0 0,1 0 0,-1 0 0,1 1 0,-1-1 0,-3 5 0,3-2 0,0 1 0,0-1 0,0 1 0,1 0 0,0 0 0,0 0 0,0 1 0,0-1 0,1 0 0,0 1 0,0 6 0,-1 10 0,1 30 0,1-51 0,0 11 0,1 1 0,1-1 0,-1 0 0,2 0 0,0 0 0,1 0 0,0 0 0,0 0 0,1-1 0,1 0 0,7 11 0,-10-17 0,1 1 0,0-1 0,0-1 0,1 1 0,-1-1 0,1 1 0,0-1 0,0-1 0,0 1 0,1-1 0,-1 0 0,1 0 0,0 0 0,0-1 0,0 0 0,0 0 0,0 0 0,0-1 0,0 0 0,1 0 0,-1-1 0,0 0 0,10 0 0,-10-1 0,0 0 0,1 0 0,-1-1 0,0 0 0,1 0 0,-1 0 0,0-1 0,-1 0 0,1 0 0,0 0 0,-1-1 0,0 0 0,0 0 0,0 0 0,0-1 0,-1 1 0,1-1 0,-1 0 0,0-1 0,-1 1 0,1 0 0,-1-1 0,0 0 0,-1 0 0,0 0 0,3-10 0,-2 7 0,-1 0 0,-1 0 0,1 0 0,-2-1 0,1 1 0,-1 0 0,0 0 0,-1-1 0,0 1 0,-1 0 0,0 0 0,0 0 0,-1 0 0,0 1 0,-1-1 0,0 1 0,0-1 0,-6-8 0,4 10-72,0 0 1,-1 1-1,1-1 0,-1 1 0,0 1 0,0 0 0,-1 0 0,0 0 1,0 1-1,0 0 0,0 0 0,-1 1 0,1 0 0,-1 0 0,0 1 1,0 1-1,0-1 0,-11 1 0,-7-1-6754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9.331"/>
    </inkml:context>
    <inkml:brush xml:id="br0">
      <inkml:brushProperty name="width" value="0.05" units="cm"/>
      <inkml:brushProperty name="height" value="0.05" units="cm"/>
      <inkml:brushProperty name="color" value="#FFC114"/>
    </inkml:brush>
  </inkml:definitions>
  <inkml:trace contextRef="#ctx0" brushRef="#br0">15 11 24575,'-3'0'0,"-4"3"0,3 1 0,4 0 0,8-1 0,9-1 0,10 0 0,10-5 0,7 0 0,5-1 0,4 1 0,-3 0 0,-3-1 0,-6-1 0,-11 1-8191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9.721"/>
    </inkml:context>
    <inkml:brush xml:id="br0">
      <inkml:brushProperty name="width" value="0.05" units="cm"/>
      <inkml:brushProperty name="height" value="0.05" units="cm"/>
      <inkml:brushProperty name="color" value="#FFC114"/>
    </inkml:brush>
  </inkml:definitions>
  <inkml:trace contextRef="#ctx0" brushRef="#br0">248 188 24575,'5'-5'0,"-1"1"0,0-1 0,0 0 0,0 0 0,-1 0 0,0-1 0,0 1 0,0-1 0,0 0 0,-1 0 0,0 0 0,0 0 0,-1 0 0,0 0 0,0 0 0,0 0 0,-1-8 0,0 11 0,0-1 0,-1 1 0,0-1 0,1 1 0,-1-1 0,0 1 0,-1 0 0,1-1 0,-1 1 0,1 0 0,-1 0 0,0 0 0,0 0 0,0 0 0,-1 1 0,1-1 0,-1 1 0,1-1 0,-1 1 0,0 0 0,0 0 0,0 0 0,0 0 0,0 1 0,0-1 0,0 1 0,-1 0 0,1 0 0,-1 0 0,1 0 0,-5 0 0,0 0 0,-1 1 0,0-1 0,1 2 0,-1-1 0,0 1 0,1 1 0,-1-1 0,1 1 0,0 1 0,-1 0 0,1 0 0,0 0 0,1 1 0,-1 0 0,1 1 0,0 0 0,0 0 0,0 0 0,-6 7 0,8-7 0,0-1 0,0 1 0,1 0 0,0 1 0,0-1 0,0 1 0,1 0 0,0-1 0,0 2 0,0-1 0,1 0 0,0 0 0,0 1 0,0-1 0,1 1 0,0 0 0,1-1 0,-1 1 0,1 0 0,0 0 0,1-1 0,0 1 0,0 0 0,3 10 0,2-3 0,1 0 0,0-1 0,1 0 0,0 0 0,1-1 0,0 0 0,1-1 0,0 0 0,13 11 0,12 8 0,66 41 0,-49-39 0,-26-16 0,0 0 0,27 23 0,-52-38 0,0 0 0,0 0 0,1 1 0,-1-1 0,0 0 0,0 0 0,0 1 0,0-1 0,0 0 0,0 1 0,0-1 0,-1 1 0,1 0 0,-1-1 0,1 1 0,0 1 0,-1-2 0,0 0 0,-1 0 0,1 0 0,0 0 0,0 0 0,0-1 0,-1 1 0,1 0 0,-1 0 0,1 0 0,0-1 0,-1 1 0,1 0 0,-1-1 0,0 1 0,1 0 0,-1-1 0,1 1 0,-1-1 0,0 1 0,0-1 0,0 1 0,-5 2 0,0 0 0,1-1 0,-1 0 0,0 0 0,0-1 0,0 0 0,-7 1 0,-23 2 114,-1-2 0,-39-2 0,56-1-399,-1-1 1,0-1-1,0-1 1,1-1-1,-21-8 1,5-2-6542</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0.116"/>
    </inkml:context>
    <inkml:brush xml:id="br0">
      <inkml:brushProperty name="width" value="0.05" units="cm"/>
      <inkml:brushProperty name="height" value="0.05" units="cm"/>
      <inkml:brushProperty name="color" value="#FFC114"/>
    </inkml:brush>
  </inkml:definitions>
  <inkml:trace contextRef="#ctx0" brushRef="#br0">94 185 24575,'1'2'0,"-1"0"0,0 0 0,1 0 0,-1 1 0,1-1 0,-1 0 0,1 0 0,0 0 0,0 0 0,0-1 0,0 1 0,1 0 0,-1 0 0,0 0 0,1-1 0,-1 1 0,1-1 0,-1 1 0,1-1 0,0 0 0,0 0 0,0 1 0,-1-1 0,1-1 0,0 1 0,0 0 0,0 0 0,1-1 0,-1 1 0,2 0 0,9 1 0,0 0 0,0 0 0,23-1 0,-31-1 0,3 0 0,-1 0 0,1-1 0,0 1 0,-1-2 0,1 1 0,-1-1 0,0 0 0,1 0 0,-1-1 0,8-5 0,-13 7 0,1 0 0,-1-1 0,0 0 0,0 1 0,0-1 0,0 0 0,-1 0 0,1 0 0,0 0 0,-1-1 0,0 1 0,1 0 0,-1-1 0,0 1 0,0-1 0,0 1 0,-1-1 0,1 1 0,0-1 0,-1 0 0,0 1 0,0-1 0,0 0 0,0 1 0,0-1 0,0 1 0,0-1 0,-1 0 0,0 1 0,1-1 0,-1 1 0,-2-5 0,-2-3 0,1 2 0,-1-1 0,-1 0 0,0 1 0,0 0 0,0 0 0,-1 1 0,0-1 0,-1 2 0,1-1 0,-1 1 0,-1 0 0,1 1 0,-1-1 0,0 2 0,0-1 0,-17-4 0,20 7 0,0 0 0,-1 1 0,1 0 0,0 0 0,0 0 0,-1 1 0,1 0 0,-1 0 0,1 1 0,0 0 0,-1 0 0,-10 3 0,13-2 0,-1 0 0,0 1 0,1-1 0,-1 1 0,1 0 0,0 0 0,0 0 0,0 1 0,1 0 0,-1-1 0,1 1 0,0 1 0,0-1 0,0 0 0,0 1 0,1-1 0,-3 8 0,-1 3 0,1-1 0,1 1 0,1 1 0,0-1 0,1 1 0,0-1 0,1 1 0,1-1 0,1 1 0,0 0 0,7 29 0,-6-35 0,0 0 0,1 0 0,0-1 0,1 1 0,0-1 0,1 1 0,0-1 0,0-1 0,1 1 0,0-1 0,1 0 0,0 0 0,0-1 0,0 0 0,1 0 0,0-1 0,0 0 0,1 0 0,9 4 0,27 6-1365,-3-6-5461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0.487"/>
    </inkml:context>
    <inkml:brush xml:id="br0">
      <inkml:brushProperty name="width" value="0.05" units="cm"/>
      <inkml:brushProperty name="height" value="0.05" units="cm"/>
      <inkml:brushProperty name="color" value="#FFC114"/>
    </inkml:brush>
  </inkml:definitions>
  <inkml:trace contextRef="#ctx0" brushRef="#br0">175 215 24575,'1'-38'0,"0"22"0,0 1 0,-1 0 0,-1 0 0,0-1 0,-1 1 0,-1 0 0,0 0 0,-7-18 0,10 32 0,-1 0 0,1 0 0,0 0 0,-1 0 0,1 0 0,-1 0 0,0 0 0,1 0 0,-1 0 0,0 0 0,1 0 0,-1 0 0,0 0 0,0 0 0,0 1 0,0-1 0,0 0 0,0 1 0,0-1 0,0 0 0,0 1 0,0-1 0,0 1 0,0 0 0,0-1 0,-1 1 0,1 0 0,0 0 0,0 0 0,0 0 0,0 0 0,-1 0 0,1 0 0,0 0 0,0 0 0,0 1 0,0-1 0,-1 0 0,1 1 0,0-1 0,0 1 0,0-1 0,0 1 0,0-1 0,0 1 0,0 0 0,-1 1 0,-4 3 0,1 0 0,-1 1 0,1-1 0,1 1 0,-1 0 0,-4 9 0,-3 6 0,1 1 0,2-1 0,0 2 0,1 0 0,-6 25 0,12-36 0,-1-1 0,2 1 0,-1 0 0,2 0 0,0 0 0,0 0 0,1 0 0,0-1 0,1 1 0,0 0 0,1-1 0,6 15 0,-7-22 0,0 0 0,0 0 0,0 0 0,1 0 0,-1 0 0,1-1 0,0 0 0,0 1 0,0-1 0,1 0 0,-1 0 0,1-1 0,-1 1 0,1-1 0,0 0 0,0 0 0,0 0 0,0 0 0,1-1 0,-1 0 0,0 0 0,1 0 0,-1 0 0,0-1 0,1 1 0,-1-1 0,1 0 0,5-1 0,-2 0 0,-1-1 0,0 1 0,1-1 0,-1 0 0,0-1 0,0 0 0,-1 0 0,1-1 0,0 0 0,-1 0 0,0 0 0,0-1 0,0 1 0,-1-2 0,1 1 0,5-8 0,-5 5 0,-1-1 0,0 0 0,0 0 0,0-1 0,-1 1 0,5-20 0,-3 0 0,4-31 0,-9 48 0,-1 13 0,0-1 0,0 0 0,0 0 0,0 0 0,0 0 0,0 0 0,0 0 0,0 0 0,0 0 0,0 0 0,0 0 0,1 0 0,-1 0 0,0 0 0,0 0 0,0 0 0,0 0 0,0 0 0,0 1 0,0-1 0,0 0 0,0 0 0,0 0 0,0 0 0,0 0 0,0 0 0,1 0 0,-1 0 0,0 0 0,0 0 0,0 0 0,0 0 0,0 0 0,0 0 0,0 0 0,0 0 0,0 0 0,0 0 0,0-1 0,0 1 0,1 0 0,-1 0 0,0 0 0,0 0 0,0 0 0,0 0 0,0 0 0,0 0 0,0 0 0,0 0 0,0 0 0,0 0 0,0 0 0,6 13 0,3 19 0,-2-5-273,0 0 0,2-1 0,1 0 0,20 38 0,-15-39-6553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0.797"/>
    </inkml:context>
    <inkml:brush xml:id="br0">
      <inkml:brushProperty name="width" value="0.05" units="cm"/>
      <inkml:brushProperty name="height" value="0.05" units="cm"/>
      <inkml:brushProperty name="color" value="#FFC114"/>
    </inkml:brush>
  </inkml:definitions>
  <inkml:trace contextRef="#ctx0" brushRef="#br0">33 116 24575,'-33'-116'0,"35"122"0,0 0 0,1-1 0,0 1 0,5 8 0,5 10 0,12 29 0,-2 2 0,29 109 0,-52-164 0,2 5 0,-1 0 0,0-1 0,-1 1 0,1 0 0,-1 0 0,0 6 0,-2-10 0,-1-8 0,-2-10 0,4 0 0,0-1 0,1 1 0,1-1 0,1 1 0,0-1 0,1 1 0,1 0 0,1 0 0,0 0 0,1 1 0,1 0 0,1 0 0,0 0 0,1 1 0,0 1 0,23-27 0,-29 37-105,2 0 0,-1 1 0,0-1 0,1 1 0,-1 0 0,1 0 0,0 0 0,0 1 0,0 0 0,0 0 0,0 0 0,7-1 0,5 1-6721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1.375"/>
    </inkml:context>
    <inkml:brush xml:id="br0">
      <inkml:brushProperty name="width" value="0.05" units="cm"/>
      <inkml:brushProperty name="height" value="0.05" units="cm"/>
      <inkml:brushProperty name="color" value="#FFC114"/>
    </inkml:brush>
  </inkml:definitions>
  <inkml:trace contextRef="#ctx0" brushRef="#br0">221 382 24575,'1'0'0,"0"0"0,-1-1 0,1 1 0,0-1 0,0 1 0,-1 0 0,1-1 0,0 1 0,-1-1 0,1 0 0,-1 1 0,1-1 0,0 0 0,-1 1 0,1-1 0,-1 0 0,0 1 0,1-1 0,-1 0 0,0 0 0,1 0 0,-1 1 0,0-1 0,0 0 0,1 0 0,-1 0 0,0 0 0,0 1 0,0-1 0,0-1 0,-1-27 0,0 26 0,0-1 0,1 1 0,-2 0 0,1 0 0,0-1 0,-1 1 0,1 0 0,-1 0 0,0 0 0,0 1 0,0-1 0,0 0 0,-1 1 0,1-1 0,-1 1 0,1 0 0,-1 0 0,0 0 0,0 0 0,0 0 0,0 1 0,0-1 0,0 1 0,0 0 0,-1 0 0,1 0 0,-1 0 0,1 0 0,0 1 0,-1 0 0,1 0 0,-1 0 0,1 0 0,-1 0 0,1 1 0,0-1 0,-1 1 0,1 0 0,0 0 0,-1 0 0,1 1 0,0-1 0,0 1 0,0-1 0,0 1 0,0 0 0,-2 3 0,-5 5 0,0 0 0,1 0 0,0 1 0,1 1 0,0-1 0,1 1 0,1 0 0,0 1 0,0 0 0,1 0 0,1 0 0,-4 18 0,6-20 0,0-1 0,1 1 0,0-1 0,1 1 0,0 0 0,1-1 0,2 16 0,-1-19 0,-1-1 0,1 1 0,1-1 0,-1 0 0,1 0 0,0 0 0,0 0 0,1 0 0,0-1 0,0 1 0,0-1 0,7 6 0,-5-6 0,-1-1 0,0 0 0,1 0 0,0 0 0,0-1 0,0 0 0,0 0 0,1-1 0,-1 0 0,1 0 0,0 0 0,-1-1 0,1 0 0,0 0 0,0 0 0,0-1 0,-1 0 0,1-1 0,0 1 0,10-4 0,-8 2 0,1-1 0,-1 0 0,0-1 0,0 0 0,0 0 0,-1-1 0,0 0 0,1 0 0,-2-1 0,1 0 0,-1-1 0,0 0 0,12-14 0,-7 4 0,-1-1 0,-1-1 0,0 0 0,-2 0 0,0-1 0,-1 0 0,-1-1 0,-1 1 0,5-39 0,-6 14 0,-1 0 0,-2 0 0,-9-72 0,7 105 0,0 1 0,-1 0 0,0 0 0,-1 0 0,0 0 0,0 0 0,-1 0 0,-6-11 0,10 23 0,0-1 0,0 0 0,-1 1 0,1-1 0,0 0 0,0 1 0,0-1 0,0 0 0,0 1 0,0-1 0,0 0 0,0 0 0,-1 1 0,1-1 0,0 0 0,0 0 0,0 1 0,-1-1 0,1 0 0,0 0 0,0 1 0,-1-1 0,1 0 0,0 0 0,0 0 0,-1 0 0,1 0 0,0 1 0,-1-1 0,1 0 0,0 0 0,-1 0 0,1 0 0,0 0 0,-1 0 0,1 0 0,0 0 0,0 0 0,-1 0 0,1 0 0,0 0 0,-1 0 0,1 0 0,0 0 0,-1-1 0,1 1 0,0 0 0,0 0 0,-1 0 0,1 0 0,0-1 0,-1 1 0,1 0 0,0 0 0,0 0 0,0-1 0,-1 1 0,1 0 0,0 0 0,0-1 0,0 1 0,0 0 0,-1-1 0,1 1 0,0 0 0,0-1 0,0 1 0,0 0 0,0-1 0,-5 27 0,4 3 0,0 0 0,2 0 0,5 32 0,20 88 0,-16-97 0,4 13 0,41 117 0,-54-179 0,11 22 0,-12-25 0,0 0 0,1 1 0,-1-1 0,0 0 0,0 1 0,1-1 0,-1 0 0,0 1 0,1-1 0,-1 0 0,0 0 0,1 0 0,-1 1 0,0-1 0,1 0 0,-1 0 0,1 0 0,-1 0 0,0 1 0,1-1 0,-1 0 0,1 0 0,-1 0 0,0 0 0,1 0 0,-1 0 0,1 0 0,-1 0 0,0-1 0,1 1 0,-1 0 0,1 0 0,-1 0 0,0 0 0,1 0 0,-1-1 0,0 1 0,1 0 0,-1 0 0,0-1 0,1 1 0,-1 0 0,0 0 0,1-1 0,-1 1 0,0 0 0,0-1 0,1 1 0,-1 0 0,0-1 0,0 1 0,0-1 0,0 1 0,0 0 0,1-1 0,20-39 0,-12 23 0,-1 1 0,2 0 0,0 1 0,21-25 0,-28 37 0,0 0 0,1 0 0,-1 0 0,1 0 0,-1 1 0,1-1 0,0 1 0,0 0 0,0 0 0,0 1 0,0-1 0,0 1 0,1 0 0,-1 0 0,0 0 0,1 1 0,-1-1 0,1 1 0,-1 0 0,0 0 0,1 1 0,-1-1 0,1 1 0,7 3 0,-5-2 20,-1 2 0,1-1 0,-1 1 1,1 0-1,-1 0 0,-1 0 0,1 1 0,-1 0 0,1 0 0,-1 1 0,-1 0 0,1-1 0,-1 1 0,0 1 0,0-1 0,4 13 1,4 9-590,-1 0 0,10 49 0,-15-54-6257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1.599"/>
    </inkml:context>
    <inkml:brush xml:id="br0">
      <inkml:brushProperty name="width" value="0.05" units="cm"/>
      <inkml:brushProperty name="height" value="0.05" units="cm"/>
      <inkml:brushProperty name="color" value="#FFC114"/>
    </inkml:brush>
  </inkml:definitions>
  <inkml:trace contextRef="#ctx0" brushRef="#br0">1 5 24575,'3'0'0,"1"-3"0,2 2 0,4 1 0,3 1 0,2 2 0,2 2 0,0-1 0,4 3 0,1-1 0,-1-1 0,0-1 0,-1-2 0,-4 0-8191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2.368"/>
    </inkml:context>
    <inkml:brush xml:id="br0">
      <inkml:brushProperty name="width" value="0.05" units="cm"/>
      <inkml:brushProperty name="height" value="0.05" units="cm"/>
      <inkml:brushProperty name="color" value="#FFC114"/>
    </inkml:brush>
  </inkml:definitions>
  <inkml:trace contextRef="#ctx0" brushRef="#br0">68 231 24575,'0'-2'0,"0"0"0,1-1 0,-1 1 0,1 0 0,0 0 0,0 0 0,0 0 0,0 0 0,0 0 0,0 0 0,0 0 0,2-2 0,-3 4 0,1-1 0,-1 1 0,0 0 0,1-1 0,-1 1 0,0 0 0,0-1 0,1 1 0,-1 0 0,1 0 0,-1 0 0,0-1 0,1 1 0,-1 0 0,0 0 0,1 0 0,-1 0 0,1 0 0,-1 0 0,1-1 0,-1 1 0,0 0 0,1 0 0,-1 0 0,1 1 0,0-1 0,0 1 0,-1-1 0,1 1 0,-1-1 0,1 1 0,-1 0 0,1-1 0,-1 1 0,1 0 0,-1-1 0,0 1 0,1 0 0,-1 0 0,0-1 0,0 1 0,1 0 0,-1 0 0,0 0 0,0 1 0,5 38 0,-2 0 0,-4 80 0,-1-45 0,19 312 0,-30-460 0,-23-79 0,-9-40 0,21 12 0,23 155 0,1 0 0,0-1 0,2 1 0,1 0 0,7-28 0,-8 47 0,-1 0 0,1 1 0,0-1 0,0 1 0,1-1 0,0 1 0,0 0 0,0 0 0,1 0 0,-1 0 0,1 1 0,0 0 0,1 0 0,4-5 0,-5 7 0,1-1 0,-1 1 0,0 0 0,1 0 0,-1 1 0,1-1 0,0 1 0,0 0 0,-1 0 0,1 0 0,0 1 0,0 0 0,0 0 0,0 0 0,0 0 0,-1 1 0,9 2 0,-1 0 0,0 1 0,0 1 0,0 0 0,-1 1 0,0 0 0,0 1 0,0 0 0,-1 0 0,0 1 0,-1 1 0,1 0 0,-2 0 0,11 13 0,-12-12 0,0-1 0,0 2 0,-1-1 0,0 1 0,0 0 0,-1 0 0,-1 0 0,0 1 0,-1 0 0,0 0 0,0-1 0,-2 2 0,2 23 0,-4-29 18,0 1 0,-1-1 0,1 1 0,-1-1 0,-1 0 0,0 0 0,0 0 0,0 0 0,-1-1 0,1 1 0,-2-1 0,1 0 0,-1 0 0,0 0 0,0-1 0,0 0 0,-1 0 0,-8 6 0,-2 0-262,1-1 0,-2-1 0,1 0 0,-1-2 1,0 0-1,-24 7 0,17-8-6582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7.029"/>
    </inkml:context>
    <inkml:brush xml:id="br0">
      <inkml:brushProperty name="width" value="0.05" units="cm"/>
      <inkml:brushProperty name="height" value="0.05" units="cm"/>
      <inkml:brushProperty name="color" value="#FFC114"/>
    </inkml:brush>
  </inkml:definitions>
  <inkml:trace contextRef="#ctx0" brushRef="#br0">30 177 24575,'0'-1'0,"0"0"0,0 0 0,0 0 0,0 0 0,0 0 0,-1 0 0,1 0 0,0 0 0,0 0 0,-1 0 0,1 0 0,-1 0 0,1 0 0,-1 0 0,1 0 0,-2-1 0,-2 3 0,1 11 0,4 12 0,0 0 0,1-1 0,2 1 0,8 30 0,4 31 0,11 184 0,-27-248 0,-4-28 0,-6-34 0,-5-61 0,-5-202 0,19 280 0,1 1 0,2 0 0,0 0 0,1 0 0,2 0 0,10-34 0,-14 54 0,0 1 0,0-1 0,0 1 0,0-1 0,0 1 0,1 0 0,-1-1 0,1 1 0,0 0 0,-1 0 0,1 0 0,0 0 0,0 0 0,1 1 0,-1-1 0,0 1 0,0-1 0,1 1 0,-1 0 0,1 0 0,-1 0 0,1 0 0,0 0 0,-1 0 0,1 1 0,3-1 0,-1 2 0,0-1 0,-1 1 0,1 0 0,0 0 0,0 1 0,-1-1 0,1 1 0,-1 0 0,1 0 0,-1 1 0,0-1 0,0 1 0,6 5 0,3 4 0,0 0 0,-1 0 0,0 1 0,11 16 0,-18-21 0,1 0 0,-1 1 0,0 0 0,-1 0 0,0 0 0,0 0 0,-1 1 0,3 14 0,-6-21 0,1-1 0,-1 1 0,0 0 0,0-1 0,0 1 0,0-1 0,-1 1 0,1-1 0,-1 1 0,1-1 0,-1 1 0,0-1 0,0 1 0,0-1 0,0 0 0,-1 1 0,1-1 0,-3 3 0,1-2 0,1-1 0,-1 1 0,0-1 0,-1 0 0,1 0 0,0 0 0,-1 0 0,1 0 0,-1-1 0,1 1 0,-6 0 0,-3 1 0,-1-1 0,0-1 0,0 0 0,0 0 0,0-2 0,-17-1 0,16 0-227,0-1-1,0 0 1,0-1-1,1-1 1,-26-11-1,14 2-6598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2.771"/>
    </inkml:context>
    <inkml:brush xml:id="br0">
      <inkml:brushProperty name="width" value="0.05" units="cm"/>
      <inkml:brushProperty name="height" value="0.05" units="cm"/>
      <inkml:brushProperty name="color" value="#FFC114"/>
    </inkml:brush>
  </inkml:definitions>
  <inkml:trace contextRef="#ctx0" brushRef="#br0">154 195 24575,'3'-2'0,"0"0"0,-1-1 0,1 1 0,-1 0 0,1-1 0,-1 1 0,0-1 0,0 0 0,0 0 0,-1 0 0,1 0 0,0 0 0,-1 0 0,0 0 0,0-1 0,0 1 0,0 0 0,-1-1 0,1 1 0,-1 0 0,0-1 0,0-4 0,0-2 0,0 0 0,-1-1 0,0 1 0,-1 0 0,0 0 0,-5-12 0,6 19 0,0-1 0,0 1 0,0 0 0,-1 0 0,1 0 0,-1 1 0,0-1 0,0 0 0,0 1 0,-4-5 0,5 7 0,0-1 0,1 1 0,-1-1 0,0 1 0,0 0 0,1-1 0,-1 1 0,0 0 0,0 0 0,1 0 0,-1-1 0,0 1 0,0 0 0,0 0 0,1 0 0,-1 0 0,0 1 0,-1-1 0,0 1 0,0-1 0,1 1 0,-1 0 0,1 0 0,-1 0 0,1 0 0,-1 0 0,1 0 0,-1 1 0,1-1 0,-2 2 0,-8 11 0,1 1 0,0 0 0,1 1 0,1 0 0,-12 31 0,5-3 0,-10 49 0,21-79 0,2 0 0,-1 1 0,2-1 0,0 0 0,2 23 0,-1-34 0,0 0 0,1 0 0,0 0 0,0 0 0,0 0 0,0 0 0,0 0 0,0 0 0,1 0 0,-1 0 0,1 0 0,0-1 0,3 4 0,-3-4 0,0-1 0,0 1 0,0-1 0,0 0 0,1 0 0,-1 0 0,0 0 0,1 0 0,-1 0 0,1 0 0,-1-1 0,1 0 0,-1 1 0,1-1 0,-1 0 0,1 0 0,-1 0 0,1 0 0,3-1 0,1-1 0,1 0 0,-1-1 0,0 1 0,0-1 0,-1-1 0,1 1 0,-1-1 0,1 0 0,-1 0 0,0-1 0,-1 0 0,1 0 0,-1-1 0,7-8 0,0-1 0,0-2 0,-1 1 0,-1-2 0,11-22 0,-11 14 0,0-1 0,8-36 0,-18 89 0,1 1 0,2-1 0,7 35 0,2-28-1365,1-4-5461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3.083"/>
    </inkml:context>
    <inkml:brush xml:id="br0">
      <inkml:brushProperty name="width" value="0.05" units="cm"/>
      <inkml:brushProperty name="height" value="0.05" units="cm"/>
      <inkml:brushProperty name="color" value="#FFC114"/>
    </inkml:brush>
  </inkml:definitions>
  <inkml:trace contextRef="#ctx0" brushRef="#br0">168 137 24575,'1'-23'0,"-1"10"0,1 0 0,-2 0 0,-1-15 0,2 25 0,-1 1 0,1 0 0,0 0 0,-1 0 0,0-1 0,1 1 0,-1 0 0,0 0 0,0 0 0,-1 0 0,1 0 0,0 0 0,0 0 0,-1 1 0,1-1 0,-1 0 0,0 1 0,1-1 0,-1 1 0,0 0 0,0-1 0,0 1 0,0 0 0,-3-1 0,2 2 0,1-1 0,-1 1 0,0 0 0,0 0 0,0 1 0,0-1 0,0 0 0,0 1 0,0 0 0,0-1 0,0 1 0,0 1 0,1-1 0,-1 0 0,1 1 0,-1-1 0,1 1 0,-1 0 0,-2 2 0,-4 4 0,-1 0 0,1 1 0,-9 11 0,15-16 0,0 0 0,0 0 0,0 0 0,1 1 0,-1-1 0,1 1 0,0 0 0,0-1 0,1 1 0,0 0 0,-1 0 0,1 0 0,1 0 0,-1 0 0,1 8 0,1-6 0,0 1 0,0-1 0,1 0 0,0 1 0,1-1 0,-1 0 0,1 0 0,1-1 0,5 10 0,6 5 0,0-1 0,2-1 0,0 0 0,2-1 0,20 16 0,3-1 0,-22-19 0,35 34 0,-54-47 0,0 0 0,0 0 0,0 0 0,-1 0 0,1 0 0,0 0 0,0 0 0,-1 0 0,1 0 0,0 1 0,-1-1 0,1 0 0,-1 0 0,0 1 0,1-1 0,-1 0 0,0 0 0,0 2 0,0-2 0,0 0 0,-1-1 0,1 1 0,0 0 0,-1-1 0,1 1 0,-1-1 0,1 1 0,0 0 0,-1-1 0,0 1 0,1-1 0,-1 0 0,1 1 0,-1-1 0,0 1 0,1-1 0,-1 0 0,1 1 0,-1-1 0,0 0 0,0 0 0,0 1 0,-8 0 0,1 0 0,0 0 0,-1-1 0,-10-1 0,10 1 0,-1 0-136,0 0-1,0 0 1,0-1-1,0-1 1,0 0-1,0 0 1,1-1-1,-1 0 0,-14-8 1,7 0-6690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3.351"/>
    </inkml:context>
    <inkml:brush xml:id="br0">
      <inkml:brushProperty name="width" value="0.05" units="cm"/>
      <inkml:brushProperty name="height" value="0.05" units="cm"/>
      <inkml:brushProperty name="color" value="#FFC114"/>
    </inkml:brush>
  </inkml:definitions>
  <inkml:trace contextRef="#ctx0" brushRef="#br0">27 68 24575,'3'0'0,"-1"-1"0,1 1 0,-1 0 0,0-1 0,1 1 0,-1-1 0,0 0 0,1 0 0,-1 0 0,0 0 0,0 0 0,0-1 0,0 1 0,0 0 0,0-1 0,0 0 0,-1 1 0,1-1 0,-1 0 0,1 0 0,2-4 0,-4 5 0,1 0 0,-1 0 0,1 0 0,-1 0 0,0 0 0,0 0 0,1 0 0,-1 0 0,0 0 0,0 0 0,0 0 0,0 0 0,0 0 0,0 0 0,0 0 0,-1 0 0,1 0 0,0 0 0,-1 0 0,0-1 0,0 1 0,0 0 0,0-1 0,0 1 0,0 0 0,0 0 0,0 0 0,0 0 0,-1 0 0,1 1 0,0-1 0,-1 0 0,1 1 0,-1-1 0,1 1 0,-1-1 0,1 1 0,-3-1 0,2 1 0,1 0 0,0-1 0,0 1 0,-1 0 0,1 0 0,0 0 0,0 0 0,-1 0 0,1 0 0,0 0 0,0 1 0,-1-1 0,1 0 0,0 1 0,0-1 0,0 1 0,0-1 0,-1 1 0,1 0 0,0-1 0,0 1 0,-1 1 0,1 0 0,0-1 0,0 1 0,0 0 0,0-1 0,0 1 0,0 0 0,1 0 0,-1 0 0,1 0 0,-1-1 0,1 1 0,0 4 0,0 6 0,0-1 0,1 0 0,5 23 0,-4-27 0,11 56 0,14 83 0,-26-131 0,0-1 0,0 1 0,-1-1 0,-1 1 0,-1-1 0,0 1 0,-8 24 0,-5-6 342,14-31-456,0-1 0,0 1 0,0 0 0,-1-1 1,1 1-1,0-1 0,-1 1 0,1-1 1,-1 0-1,0 0 0,1 0 0,-1 0 1,0 0-1,-3 2 0,-3-3-6712</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3.775"/>
    </inkml:context>
    <inkml:brush xml:id="br0">
      <inkml:brushProperty name="width" value="0.05" units="cm"/>
      <inkml:brushProperty name="height" value="0.05" units="cm"/>
      <inkml:brushProperty name="color" value="#FFC114"/>
    </inkml:brush>
  </inkml:definitions>
  <inkml:trace contextRef="#ctx0" brushRef="#br0">155 207 24575,'-7'-1'0,"0"0"0,0 0 0,1-1 0,-12-4 0,-2 0 0,5 2 0,9 2 0,0 0 0,0 0 0,0 1 0,0-1 0,-1 2 0,1-1 0,0 1 0,-13 1 0,18-1 0,1 0 0,0 0 0,0 0 0,-1 0 0,1 0 0,0 0 0,0 0 0,-1 0 0,1 0 0,0 0 0,0 0 0,-1 1 0,1-1 0,0 0 0,0 0 0,0 0 0,-1 1 0,1-1 0,0 0 0,0 0 0,0 0 0,0 1 0,-1-1 0,1 0 0,0 0 0,0 1 0,0-1 0,0 0 0,0 0 0,0 1 0,0-1 0,0 0 0,0 0 0,0 1 0,6 8 0,14 6 0,-9-10 0,0 0 0,0-1 0,1 0 0,0-1 0,-1 0 0,1-1 0,0 0 0,16-1 0,-24 0 0,0-1 0,0 0 0,0-1 0,-1 1 0,1-1 0,0 0 0,0 1 0,-1-2 0,1 1 0,-1 0 0,1-1 0,-1 1 0,1-1 0,-1 0 0,0 0 0,0-1 0,0 1 0,0-1 0,0 1 0,-1-1 0,1 0 0,-1 0 0,0 0 0,0 0 0,0 0 0,0-1 0,0 1 0,-1-1 0,1 1 0,0-7 0,0 2 0,-1 0 0,0-1 0,0 0 0,-1 1 0,0-1 0,-1 1 0,1-1 0,-2 1 0,1-1 0,-1 1 0,-4-10 0,5 14 0,0 1 0,-1 0 0,1 0 0,-1 0 0,1 0 0,-1 0 0,0 0 0,0 0 0,0 1 0,0-1 0,-1 1 0,1-1 0,-1 1 0,0 0 0,1 0 0,-1 0 0,0 1 0,0-1 0,0 1 0,0-1 0,-1 1 0,1 0 0,0 0 0,0 0 0,-1 1 0,1-1 0,-1 1 0,1 0 0,0 0 0,-7 0 0,5 1 0,1 1 0,0-1 0,0 1 0,-1-1 0,1 1 0,0 0 0,1 1 0,-1-1 0,0 1 0,1-1 0,-1 1 0,1 0 0,0 0 0,0 1 0,0-1 0,-4 7 0,0 2 0,0-1 0,1 1 0,0 0 0,-5 17 0,5-11 38,1 0 0,1 0 0,1 0 0,0 1 0,2-1 0,0 1 0,1-1 0,2 24 0,0-30-160,0-1 0,0 1 0,1 0 0,1-1 0,-1 0 0,2 0 0,0 0 0,0 0 0,1-1 1,0 0-1,1 0 0,0 0 0,15 15 0,5-2-6704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4.105"/>
    </inkml:context>
    <inkml:brush xml:id="br0">
      <inkml:brushProperty name="width" value="0.05" units="cm"/>
      <inkml:brushProperty name="height" value="0.05" units="cm"/>
      <inkml:brushProperty name="color" value="#FFC114"/>
    </inkml:brush>
  </inkml:definitions>
  <inkml:trace contextRef="#ctx0" brushRef="#br0">69 221 24575,'-11'-25'0,"2"0"0,0 0 0,-5-31 0,2 10 0,10 40 0,-8-28 0,9 30 0,5 22 0,43 245 0,-47-261 0,0 0 0,0 0 0,1 1 0,-1-1 0,1 0 0,0 0 0,-1 0 0,1 1 0,0-1 0,0 0 0,1 0 0,1 2 0,-3-4 0,0 0 0,1 1 0,-1-1 0,0 0 0,0 0 0,1 0 0,-1 1 0,0-1 0,1 0 0,-1 0 0,0 0 0,1 0 0,-1 0 0,0 0 0,1 0 0,-1 0 0,0 0 0,1 0 0,-1 0 0,1 0 0,-1 0 0,0 0 0,1 0 0,-1 0 0,0 0 0,0-1 0,1 1 0,0 0 0,11-15 0,11-41 0,-21 47 0,1 1 0,0-1 0,1 1 0,0-1 0,0 1 0,1 0 0,0 1 0,0-1 0,0 1 0,9-8 0,-13 14 0,-1 0 0,1 1 0,-1-1 0,1 1 0,0 0 0,0-1 0,-1 1 0,1-1 0,0 1 0,0 0 0,-1 0 0,1-1 0,0 1 0,0 0 0,-1 0 0,1 0 0,0 0 0,0 0 0,0 0 0,0 0 0,-1 0 0,1 0 0,0 0 0,0 1 0,0-1 0,-1 0 0,2 1 0,-1 0 0,1 0 0,-1 0 0,1 1 0,-1-1 0,0 0 0,0 1 0,0-1 0,1 1 0,-1 0 0,-1-1 0,2 3 0,2 6 0,0 1 0,-1-1 0,2 13 0,-4-21 0,3 23-682,1 32-1,-4-36-6143</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5.321"/>
    </inkml:context>
    <inkml:brush xml:id="br0">
      <inkml:brushProperty name="width" value="0.05" units="cm"/>
      <inkml:brushProperty name="height" value="0.05" units="cm"/>
      <inkml:brushProperty name="color" value="#FFC114"/>
    </inkml:brush>
  </inkml:definitions>
  <inkml:trace contextRef="#ctx0" brushRef="#br0">263 120 24575,'0'0'0,"1"-1"0,0 1 0,-1 0 0,1 0 0,-1 0 0,1 0 0,0-1 0,-1 1 0,1 0 0,-1-1 0,1 1 0,-1 0 0,1-1 0,-1 1 0,1-1 0,-1 1 0,1-1 0,-1 1 0,0-1 0,1 1 0,-1-1 0,0 1 0,1-1 0,-1 1 0,0-1 0,0 0 0,1 1 0,-1-1 0,0 1 0,0-1 0,0 0 0,0 1 0,0-1 0,0 0 0,0 1 0,0-1 0,0-1 0,-6-23 0,3 20 0,0-1 0,0 1 0,-1 0 0,1 0 0,-1 0 0,-1 0 0,1 1 0,0 0 0,-1 0 0,0 0 0,0 0 0,0 1 0,-10-5 0,11 6 0,0 1 0,0 0 0,0 0 0,0 0 0,0 0 0,0 0 0,0 1 0,0 0 0,-1 0 0,1 0 0,0 0 0,0 1 0,0 0 0,-1-1 0,1 1 0,0 1 0,0-1 0,0 1 0,1 0 0,-1-1 0,-4 4 0,0 1 0,-1 1 0,1 0 0,0 0 0,1 1 0,0 0 0,0 1 0,0-1 0,1 1 0,1 0 0,0 1 0,0-1 0,-4 13 0,5-14 0,1 0 0,1 1 0,0-1 0,0 1 0,0 0 0,1-1 0,0 1 0,1 0 0,0 0 0,0 0 0,1 0 0,0 0 0,1-1 0,0 1 0,3 9 0,-4-15 0,1 0 0,-1-1 0,0 1 0,0-1 0,1 1 0,0-1 0,-1 0 0,1 0 0,0 0 0,0 0 0,0 0 0,1 0 0,-1 0 0,0 0 0,1-1 0,-1 1 0,1-1 0,-1 0 0,1 0 0,-1 0 0,1 0 0,5 1 0,-5-2 0,1 0 0,-1 0 0,1 0 0,-1-1 0,1 1 0,-1-1 0,1 0 0,-1 0 0,0 0 0,1 0 0,-1-1 0,0 1 0,0-1 0,0 0 0,0 0 0,0 0 0,-1 0 0,4-3 0,-5 4 0,0 0 0,0 0 0,1 0 0,-1 0 0,1 0 0,-1 0 0,1 0 0,-1 0 0,1 0 0,-1 1 0,3-1 0,-4 1 0,1 0 0,0 0 0,-1 0 0,1 0 0,0 0 0,-1 0 0,1 0 0,-1 0 0,1 0 0,0 0 0,-1 0 0,1 1 0,0-1 0,-1 0 0,1 1 0,-1-1 0,1 0 0,-1 1 0,1-1 0,0 1 0,1 2 0,1 1 0,-1-1 0,-1 1 0,1-1 0,0 1 0,-1 0 0,0-1 0,2 6 0,18 78 0,-4 0 0,6 103 0,-22-188 0,1 15 0,-1 1 0,0 0 0,-2-1 0,-3 32 0,3-45 0,0-1 0,0 1 0,0 0 0,0-1 0,-1 1 0,0-1 0,1 1 0,-1-1 0,-1 0 0,1 1 0,0-1 0,-4 2 0,4-3 0,0 0 0,-1 0 0,1-1 0,-1 1 0,0-1 0,0 0 0,1 0 0,-1 0 0,0 0 0,0 0 0,0 0 0,0-1 0,0 0 0,0 1 0,0-1 0,0 0 0,-5-1 0,1 0-170,-1-1-1,1 0 0,0 0 1,0 0-1,0-1 0,0 0 1,-8-5-1,-15-11-6655</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5.678"/>
    </inkml:context>
    <inkml:brush xml:id="br0">
      <inkml:brushProperty name="width" value="0.05" units="cm"/>
      <inkml:brushProperty name="height" value="0.05" units="cm"/>
      <inkml:brushProperty name="color" value="#FFC114"/>
    </inkml:brush>
  </inkml:definitions>
  <inkml:trace contextRef="#ctx0" brushRef="#br0">107 193 24575,'-37'0'0,"35"0"0,4 0 0,21 0 0,-14 0 0,-1-1 0,1 0 0,-1 0 0,1-1 0,-1 0 0,0 0 0,1-1 0,-1 0 0,11-6 0,-17 8 0,1-1 0,-1 1 0,0-1 0,1 1 0,-1-1 0,0 0 0,0 0 0,0 0 0,0 0 0,0 0 0,-1-1 0,1 1 0,-1 0 0,1-1 0,-1 1 0,0-1 0,0 0 0,0 1 0,0-1 0,0 0 0,-1 0 0,1 0 0,-1 1 0,0-1 0,0 0 0,0 0 0,0 0 0,0 0 0,-1 1 0,1-1 0,-1 0 0,-1-3 0,-1 0 0,1 1 0,-1 0 0,0-1 0,0 1 0,0 1 0,-1-1 0,0 0 0,0 1 0,0 0 0,-1 0 0,1 0 0,-1 1 0,0-1 0,0 1 0,0 0 0,0 0 0,-9-2 0,11 3 0,-1 1 0,1 0 0,-1 0 0,0 0 0,1 0 0,-1 1 0,0-1 0,0 1 0,1 0 0,-1 0 0,0 0 0,0 1 0,1-1 0,-1 1 0,0 0 0,1 0 0,-1 0 0,0 1 0,1-1 0,0 1 0,-1 0 0,1 0 0,0 0 0,0 0 0,0 1 0,0-1 0,1 1 0,-5 4 0,3 0 23,-1 0 0,1 1 0,0-1-1,1 1 1,0 0 0,0 0 0,1 0-1,0 0 1,0 1 0,1-1 0,0 1-1,0-1 1,1 1 0,1 15 0,1-9-237,0-1 1,1 1 0,1 0-1,0-1 1,1 1 0,0-1-1,11 19 1,5 3-6613</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5.989"/>
    </inkml:context>
    <inkml:brush xml:id="br0">
      <inkml:brushProperty name="width" value="0.05" units="cm"/>
      <inkml:brushProperty name="height" value="0.05" units="cm"/>
      <inkml:brushProperty name="color" value="#FFC114"/>
    </inkml:brush>
  </inkml:definitions>
  <inkml:trace contextRef="#ctx0" brushRef="#br0">0 17 24575,'6'8'0,"0"0"0,0 1 0,-1 0 0,-1 0 0,1 1 0,-2-1 0,1 1 0,2 14 0,3 3 0,17 45 0,-13-40 0,-2 0 0,0 0 0,-3 1 0,9 60 0,-17-91 0,0 1 0,0-1 0,0 1 0,-1 0 0,1-1 0,-1 1 0,1-1 0,-1 1 0,0-1 0,0 1 0,0-1 0,0 1 0,0-1 0,-3 3 0,4-5 0,-1 1 0,1-1 0,-1 1 0,1-1 0,-1 1 0,1-1 0,-1 1 0,0-1 0,1 0 0,-1 1 0,0-1 0,1 0 0,-1 1 0,0-1 0,0 0 0,1 0 0,-1 0 0,0 0 0,1 0 0,-2 0 0,0 0 0,1-1 0,-1 1 0,1-1 0,0 1 0,-1-1 0,1 1 0,0-1 0,0 0 0,0 0 0,-1 0 0,1 0 0,0 0 0,0 0 0,-1-2 0,-2-2 0,0 0 0,0 0 0,0 0 0,1-1 0,0 0 0,1 1 0,-1-1 0,1 0 0,0 0 0,0-1 0,1 1 0,-2-11 0,3 7 0,0-1 0,0 1 0,1 0 0,1 0 0,-1 0 0,2 1 0,4-15 0,2 1 0,2 0 0,0 0 0,2 1 0,0 1 0,26-33 0,-27 39-195,1 0 0,0 1 0,1 0 0,1 1 0,0 1 0,24-15 0,-17 15-6631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6.395"/>
    </inkml:context>
    <inkml:brush xml:id="br0">
      <inkml:brushProperty name="width" value="0.05" units="cm"/>
      <inkml:brushProperty name="height" value="0.05" units="cm"/>
      <inkml:brushProperty name="color" value="#FFC114"/>
    </inkml:brush>
  </inkml:definitions>
  <inkml:trace contextRef="#ctx0" brushRef="#br0">72 69 24575,'-2'-1'0,"0"0"0,0 0 0,0 0 0,0-1 0,0 1 0,0-1 0,1 1 0,-1-1 0,0 1 0,1-1 0,-1 0 0,1 0 0,-1 0 0,0-3 0,-4-3 0,5 7 0,0 0 0,1 1 0,-1-1 0,0 0 0,0 0 0,0 0 0,0 1 0,0-1 0,1 0 0,-1 1 0,0-1 0,0 1 0,0-1 0,-1 1 0,1 0 0,-2-1 0,3 1 0,-1 0 0,1 0 0,-1 0 0,0 1 0,1-1 0,-1 0 0,1 0 0,-1 1 0,1-1 0,-1 0 0,1 1 0,-1-1 0,1 0 0,0 1 0,-1-1 0,1 0 0,0 1 0,-1-1 0,1 1 0,0-1 0,-1 1 0,1-1 0,-1 2 0,0 2 0,-1 1 0,1 0 0,0 0 0,0 0 0,-1 10 0,0 23 0,2-1 0,2 0 0,8 54 0,-6-66 0,2 0 0,0 0 0,2-1 0,1 0 0,23 44 0,-28-61 0,0 0 0,0 0 0,1-1 0,0 0 0,1 0 0,-1 0 0,1-1 0,0 1 0,0-1 0,1-1 0,-1 1 0,13 5 0,-15-8 0,0-1 0,1 0 0,-1 0 0,0 0 0,0 0 0,0-1 0,1 1 0,-1-1 0,0 0 0,0 0 0,1-1 0,-1 1 0,0-1 0,0 0 0,0 0 0,0-1 0,0 1 0,0-1 0,0 0 0,0 0 0,0 0 0,-1 0 0,1-1 0,-1 1 0,4-5 0,2-2 0,0-1 0,-1 1 0,-1-2 0,0 1 0,0-1 0,-1 0 0,0 0 0,-1-1 0,0 1 0,-1-1 0,5-23 0,-2-3 0,-1 0 0,1-59 0,-6 74 0,1 6 0,-1 0 0,-1 1 0,-1-1 0,0 0 0,-1 1 0,-1-1 0,-5-16 0,8 31 0,-1 0 0,0 1 0,1-1 0,-1 0 0,0 1 0,0-1 0,0 1 0,0-1 0,0 1 0,-1 0 0,1-1 0,0 1 0,-1 0 0,-2-2 0,3 3 0,0-1 0,1 1 0,-1 0 0,0-1 0,0 1 0,0 0 0,0 0 0,0 0 0,0 0 0,0 0 0,0 0 0,0 0 0,0 0 0,0 0 0,0 1 0,0-1 0,0 0 0,0 0 0,-2 2 0,1-1 0,-1 1 0,1 0 0,-1 0 0,1 1 0,-1-1 0,1 0 0,0 1 0,0-1 0,1 1 0,-1 0 0,0-1 0,1 1 0,-1 0 0,-1 6 0,-2 13-1365,1-1-5461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46.600"/>
    </inkml:context>
    <inkml:brush xml:id="br0">
      <inkml:brushProperty name="width" value="0.05" units="cm"/>
      <inkml:brushProperty name="height" value="0.05" units="cm"/>
      <inkml:brushProperty name="color" value="#FFC114"/>
    </inkml:brush>
  </inkml:definitions>
  <inkml:trace contextRef="#ctx0" brushRef="#br0">1 55 24575,'0'-3'0,"0"-4"0,0-4 0,0-2 0,3 0 0,1 5 0,0 8 0,-1 9 0,-1 9 0,2 11 0,1 9 0,-1 9 0,2 10 0,0 3 0,-1 4 0,-2-1 0,0-2 0,-2-11-8191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49.664"/>
    </inkml:context>
    <inkml:brush xml:id="br0">
      <inkml:brushProperty name="width" value="0.05" units="cm"/>
      <inkml:brushProperty name="height" value="0.05" units="cm"/>
      <inkml:brushProperty name="color" value="#FFC114"/>
    </inkml:brush>
  </inkml:definitions>
  <inkml:trace contextRef="#ctx0" brushRef="#br0">425 77 24575,'1'0'0,"-1"0"0,1 0 0,-1 0 0,1 0 0,-1 0 0,1 0 0,-1 1 0,0-1 0,1 0 0,-1 0 0,1 1 0,-1-1 0,1 0 0,-1 1 0,0-1 0,1 0 0,-1 1 0,0-1 0,1 1 0,-1-1 0,0 1 0,0-1 0,1 0 0,-1 1 0,0-1 0,0 1 0,0-1 0,0 1 0,0-1 0,0 1 0,0-1 0,0 2 0,0 18 0,-24 117 0,6-46 0,-79 806-751,30-200 238,-1-327 424,43-279 44,-70 171 0,88-246 59,-24 59 181,31-74-175,-1 1 0,1-1 0,-1 1 0,1-1 0,0 1 0,-1-1 0,1 1 1,0-1-1,0 1 0,0 0 0,0-1 0,1 1 0,-1-1 0,0 1 0,1 1 0,-1-2-5,1-1-1,-1 1 0,1-1 1,-1 1-1,1-1 1,-1 0-1,1 1 0,-1-1 1,1 1-1,-1-1 1,1 0-1,-1 0 0,1 1 1,0-1-1,-1 0 0,1 0 1,0 0-1,-1 1 1,1-1-1,-1 0 0,1 0 1,0 0-1,-1 0 1,2 0-1,5-2 73,1 1 0,-1-1 0,0 0-1,-1-1 1,9-4 0,-3 2-55,110-39-646,1 5 0,217-40 0,266-3-2002,-250 46 1459,60 1-1406,60 0 1279,58 3-1291,53 4 1588,4847 28-2372,-4830 25 3359,-43 0 0,-45-2 0,-48-2 76,-49-4 230,-49-5-63,-51-5 423,351-23 1898,-632 13-1715,1-1 0,-1-2 0,70-22 1,-103 27-622,0-1 1,0 0 0,0-1-1,0 1 1,0-1 0,-1 0-1,1 0 1,-1-1-1,0 1 1,0-1 0,5-5-1,-8 7-122,0 0-1,0 0 1,0 0 0,0 0-1,0 0 1,-1 0-1,1 0 1,-1-1-1,1 1 1,-1 0-1,0 0 1,0-1-1,0 1 1,0 0 0,0 0-1,0 0 1,-1-1-1,1 1 1,-1 0-1,1 0 1,-1 0-1,0 0 1,0 0-1,0 0 1,0 0-1,0 0 1,-1 0 0,-1-2-1,-6-8 202,-1 1-1,0-1 0,-1 2 1,0-1-1,-1 2 1,-18-13-1,-87-47 715,84 51-960,-40-22 14,-122-72-26,166 93-54,1-2 0,0 0 1,2-2-1,-31-35 0,45 44 5,2 0 0,0-1 0,0 0 0,1 0 0,1-1 0,1 0 0,0 0 0,-5-21 0,6 12 0,1 0 0,2 0 0,0 0 0,1-1 0,2-26 0,5-8 0,3 1 0,3 0 0,1 1 0,24-63 0,5 2 0,87-171 0,84-98 0,-201 371 0,34-66 0,-42 75 0,0 1 0,0-1 0,0 0 0,-1-1 0,0 1 0,-1 0 0,0-1 0,0-12 0,-1 18 0,-1-1 0,0 1 0,0 0 0,0-1 0,0 1 0,0 0 0,-1 0 0,1 0 0,-1 0 0,0 0 0,0 0 0,0 0 0,0 1 0,-1-1 0,1 1 0,-1 0 0,1-1 0,-1 1 0,0 0 0,0 1 0,0-1 0,0 0 0,0 1 0,0 0 0,0-1 0,-5 0 0,-10-3 0,-1 0 0,-1 1 0,-27-1 0,33 3 0,-614-33-1420,474 31 831,-130-4-1476,-53-1 1024,-55 1-1057,-53 2 889,-50-1-1529,-49 1 1653,-2869 42-2892,-1695 293 4334,4795-297-11,68-3 622,67-7 294,53-5 3836</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1.581"/>
    </inkml:context>
    <inkml:brush xml:id="br0">
      <inkml:brushProperty name="width" value="0.05" units="cm"/>
      <inkml:brushProperty name="height" value="0.05" units="cm"/>
      <inkml:brushProperty name="color" value="#FFC114"/>
    </inkml:brush>
  </inkml:definitions>
  <inkml:trace contextRef="#ctx0" brushRef="#br0">80 37 24575,'0'-6'0,"-1"5"0,1-1 0,0 0 0,0 1 0,0-1 0,0 1 0,0-1 0,0 0 0,0 1 0,1-1 0,-1 1 0,1-1 0,-1 1 0,1-1 0,-1 1 0,1-1 0,0 1 0,0-1 0,1 0 0,-2 2 0,0 0 0,1 0 0,-1 0 0,0 0 0,0 0 0,1 0 0,-1 0 0,0 0 0,0 0 0,1 0 0,-1 0 0,0 0 0,0 0 0,0 0 0,1 1 0,-1-1 0,0 0 0,0 0 0,1 0 0,-1 0 0,0 0 0,0 1 0,0-1 0,0 0 0,1 0 0,-1 0 0,0 1 0,0-1 0,0 0 0,0 0 0,0 1 0,0-1 0,0 0 0,0 0 0,1 1 0,-1-1 0,0 0 0,0 0 0,0 1 0,0-1 0,0 0 0,0 0 0,0 1 0,-1-1 0,3 14 0,-3 1 0,-2-1 0,0 1 0,0 0 0,-2-1 0,0 0 0,0 0 0,-11 20 0,3-7 0,5-7 0,1-7 0,1 1 0,1-1 0,0 1 0,-4 25 0,9-39 0,0 0 0,0 1 0,0-1 0,-1 0 0,1 0 0,0 0 0,0 0 0,0 0 0,0 1 0,0-1 0,0 0 0,0 0 0,1 0 0,-1 0 0,0 0 0,0 1 0,0-1 0,0 0 0,0 0 0,0 0 0,0 0 0,0 0 0,0 0 0,0 1 0,0-1 0,0 0 0,1 0 0,-1 0 0,0 0 0,0 0 0,0 0 0,0 0 0,0 0 0,0 0 0,0 0 0,1 1 0,-1-1 0,0 0 0,0 0 0,0 0 0,0 0 0,0 0 0,1 0 0,-1 0 0,10-4 0,15-14 0,-14 10 0,1 1 0,-1 0 0,2 0 0,-1 1 0,1 1 0,-1 0 0,2 1 0,13-3 0,-23 6 0,0 0 0,1 1 0,-1 0 0,0 0 0,1 0 0,-1 0 0,0 1 0,0 0 0,1-1 0,-1 2 0,0-1 0,0 0 0,0 1 0,0 0 0,0 0 0,0 0 0,-1 0 0,1 1 0,-1-1 0,1 1 0,-1 0 0,0 0 0,0 0 0,0 0 0,-1 1 0,4 5 0,0 2 0,0 0 0,-1 0 0,0 1 0,-1 0 0,0 0 0,-1 1 0,-1-1 0,0 0 0,1 16 0,-2-6 0,-1 1 0,-1-1 0,0 1 0,-7 28 0,5-38 86,0 1-1,-1-1 0,-8 17 1,9-24-257,1-1 0,-1 0 1,-1 0-1,1 0 0,-1 0 1,0 0-1,0-1 0,0 0 1,-10 8-1,-5 0-6655</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1.720"/>
    </inkml:context>
    <inkml:brush xml:id="br0">
      <inkml:brushProperty name="width" value="0.05" units="cm"/>
      <inkml:brushProperty name="height" value="0.05" units="cm"/>
      <inkml:brushProperty name="color" value="#FFC114"/>
    </inkml:brush>
  </inkml:definitions>
  <inkml:trace contextRef="#ctx0" brushRef="#br0">1 301 24575,'0'-9'0,"0"-11"0,3-12 0,4-6 0,3-3 0,4 3 0,5 2 0,2 7 0,7 6 0,4 6 0,2 7 0,5 4 0,5 4 0,3 2 0,3 1 0,-8 0-8191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2.062"/>
    </inkml:context>
    <inkml:brush xml:id="br0">
      <inkml:brushProperty name="width" value="0.05" units="cm"/>
      <inkml:brushProperty name="height" value="0.05" units="cm"/>
      <inkml:brushProperty name="color" value="#FFC114"/>
    </inkml:brush>
  </inkml:definitions>
  <inkml:trace contextRef="#ctx0" brushRef="#br0">108 37 24575,'-1'3'0,"0"-1"0,0 0 0,0 1 0,0-1 0,-1 0 0,1 0 0,-1 0 0,0 1 0,0-2 0,-2 4 0,-5 6 0,-3 5 0,2 1 0,0 0 0,1 1 0,1 1 0,-8 25 0,12-31 0,1 1 0,0 0 0,1 0 0,0 0 0,1 0 0,1 0 0,0 1 0,3 17 0,-2-28 0,-1-1 0,1 0 0,-1 0 0,1 0 0,0 0 0,0 0 0,0 0 0,1 0 0,-1 0 0,1 0 0,-1 0 0,1-1 0,0 1 0,0-1 0,0 1 0,1-1 0,-1 0 0,0 0 0,1 0 0,0 0 0,-1 0 0,1 0 0,0-1 0,0 0 0,0 1 0,0-1 0,0 0 0,0 0 0,0-1 0,0 1 0,0-1 0,1 1 0,4-1 0,0-1 0,1 1 0,-1-2 0,0 1 0,-1-1 0,1 0 0,0-1 0,0 0 0,-1 0 0,0-1 0,1 0 0,-2 0 0,11-8 0,-8 4 0,0 0 0,-1-1 0,0-1 0,0 1 0,-1-1 0,-1 0 0,1-1 0,-2 0 0,1 0 0,-2 0 0,1 0 0,-2-1 0,1 0 0,2-21 0,-5 24 0,0-1 0,-1 1 0,0-1 0,0 1 0,-1-1 0,0 0 0,-1 1 0,-4-15 0,4 17 0,-1 1 0,0 0 0,0 0 0,0 0 0,-1 1 0,1-1 0,-2 1 0,1-1 0,0 1 0,-1 1 0,0-1 0,0 1 0,-6-4 0,6 4-105,-1 1 0,1 0 0,-1 1 0,0-1 0,0 1 0,1 0 0,-1 1 0,-1-1 0,1 1 0,0 1 0,0-1 0,-11 1 0,-8 3-6721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2.407"/>
    </inkml:context>
    <inkml:brush xml:id="br0">
      <inkml:brushProperty name="width" value="0.05" units="cm"/>
      <inkml:brushProperty name="height" value="0.05" units="cm"/>
      <inkml:brushProperty name="color" value="#FFC114"/>
    </inkml:brush>
  </inkml:definitions>
  <inkml:trace contextRef="#ctx0" brushRef="#br0">63 1 24575,'-2'0'0,"-1"0"0,1 0 0,-1 0 0,1 0 0,-1 0 0,1 1 0,-1-1 0,1 1 0,0 0 0,-1 0 0,1 0 0,0 0 0,0 0 0,0 0 0,0 0 0,0 1 0,0-1 0,0 1 0,0 0 0,0-1 0,1 1 0,-1 0 0,0 0 0,1 0 0,0 0 0,0 0 0,-1 1 0,1-1 0,0 0 0,1 0 0,-1 1 0,0-1 0,1 1 0,-1-1 0,1 0 0,0 1 0,0 2 0,0 5 0,0 0 0,1 0 0,0 0 0,1 0 0,0 0 0,1 0 0,6 16 0,-5-18 0,-1 0 0,1-1 0,1 0 0,-1 1 0,1-1 0,1-1 0,-1 1 0,1-1 0,0 0 0,1 0 0,0-1 0,-1 0 0,1 0 0,1 0 0,-1-1 0,1 0 0,0-1 0,11 4 0,-12-5 0,-1 0 0,1-1 0,0 0 0,0 0 0,-1-1 0,1 0 0,0 0 0,0-1 0,0 1 0,-1-1 0,1-1 0,0 1 0,-1-1 0,1-1 0,-1 1 0,0-1 0,0 0 0,0 0 0,0-1 0,0 0 0,-1 0 0,0 0 0,7-7 0,-8 8 0,-1-1 0,0 1 0,1-1 0,-2 0 0,1 0 0,0 0 0,-1-1 0,0 1 0,0 0 0,0-1 0,0 0 0,-1 1 0,0-1 0,0 0 0,0 0 0,-1 1 0,1-1 0,-1 0 0,0 0 0,0 0 0,-1 0 0,0 0 0,0 1 0,-2-9 0,0 7 0,1 1 0,-1-1 0,0 1 0,0 0 0,-1 0 0,1 0 0,-1 1 0,0-1 0,-1 1 0,1 0 0,-1 0 0,0 1 0,0-1 0,0 1 0,0 0 0,0 0 0,-1 1 0,1 0 0,-11-3 0,-1 1-273,-1 1 0,0 0 0,0 2 0,-30 0 0,28 2-6553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2.628"/>
    </inkml:context>
    <inkml:brush xml:id="br0">
      <inkml:brushProperty name="width" value="0.05" units="cm"/>
      <inkml:brushProperty name="height" value="0.05" units="cm"/>
      <inkml:brushProperty name="color" value="#FFC114"/>
    </inkml:brush>
  </inkml:definitions>
  <inkml:trace contextRef="#ctx0" brushRef="#br0">35 19 24575,'-3'0'0,"-4"0"0,-4 0 0,1-3 0,6-1 0,9 0 0,8 1 0,8 1 0,10 0 0,5 2 0,2-1 0,1 1 0,-3 3 0,-5 2 0,-5-1 0,-7-1-8191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3.267"/>
    </inkml:context>
    <inkml:brush xml:id="br0">
      <inkml:brushProperty name="width" value="0.05" units="cm"/>
      <inkml:brushProperty name="height" value="0.05" units="cm"/>
      <inkml:brushProperty name="color" value="#FFC114"/>
    </inkml:brush>
  </inkml:definitions>
  <inkml:trace contextRef="#ctx0" brushRef="#br0">50 179 24575,'-1'-1'0,"0"0"0,0 0 0,0 0 0,0 0 0,0 0 0,0 0 0,-1 0 0,1 1 0,0-1 0,0 0 0,-1 1 0,1-1 0,0 1 0,-1 0 0,-1-1 0,3 1 0,-1 0 0,0 0 0,1 0 0,-1 1 0,0-1 0,0 0 0,1 0 0,-1 0 0,0 1 0,1-1 0,-1 0 0,1 1 0,-1-1 0,0 1 0,1-1 0,-1 1 0,1-1 0,-1 1 0,1-1 0,-1 1 0,0 0 0,0 2 0,0-1 0,-1 1 0,1 0 0,0 0 0,1 0 0,-1 0 0,0 0 0,1 0 0,-1 0 0,1 0 0,0 0 0,1 3 0,6 57 0,17 63 0,-2-16 0,-15-71 0,-3-22 0,-1-1 0,0 1 0,-1 24 0,-2-40 0,1-1 0,-1 1 0,0-1 0,0 0 0,0 1 0,0-1 0,0 0 0,0 1 0,0-1 0,0 1 0,0-1 0,0 0 0,0 1 0,0-1 0,0 0 0,0 1 0,0-1 0,-1 1 0,1-1 0,0 0 0,0 1 0,0-1 0,-1 0 0,1 0 0,0 1 0,0-1 0,0 0 0,-1 1 0,1-1 0,0 0 0,-1 0 0,1 1 0,0-1 0,-1 0 0,1 0 0,-1 0 0,-9-11 0,-6-24 0,4-3 0,2 0 0,1-1 0,3 0 0,1 0 0,1 0 0,3-1 0,1 1 0,6-46 0,-4 72 0,0 0 0,1 0 0,1 0 0,0 0 0,1 1 0,0 0 0,1 0 0,0 0 0,13-17 0,-14 22 0,0 1 0,0 1 0,1-1 0,0 1 0,0 0 0,1 0 0,-1 1 0,1-1 0,0 1 0,0 1 0,0 0 0,1 0 0,-1 0 0,1 1 0,-1 0 0,1 0 0,10 0 0,-8 1 0,0 1 0,0 0 0,0 1 0,1 0 0,-2 1 0,1 0 0,0 0 0,0 1 0,-1 0 0,1 1 0,-1 0 0,12 8 0,-18-11 0,1 1 0,-1 1 0,0-1 0,0 0 0,0 1 0,-1-1 0,1 1 0,-1 0 0,1 0 0,-1 0 0,0 0 0,0 1 0,0-1 0,-1 0 0,1 1 0,-1-1 0,0 1 0,0 0 0,0-1 0,0 1 0,0 0 0,-1-1 0,0 1 0,0 0 0,0 0 0,0 0 0,-1-1 0,1 1 0,-1 0 0,0-1 0,0 1 0,0 0 0,-1-1 0,1 1 0,-3 3 0,-1 1 0,1-1 0,-1 1 0,0-1 0,-1-1 0,0 1 0,0-1 0,0 0 0,-11 8 0,-6 2 0,-33 17 0,-9 7 0,64-40 0,1 1 0,-1-1 0,0 0 0,1 1 0,-1-1 0,1 0 0,-1 1 0,1-1 0,-1 1 0,1-1 0,-1 1 0,1-1 0,-1 1 0,1 0 0,0-1 0,-1 1 0,1-1 0,0 1 0,0 0 0,-1-1 0,1 1 0,0 0 0,0-1 0,0 1 0,0 1 0,0-2 0,1 1 0,-1 0 0,1-1 0,-1 1 0,1-1 0,-1 1 0,1-1 0,-1 0 0,1 1 0,0-1 0,-1 1 0,1-1 0,0 0 0,0 0 0,-1 1 0,1-1 0,0 0 0,1 0 0,44 3 0,-41-3 0,18 0 0,0 1 0,0 1 0,0 1 0,-1 1 0,23 7 0,-39-9 0,1 0 0,-1 0 0,0 1 0,0 0 0,0 0 0,0 1 0,0 0 0,-1 0 0,1 0 0,-1 0 0,0 1 0,-1 0 0,1 0 0,-1 0 0,0 1 0,0-1 0,-1 1 0,1 0 0,-1 0 0,-1 0 0,4 11 0,-5-12 12,1 0-1,-1 0 0,-1 0 1,1 0-1,-1 1 1,0-1-1,0 0 0,-1 0 1,1 0-1,-1 1 0,-1-1 1,1 0-1,0 0 1,-4 7-1,1-6 6,1 1 0,-1-1 0,-1 0 0,1 0 0,-1 0 0,0-1 0,0 0 0,-1 0 1,-8 7-1,4-5-149,0-1 1,0 0 0,-1-1-1,0 0 1,0 0 0,0-1 0,-1 0-1,1-1 1,-1-1 0,0 0 0,1 0-1,-19-1 1,-1-3-6695</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3.608"/>
    </inkml:context>
    <inkml:brush xml:id="br0">
      <inkml:brushProperty name="width" value="0.05" units="cm"/>
      <inkml:brushProperty name="height" value="0.05" units="cm"/>
      <inkml:brushProperty name="color" value="#FFC114"/>
    </inkml:brush>
  </inkml:definitions>
  <inkml:trace contextRef="#ctx0" brushRef="#br0">136 54 24575,'11'-4'0,"24"-12"0,-35 16 0,1-1 0,-1 1 0,1 0 0,-1 0 0,0-1 0,1 1 0,-1 0 0,1 0 0,-1-1 0,0 1 0,1 0 0,-1-1 0,0 1 0,0-1 0,1 1 0,-1 0 0,0-1 0,0 1 0,1-1 0,-1 1 0,0-1 0,0 1 0,0-1 0,0 1 0,0-1 0,0 1 0,0-1 0,0 1 0,0-1 0,0 1 0,0 0 0,0-1 0,0 1 0,0-1 0,0 1 0,0-1 0,-1 1 0,1-1 0,0 1 0,0-1 0,-1 1 0,1 0 0,0-1 0,0 1 0,-1 0 0,1-1 0,0 1 0,-1 0 0,1-1 0,-1 1 0,1 0 0,0-1 0,-1 1 0,1 0 0,-1 0 0,1 0 0,-1 0 0,1-1 0,-1 1 0,-3-2 0,1 1 0,0-1 0,-1 1 0,1 0 0,-1 0 0,1 0 0,-1 0 0,1 0 0,-1 1 0,0 0 0,0 0 0,1 0 0,-1 0 0,0 0 0,1 1 0,-8 1 0,6 0 0,0 1 0,0-1 0,0 1 0,0-1 0,0 2 0,0-1 0,1 0 0,0 1 0,-1 0 0,-4 5 0,3-1 0,0-1 0,1 1 0,0 0 0,0 0 0,1 0 0,0 1 0,0-1 0,1 1 0,0 0 0,0 0 0,1 1 0,0-1 0,0 10 0,2-11 0,1 0 0,0 0 0,0 0 0,1 0 0,0 0 0,0 0 0,0-1 0,1 1 0,1-1 0,-1 0 0,1 1 0,0-2 0,1 1 0,0 0 0,0-1 0,0 0 0,1 0 0,0-1 0,0 1 0,0-1 0,1-1 0,-1 1 0,1-1 0,0 0 0,1-1 0,-1 1 0,1-2 0,-1 1 0,1-1 0,0 0 0,0 0 0,0-1 0,0 0 0,0-1 0,0 0 0,0 0 0,0 0 0,0-1 0,0-1 0,0 1 0,0-1 0,8-3 0,-10 3 0,-1-1 0,1 1 0,-1-1 0,0 0 0,0 0 0,0 0 0,0-1 0,0 0 0,-1 0 0,0 0 0,1 0 0,-2-1 0,1 0 0,0 0 0,-1 0 0,0 0 0,0 0 0,-1 0 0,1-1 0,-1 0 0,0 1 0,-1-1 0,1 0 0,-1 0 0,0 0 0,-1 0 0,0 0 0,0 0 0,0-6 0,-1 3 0,0 0 0,0 0 0,-1 0 0,0 0 0,-1 1 0,1-1 0,-2 1 0,1-1 0,-1 1 0,-1 0 0,1 1 0,-1-1 0,-1 1 0,1 0 0,-1 0 0,0 1 0,-1-1 0,-13-9 0,14 13-227,0-1-1,-1 1 1,1 0-1,-1 0 1,-8-2-1,-4 1-6598</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3.967"/>
    </inkml:context>
    <inkml:brush xml:id="br0">
      <inkml:brushProperty name="width" value="0.05" units="cm"/>
      <inkml:brushProperty name="height" value="0.05" units="cm"/>
      <inkml:brushProperty name="color" value="#FFC114"/>
    </inkml:brush>
  </inkml:definitions>
  <inkml:trace contextRef="#ctx0" brushRef="#br0">157 67 24575,'0'0'0,"1"0"0,-1 0 0,0-1 0,1 1 0,-1 0 0,0-1 0,1 1 0,-1 0 0,0-1 0,0 1 0,1-1 0,-1 1 0,0 0 0,0-1 0,0 1 0,0-1 0,0 1 0,0-1 0,1 1 0,-1-1 0,0 1 0,0 0 0,0-1 0,0 1 0,-1-1 0,1 1 0,0-1 0,0 1 0,0-1 0,0 1 0,-1-1 0,-12-8 0,9 7 0,0 1 0,0 0 0,0 0 0,0 1 0,0-1 0,-6 1 0,5 0 0,0 1 0,0 0 0,0 0 0,0 1 0,0-1 0,0 1 0,1 0 0,-1 1 0,1-1 0,-1 1 0,1 0 0,0 0 0,0 0 0,0 0 0,0 1 0,-3 4 0,3-3 0,0 1 0,1 0 0,0-1 0,0 1 0,0 0 0,0 0 0,1 1 0,0-1 0,1 0 0,-1 1 0,0 10 0,2-10 0,-1 1 0,1-1 0,0 1 0,1-1 0,0 0 0,0 1 0,1-1 0,-1 0 0,2 0 0,-1 0 0,1 0 0,0 0 0,0 0 0,1-1 0,0 0 0,0 1 0,0-2 0,1 1 0,0 0 0,0-1 0,1 0 0,10 8 0,-4-6 0,1-1 0,-1-1 0,1 0 0,0 0 0,0-2 0,1 1 0,-1-2 0,21 2 0,-25-3 0,-1-1 0,1 0 0,0 0 0,-1-1 0,1 0 0,0 0 0,-1-1 0,1 0 0,-1-1 0,0 0 0,0 0 0,0-1 0,0 0 0,10-7 0,-15 9 0,0 0 0,-1-1 0,1 1 0,-1-1 0,0 1 0,1-1 0,-1 0 0,0 0 0,-1 1 0,1-2 0,0 1 0,-1 0 0,0 0 0,0 0 0,0-1 0,0 1 0,0-4 0,0 2 0,-2 0 0,1 0 0,0 0 0,-1 0 0,0 0 0,0 0 0,0 1 0,-1-1 0,0 0 0,-3-7 0,-5-4 0,0 1 0,0 0 0,-2 1 0,0 0 0,-18-16 0,-91-72-1365,113 93-5461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4.496"/>
    </inkml:context>
    <inkml:brush xml:id="br0">
      <inkml:brushProperty name="width" value="0.05" units="cm"/>
      <inkml:brushProperty name="height" value="0.05" units="cm"/>
      <inkml:brushProperty name="color" value="#FFC114"/>
    </inkml:brush>
  </inkml:definitions>
  <inkml:trace contextRef="#ctx0" brushRef="#br0">85 96 24575,'-7'-5'0,"0"1"0,0-1 0,1 0 0,0-1 0,0 0 0,0 0 0,1 0 0,0 0 0,0-1 0,0 0 0,-4-9 0,-1-1 0,12 46 0,69 359 0,-69-374 0,-2-10 0,0 0 0,1 0 0,0 1 0,-1-1 0,1 0 0,0 0 0,1 0 0,-1 0 0,1 0 0,0-1 0,0 1 0,4 6 0,-5-9 0,-1-1 0,1 0 0,0 1 0,-1-1 0,1 1 0,-1-1 0,1 0 0,-1 0 0,1 1 0,0-1 0,-1 0 0,1 0 0,0 0 0,-1 0 0,1 0 0,-1 0 0,1 0 0,0 0 0,-1 0 0,1 0 0,0 0 0,-1 0 0,1 0 0,0-1 0,-1 1 0,1 0 0,16-14 0,7-23 0,28-90 0,-43 98 0,2 0 0,1 0 0,2 1 0,29-46 0,-42 73 0,-1 0 0,1 0 0,0-1 0,0 1 0,0 0 0,0 0 0,0 0 0,0 0 0,0 0 0,0 0 0,0 1 0,1-1 0,-1 0 0,0 1 0,0-1 0,1 0 0,-1 1 0,3-1 0,-4 1 0,0 0 0,0 0 0,1 0 0,-1 1 0,0-1 0,0 0 0,1 0 0,-1 0 0,0 0 0,0 1 0,1-1 0,-1 0 0,0 0 0,0 1 0,0-1 0,1 0 0,-1 0 0,0 1 0,0-1 0,0 0 0,0 0 0,0 1 0,0-1 0,0 0 0,0 1 0,0-1 0,1 0 0,-1 1 0,-2 17 0,-4 0 0,1-1 0,-2 0 0,0 0 0,-15 24 0,-46 61 0,8-13 0,59-87 0,0-1 0,0 1 0,0 0 0,0-1 0,0 1 0,1 0 0,-1 0 0,0 0 0,1 0 0,0-1 0,-1 1 0,1 0 0,0 0 0,0 0 0,0 2 0,0-4 0,0 1 0,0-1 0,1 1 0,-1-1 0,0 0 0,0 1 0,1-1 0,-1 0 0,0 1 0,0-1 0,1 0 0,-1 1 0,0-1 0,1 0 0,-1 0 0,1 1 0,-1-1 0,0 0 0,1 0 0,-1 0 0,1 1 0,-1-1 0,1 0 0,18-2 0,30-13 0,33-8 0,-72 21 0,0 0 0,-1 1 0,1 0 0,0 1 0,0 0 0,14 2 0,-19-1 27,-1 0-1,0 1 0,0-1 0,1 1 1,-1 0-1,0 0 0,-1 0 0,1 1 1,0-1-1,-1 1 0,1 0 0,3 4 1,2 3-596,0 1 0,12 18 0,-7-8-6257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4.703"/>
    </inkml:context>
    <inkml:brush xml:id="br0">
      <inkml:brushProperty name="width" value="0.05" units="cm"/>
      <inkml:brushProperty name="height" value="0.05" units="cm"/>
      <inkml:brushProperty name="color" value="#FFC114"/>
    </inkml:brush>
  </inkml:definitions>
  <inkml:trace contextRef="#ctx0" brushRef="#br0">1 54 24575,'0'-3'0,"0"-4"0,0-4 0,3 0 0,4 3 0,6 1 0,8 3 0,5 2 0,8 4 0,4 1 0,3 1 0,2-1 0,-6 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0.119"/>
    </inkml:context>
    <inkml:brush xml:id="br0">
      <inkml:brushProperty name="width" value="0.05" units="cm"/>
      <inkml:brushProperty name="height" value="0.05" units="cm"/>
      <inkml:brushProperty name="color" value="#FFC114"/>
    </inkml:brush>
  </inkml:definitions>
  <inkml:trace contextRef="#ctx0" brushRef="#br0">734 151 24575,'-1'-6'0,"1"1"0,-1-1 0,0 1 0,0-1 0,0 1 0,-1-1 0,0 1 0,0 0 0,-1 0 0,1 0 0,-1 0 0,0 0 0,0 1 0,0-1 0,-1 1 0,0 0 0,0 0 0,0 0 0,0 1 0,-1-1 0,1 1 0,-1 0 0,0 0 0,0 1 0,-7-4 0,-5 0 0,0 0 0,1 1 0,-2 0 0,1 2 0,0 0 0,-36-1 0,30 4 0,-1 1 0,1 1 0,0 1 0,-1 1 0,1 2 0,1 0 0,-1 1 0,1 1 0,1 1 0,-1 1 0,-29 20 0,36-21 0,0 2 0,0 0 0,2 0 0,-1 1 0,2 1 0,0 0 0,0 1 0,1 0 0,1 1 0,0 0 0,1 1 0,1 0 0,0 0 0,1 1 0,-7 28 0,11-36 0,2-1 0,-1 1 0,1-1 0,0 1 0,1 0 0,0-1 0,0 1 0,1 0 0,0-1 0,1 1 0,-1-1 0,2 1 0,-1-1 0,1 0 0,1 0 0,-1 0 0,1 0 0,1-1 0,-1 1 0,1-1 0,0 0 0,1-1 0,0 1 0,0-1 0,0 0 0,1-1 0,0 1 0,0-1 0,0-1 0,1 1 0,12 4 0,0-1 69,1 0-1,-1-2 0,1 0 0,31 3 1,86 1-1776,-40-10-5119</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5.246"/>
    </inkml:context>
    <inkml:brush xml:id="br0">
      <inkml:brushProperty name="width" value="0.05" units="cm"/>
      <inkml:brushProperty name="height" value="0.05" units="cm"/>
      <inkml:brushProperty name="color" value="#FFC114"/>
    </inkml:brush>
  </inkml:definitions>
  <inkml:trace contextRef="#ctx0" brushRef="#br0">203 376 24575,'5'-1'0,"-1"0"0,0-1 0,0 1 0,0-1 0,0 0 0,0 0 0,0 0 0,-1 0 0,1-1 0,-1 0 0,1 1 0,3-6 0,11-6 0,-1 3 0,-10 7 0,0 0 0,0-1 0,0 0 0,0 0 0,7-9 0,-13 12 0,0 1 0,0 0 0,0-1 0,0 1 0,0-1 0,0 1 0,0-1 0,-1 0 0,1 1 0,-1-1 0,1 1 0,-1-1 0,0 0 0,0 0 0,1 1 0,-1-1 0,0 0 0,-1 1 0,1-1 0,0 0 0,0 0 0,-1 1 0,1-1 0,-1 0 0,1 1 0,-1-1 0,0 1 0,0-1 0,0 1 0,0-1 0,-2-2 0,-5-7 0,-1 0 0,0 0 0,-1 0 0,0 1 0,-1 1 0,0-1 0,-23-13 0,29 20 0,1 1 0,-1 0 0,0 0 0,1 0 0,-1 1 0,0 0 0,0 0 0,0 0 0,0 0 0,-1 1 0,1 0 0,0 0 0,0 0 0,0 1 0,0-1 0,0 1 0,0 1 0,0-1 0,0 1 0,0-1 0,1 1 0,-1 1 0,1-1 0,-1 1 0,-5 4 0,0 1 0,1 0 0,1 0 0,-1 1 0,1 1 0,1-1 0,0 1 0,0 0 0,1 1 0,0 0 0,1 0 0,0 0 0,1 0 0,0 1 0,1 0 0,0 0 0,1 0 0,1 0 0,-1 0 0,2 21 0,0-22 0,0 1 0,1 0 0,1 0 0,0-1 0,0 1 0,1-1 0,1 0 0,0 1 0,0-2 0,1 1 0,1 0 0,0-1 0,0 0 0,1-1 0,0 1 0,0-1 0,1 0 0,1-1 0,-1 0 0,14 9 0,-15-12 0,1-1 0,-1 0 0,1-1 0,0 0 0,0 0 0,1 0 0,-1-1 0,0 0 0,1-1 0,-1 0 0,1 0 0,-1-1 0,1 0 0,0-1 0,-1 0 0,1 0 0,-1 0 0,0-1 0,1-1 0,-1 1 0,0-1 0,0-1 0,0 0 0,-1 0 0,1 0 0,-1-1 0,0 0 0,-1 0 0,1-1 0,-1 0 0,0 0 0,0 0 0,-1-1 0,1 0 0,-2 0 0,1 0 0,-1-1 0,0 1 0,5-14 0,-2-1 0,-1 1 0,-1-1 0,-1 0 0,-1 0 0,0-1 0,-2 1 0,-1-23 0,-3 0 0,-2 0 0,-15-65 0,17 96 0,2 7 0,0 1 0,0-1 0,-1 1 0,0-1 0,0 1 0,0 0 0,-1 0 0,0 0 0,0 0 0,-1 1 0,-5-8 0,9 13 0,-1 0 0,1-1 0,0 1 0,-1-1 0,1 1 0,0 0 0,-1-1 0,1 1 0,-1 0 0,1 0 0,-1-1 0,1 1 0,-1 0 0,1 0 0,-1 0 0,1-1 0,-1 1 0,1 0 0,-1 0 0,1 0 0,-1 0 0,1 0 0,-1 0 0,1 0 0,-1 0 0,1 0 0,-1 0 0,1 1 0,-1-1 0,0 0 0,0 1 0,0 0 0,1 0 0,-1-1 0,0 1 0,1 0 0,-1 0 0,0 0 0,1 0 0,-1 0 0,1 0 0,0 0 0,-1 0 0,1 2 0,-4 36 0,5-14 69,2 0-1,0-1 0,2 0 0,13 41 1,0-17-923,28 56 1,-28-68-5973</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5.600"/>
    </inkml:context>
    <inkml:brush xml:id="br0">
      <inkml:brushProperty name="width" value="0.05" units="cm"/>
      <inkml:brushProperty name="height" value="0.05" units="cm"/>
      <inkml:brushProperty name="color" value="#FFC114"/>
    </inkml:brush>
  </inkml:definitions>
  <inkml:trace contextRef="#ctx0" brushRef="#br0">1 146 24575,'0'-9'0,"0"0"0,1 0 0,0 0 0,0 0 0,1 0 0,4-14 0,-6 21 0,1 1 0,0-1 0,0 1 0,0-1 0,0 0 0,0 1 0,0 0 0,0-1 0,1 1 0,-1 0 0,0-1 0,1 1 0,-1 0 0,1 0 0,-1 0 0,3-1 0,-2 2 0,0-1 0,1 1 0,-1-1 0,0 1 0,1 0 0,-1 0 0,0 0 0,1 0 0,-1 0 0,0 1 0,1-1 0,-1 1 0,0-1 0,0 1 0,5 2 0,2 2 0,0 0 0,0 1 0,0-1 0,-1 2 0,0-1 0,0 2 0,0-1 0,-1 1 0,0 0 0,-1 0 0,0 0 0,0 1 0,7 15 0,-3-4 0,-1 0 0,-1 1 0,0 1 0,-2-1 0,5 30 0,-9-37 0,0 1 0,-1 25 0,-1-37 0,0 1 0,0 0 0,-1 0 0,1 0 0,-1-1 0,0 1 0,0 0 0,-1-1 0,1 1 0,0-1 0,-1 1 0,0-1 0,0 0 0,0 0 0,-4 5 0,5-7 0,0-1 0,0 1 0,0 0 0,1-1 0,-1 1 0,0-1 0,0 1 0,0-1 0,0 0 0,0 1 0,0-1 0,0 0 0,0 0 0,0 1 0,0-1 0,0 0 0,0 0 0,0 0 0,0 0 0,0-1 0,0 1 0,0 0 0,0 0 0,0 0 0,0-1 0,0 1 0,0-1 0,0 1 0,0-1 0,0 1 0,0-1 0,0 1 0,1-1 0,-1 0 0,0 0 0,0 1 0,1-1 0,-1 0 0,0 0 0,1 0 0,-1 1 0,1-1 0,-1 0 0,1-1 0,-3-4 0,0 1 0,0-1 0,1 1 0,0-1 0,0 0 0,-1-8 0,1 1 0,1-1 0,1 1 0,0-1 0,1 1 0,1-1 0,0 1 0,7-23 0,2 0 0,24-52 0,-30 76 49,1 0 0,0 1 0,1 0-1,0 0 1,1 1 0,12-14 0,-15 19-163,-1 1 0,1 0 0,0 0 0,1 0 1,-1 1-1,1-1 0,-1 1 0,1 1 1,0-1-1,0 1 0,0 0 0,1 1 1,-1-1-1,11 0 0,2 1-6712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5.758"/>
    </inkml:context>
    <inkml:brush xml:id="br0">
      <inkml:brushProperty name="width" value="0.05" units="cm"/>
      <inkml:brushProperty name="height" value="0.05" units="cm"/>
      <inkml:brushProperty name="color" value="#FFC114"/>
    </inkml:brush>
  </inkml:definitions>
  <inkml:trace contextRef="#ctx0" brushRef="#br0">1 0 24575,'0'3'0,"0"4"0,0 6 0,0 5 0,0 4 0,0 5 0,0 4 0,0 2 0,3 5 0,1 1 0,3-2 0,3-2 0,2-4 0,0-8-8191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5.884"/>
    </inkml:context>
    <inkml:brush xml:id="br0">
      <inkml:brushProperty name="width" value="0.05" units="cm"/>
      <inkml:brushProperty name="height" value="0.05" units="cm"/>
      <inkml:brushProperty name="color" value="#FFC114"/>
    </inkml:brush>
  </inkml:definitions>
  <inkml:trace contextRef="#ctx0" brushRef="#br0">60 243 24575,'0'-9'0,"-3"-11"0,-4-9 0,-1-8 0,-1-1 0,-1 0 0,3 4 0,-1 10 0,1 10-8191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6.196"/>
    </inkml:context>
    <inkml:brush xml:id="br0">
      <inkml:brushProperty name="width" value="0.05" units="cm"/>
      <inkml:brushProperty name="height" value="0.05" units="cm"/>
      <inkml:brushProperty name="color" value="#FFC114"/>
    </inkml:brush>
  </inkml:definitions>
  <inkml:trace contextRef="#ctx0" brushRef="#br0">0 1 24575,'1'9'0,"1"0"0,0 0 0,1 0 0,-1 0 0,2-1 0,-1 1 0,6 8 0,4 13 0,22 61 0,31 78 0,-47-138 0,-19-31 0,0 1 0,0-1 0,1 1 0,-1-1 0,0 1 0,1-1 0,-1 0 0,0 1 0,1-1 0,-1 1 0,1-1 0,-1 0 0,1 1 0,-1-1 0,1 0 0,-1 0 0,1 1 0,-1-1 0,1 0 0,-1 0 0,1 0 0,-1 0 0,1 0 0,-1 1 0,1-1 0,-1 0 0,1 0 0,0 0 0,-1-1 0,1 1 0,-1 0 0,1 0 0,-1 0 0,1 0 0,-1 0 0,1-1 0,-1 1 0,1 0 0,-1 0 0,1-1 0,-1 1 0,1 0 0,-1-1 0,1 1 0,-1-1 0,0 1 0,1 0 0,-1-1 0,0 1 0,1-1 0,-1 1 0,0-1 0,0 1 0,1-1 0,-1 0 0,4-12 0,0 1 0,0-1 0,-1 1 0,1-25 0,1 5 0,5-43 234,-6 43-634,1 0 1,1 1-1,12-36 0,-13 55-6426</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6.537"/>
    </inkml:context>
    <inkml:brush xml:id="br0">
      <inkml:brushProperty name="width" value="0.05" units="cm"/>
      <inkml:brushProperty name="height" value="0.05" units="cm"/>
      <inkml:brushProperty name="color" value="#FFC114"/>
    </inkml:brush>
  </inkml:definitions>
  <inkml:trace contextRef="#ctx0" brushRef="#br0">34 144 24575,'0'2'0,"1"-1"0,-1 0 0,1 0 0,0 0 0,-1 0 0,1 0 0,0 0 0,0 0 0,-1 0 0,1 0 0,0 0 0,0-1 0,0 1 0,0 0 0,0 0 0,0-1 0,2 1 0,21 11 0,-20-12 0,-1 1 0,1 0 0,-1-1 0,1 1 0,-1-1 0,1 0 0,-1 0 0,1-1 0,-1 1 0,1-1 0,-1 1 0,1-1 0,-1 0 0,0-1 0,0 1 0,1 0 0,-1-1 0,0 0 0,0 0 0,0 0 0,-1 0 0,5-3 0,-6 3 0,1 0 0,-1 0 0,1 1 0,-1-1 0,0 0 0,0 0 0,0 0 0,0 0 0,0-1 0,0 1 0,0 0 0,-1 0 0,1 0 0,-1-1 0,0 1 0,1 0 0,-1-1 0,0 1 0,0 0 0,-1 0 0,1-1 0,0 1 0,-1 0 0,1 0 0,-1-1 0,0 1 0,0 0 0,0 0 0,0 0 0,0 0 0,0 0 0,-1 0 0,1 0 0,-4-2 0,-40-42 0,41 42 0,-1 1 0,0-1 0,1 1 0,-1 0 0,-1 0 0,1 1 0,0-1 0,-10-2 0,14 5 0,-1 0 0,1 0 0,-1 0 0,0 0 0,1 0 0,-1 0 0,1 1 0,-1-1 0,1 1 0,-1-1 0,1 1 0,0-1 0,-1 1 0,1 0 0,0-1 0,-1 1 0,1 0 0,0 0 0,0 0 0,0 0 0,-1 0 0,1 1 0,0-1 0,1 0 0,-1 0 0,0 1 0,0-1 0,0 0 0,1 1 0,-1-1 0,1 1 0,-1-1 0,1 3 0,-4 6 0,2 1 0,-1 0 0,0 16 0,3-23 0,-2 12-105,1 0 0,1 0 0,1 0 0,0 0 0,1 0 0,1 0 0,1 0 0,0 0 0,0-1 0,2 0 0,0 0 0,8 14 0,7 6-6721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6.864"/>
    </inkml:context>
    <inkml:brush xml:id="br0">
      <inkml:brushProperty name="width" value="0.05" units="cm"/>
      <inkml:brushProperty name="height" value="0.05" units="cm"/>
      <inkml:brushProperty name="color" value="#FFC114"/>
    </inkml:brush>
  </inkml:definitions>
  <inkml:trace contextRef="#ctx0" brushRef="#br0">25 128 24575,'0'-5'0,"-1"-1"0,0 1 0,0-1 0,0 1 0,-1 0 0,0 0 0,-2-6 0,1 7 0,1-1 0,1 1 0,-1-1 0,1 0 0,0 0 0,0 1 0,0-1 0,0-5 0,1 9 0,0 1 0,0-1 0,0 1 0,0 0 0,0-1 0,0 1 0,0-1 0,0 1 0,0-1 0,0 1 0,1-1 0,-1 1 0,0 0 0,0-1 0,0 1 0,0-1 0,1 1 0,-1 0 0,0-1 0,0 1 0,1 0 0,-1-1 0,0 1 0,1 0 0,-1 0 0,0-1 0,1 1 0,-1 0 0,1 0 0,-1-1 0,1 1 0,13 5 0,12 18 0,-8-1 0,0 0 0,-2 2 0,0 0 0,-2 0 0,-1 2 0,-1 0 0,-1 0 0,-1 1 0,-1 0 0,6 35 0,-14-54 0,0-1 0,-1 1 0,0 0 0,-1 13 0,0-20 0,1 0 0,0 1 0,0-1 0,-1 1 0,1-1 0,-1 1 0,1-1 0,-1 0 0,0 1 0,0-1 0,1 0 0,-1 0 0,-2 2 0,2-2 0,1-1 0,-1 1 0,0-1 0,0 0 0,1 0 0,-1 1 0,0-1 0,0 0 0,1 0 0,-1 0 0,0 0 0,0 0 0,0 0 0,1 0 0,-1 0 0,0 0 0,0 0 0,0 0 0,1-1 0,-1 1 0,0 0 0,0 0 0,1-1 0,-1 1 0,0-1 0,1 1 0,-2-1 0,-2-3 0,0 1 0,0-1 0,0 0 0,0 0 0,1 0 0,-1 0 0,1 0 0,0-1 0,1 0 0,-1 1 0,1-1 0,0 0 0,-2-7 0,0 0 0,1-1 0,0 1 0,0-1 0,0-19 0,3 19 0,0-1 0,1 1 0,0-1 0,1 1 0,1 0 0,0 0 0,1 0 0,0 0 0,1 1 0,0-1 0,8-12 0,-8 17 0,0 0 0,1 0 0,0 1 0,0 0 0,0 0 0,1 0 0,0 1 0,1 0 0,-1 0 0,1 1 0,0 0 0,1 0 0,-1 1 0,1 0 0,0 1 0,13-4 0,-9 4-273,1 0 0,0 2 0,0-1 0,18 2 0,-11 1-6553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7.253"/>
    </inkml:context>
    <inkml:brush xml:id="br0">
      <inkml:brushProperty name="width" value="0.05" units="cm"/>
      <inkml:brushProperty name="height" value="0.05" units="cm"/>
      <inkml:brushProperty name="color" value="#FFC114"/>
    </inkml:brush>
  </inkml:definitions>
  <inkml:trace contextRef="#ctx0" brushRef="#br0">57 24 24575,'-2'-3'0,"0"1"0,-1-1 0,1 1 0,0 0 0,-1-1 0,0 1 0,0 0 0,-4-2 0,7 4 0,-1 0 0,1-1 0,-1 1 0,1 0 0,-1 0 0,1 0 0,-1 0 0,1 0 0,-1 0 0,1 0 0,0 0 0,-1 0 0,1 0 0,-1 0 0,1 1 0,-1-1 0,1 0 0,-1 0 0,1 0 0,0 1 0,-1-1 0,1 0 0,-1 1 0,0 0 0,0 0 0,0 0 0,0 0 0,0 1 0,1-1 0,-1 0 0,0 1 0,1-1 0,-1 1 0,1-1 0,-1 2 0,-3 23 0,1-1 0,1 1 0,2-1 0,0 1 0,6 37 0,-4-40 0,1 0 0,2 0 0,0-1 0,1 1 0,2-1 0,0-1 0,15 28 0,-20-42 0,1-1 0,0 1 0,0-1 0,1 0 0,0 0 0,0 0 0,1-1 0,-1 0 0,1 0 0,0 0 0,0-1 0,1 0 0,0 0 0,-1 0 0,1-1 0,0 0 0,1-1 0,-1 1 0,0-1 0,1-1 0,-1 1 0,1-1 0,-1-1 0,1 1 0,12-2 0,-12 0 0,-1 0 0,0 0 0,0-1 0,0 0 0,0 0 0,0-1 0,-1 0 0,1 0 0,-1 0 0,1-1 0,-1 0 0,8-6 0,-7 3 0,0 0 0,0 0 0,-1-1 0,0 0 0,0 0 0,-1 0 0,0-1 0,5-12 0,-3 4 0,-1 0 0,-1 0 0,-1-1 0,0 0 0,-2 0 0,0 0 0,-1 0 0,0 0 0,-4-29 0,2 34-151,-1 1-1,-1 0 0,0 0 0,-1 0 1,0 0-1,0 1 0,-2-1 1,-9-17-1,3 14-6674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57.443"/>
    </inkml:context>
    <inkml:brush xml:id="br0">
      <inkml:brushProperty name="width" value="0.05" units="cm"/>
      <inkml:brushProperty name="height" value="0.05" units="cm"/>
      <inkml:brushProperty name="color" value="#FFC114"/>
    </inkml:brush>
  </inkml:definitions>
  <inkml:trace contextRef="#ctx0" brushRef="#br0">7 1 24575,'0'2'0,"0"8"0,0 8 0,0 9 0,0 9 0,0 8 0,0 7 0,0 8 0,0 5 0,0 1 0,-3 1 0,-1-11-8191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0.657"/>
    </inkml:context>
    <inkml:brush xml:id="br0">
      <inkml:brushProperty name="width" value="0.05" units="cm"/>
      <inkml:brushProperty name="height" value="0.05" units="cm"/>
      <inkml:brushProperty name="color" value="#FFC114"/>
    </inkml:brush>
  </inkml:definitions>
  <inkml:trace contextRef="#ctx0" brushRef="#br0">190 240 24575,'-2'0'0,"0"-1"0,0 1 0,0-1 0,1 0 0,-1 1 0,0-1 0,0 0 0,1 0 0,-1 0 0,1 0 0,-1 0 0,1-1 0,-1 1 0,1 0 0,0-1 0,0 1 0,-2-3 0,0 0 0,0 0 0,1 0 0,0 0 0,0 0 0,0 0 0,-2-7 0,3 7 0,0 0 0,1-1 0,-1 1 0,1 0 0,0-1 0,0 1 0,1 0 0,-1-1 0,1 1 0,0 0 0,0 0 0,0-1 0,1 1 0,3-7 0,-1 4 0,0 1 0,0 0 0,0 1 0,1-1 0,0 1 0,0 0 0,1 0 0,7-6 0,-1 3 0,-1 1 0,1 0 0,0 1 0,1 1 0,0-1 0,-1 2 0,2 0 0,-1 1 0,16-3 0,-25 6 0,1-1 0,0 1 0,-1 0 0,1 0 0,0 0 0,-1 1 0,1-1 0,0 1 0,-1 1 0,1-1 0,-1 0 0,0 1 0,1 0 0,-1 0 0,0 0 0,0 1 0,0-1 0,-1 1 0,1 0 0,-1 0 0,1 0 0,-1 1 0,3 3 0,-2-1 0,-1 0 0,1 0 0,-1 1 0,-1-1 0,1 1 0,-1 0 0,0 0 0,-1-1 0,1 1 0,-1 0 0,-1 0 0,1 1 0,-1-1 0,-2 11 0,0-2 0,-1 1 0,-1-1 0,-1 1 0,0-1 0,-1 0 0,0-1 0,-2 0 0,0 0 0,0 0 0,-2-1 0,1 0 0,-2-1 0,0 0 0,0-1 0,-1 0 0,-1-1 0,0 0 0,-1-1 0,0-1 0,-22 12 0,33-19 0,0-1 0,0 0 0,0 0 0,-1 0 0,1 0 0,-1 0 0,1-1 0,-7 0 0,9 0 0,0 0 0,1 0 0,-1 0 0,1 0 0,-1 0 0,0 0 0,1 0 0,-1-1 0,1 1 0,-1 0 0,0-1 0,1 1 0,-1 0 0,1-1 0,-1 1 0,1 0 0,-1-1 0,1 1 0,-1-1 0,1 1 0,-1-1 0,1 0 0,0 0 0,-1 0 0,1 0 0,0 0 0,0-1 0,0 1 0,0 0 0,0 0 0,0 0 0,0 0 0,0 0 0,1 0 0,-1 0 0,0 0 0,0 0 0,1 0 0,0-1 0,1-3 0,1 0 0,-1 1 0,1 0 0,0 0 0,0-1 0,0 2 0,0-1 0,1 0 0,0 1 0,-1-1 0,1 1 0,1 0 0,-1 1 0,0-1 0,1 1 0,-1-1 0,1 1 0,0 1 0,0-1 0,-1 1 0,1 0 0,0 0 0,0 0 0,0 0 0,1 1 0,-1 0 0,6 1 0,-1 0 0,0 0 0,-1 0 0,1 1 0,0 1 0,-1-1 0,1 2 0,-1-1 0,0 1 0,0 1 0,0 0 0,-1 0 0,1 0 0,7 8 0,-7-4 0,0 0 0,-1 0 0,0 0 0,-1 1 0,0 0 0,0 0 0,-1 1 0,8 20 0,-13-28 0,1 1 0,-1 0 0,0 0 0,0 0 0,0-1 0,0 1 0,-1 0 0,0 0 0,0 0 0,0 0 0,0 0 0,0 0 0,-1 0 0,0 0 0,0 0 0,0 0 0,0 0 0,-1-1 0,1 1 0,-1 0 0,0-1 0,0 1 0,0-1 0,-1 0 0,1 0 0,-1 0 0,0 0 0,0 0 0,0 0 0,-4 2 0,-1 0 0,-1 0 0,0-1 0,0 0 0,0 0 0,0-1 0,-1-1 0,1 1 0,-20 1 0,-83 0 0,86-4 0,-15 0-341,1-1 0,-1-3-1,-71-14 1,71 6-6485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0.498"/>
    </inkml:context>
    <inkml:brush xml:id="br0">
      <inkml:brushProperty name="width" value="0.05" units="cm"/>
      <inkml:brushProperty name="height" value="0.05" units="cm"/>
      <inkml:brushProperty name="color" value="#FFC114"/>
    </inkml:brush>
  </inkml:definitions>
  <inkml:trace contextRef="#ctx0" brushRef="#br0">54 596 24575,'-1'-1'0,"0"0"0,-1-1 0,1 1 0,-1 0 0,1 0 0,-1-1 0,1 1 0,-1 0 0,0 1 0,1-1 0,-1 0 0,0 0 0,0 1 0,0-1 0,-2 1 0,3 0 0,1 0 0,-1 0 0,0 1 0,0-1 0,0 1 0,0-1 0,1 1 0,-1-1 0,0 1 0,0-1 0,1 1 0,-1 0 0,0-1 0,1 1 0,-1 0 0,1 0 0,-1 0 0,1-1 0,-1 1 0,1 0 0,0 0 0,-1 0 0,1 0 0,0 0 0,0 0 0,-1-1 0,1 1 0,0 0 0,0 0 0,0 0 0,0 0 0,1 2 0,-3 42 0,6 59 0,-1-28 0,0 44 0,-18 182 0,12-408 0,3-90 0,8-379 0,6 418 0,-10 136 0,0-1 0,1 1 0,1 1 0,1-1 0,11-21 0,-16 37 0,1 1 0,0-1 0,0 0 0,0 1 0,0-1 0,1 1 0,-1 0 0,1 0 0,0 1 0,1-1 0,-1 1 0,0 0 0,1 0 0,0 0 0,0 1 0,7-3 0,-7 3 0,1 1 0,0 0 0,0 0 0,-1 1 0,1 0 0,0 0 0,0 0 0,-1 1 0,1-1 0,0 1 0,-1 1 0,1-1 0,-1 1 0,1 0 0,6 4 0,3 2-170,0 2-1,0 0 0,-1 0 1,-1 1-1,0 1 0,0 0 1,14 19-1,8 11-6655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1.045"/>
    </inkml:context>
    <inkml:brush xml:id="br0">
      <inkml:brushProperty name="width" value="0.05" units="cm"/>
      <inkml:brushProperty name="height" value="0.05" units="cm"/>
      <inkml:brushProperty name="color" value="#FFC114"/>
    </inkml:brush>
  </inkml:definitions>
  <inkml:trace contextRef="#ctx0" brushRef="#br0">98 41 24575,'0'-1'0,"0"0"0,0 1 0,-1-1 0,1 0 0,0 0 0,0 0 0,0 1 0,0-1 0,-1 0 0,1 0 0,0 1 0,-1-1 0,1 0 0,-1 1 0,1-1 0,0 0 0,-1 1 0,0-1 0,1 1 0,-1-1 0,1 1 0,-1-1 0,0 1 0,1-1 0,-1 1 0,0-1 0,1 1 0,-1 0 0,0 0 0,0-1 0,1 1 0,-1 0 0,0 0 0,0 0 0,0 0 0,1 0 0,-1 0 0,0 0 0,0 0 0,1 0 0,-1 0 0,0 0 0,0 0 0,0 1 0,1-1 0,-1 0 0,0 0 0,1 1 0,-1-1 0,0 1 0,1-1 0,-1 1 0,0-1 0,1 1 0,-1-1 0,1 1 0,-1-1 0,1 1 0,-1 0 0,1-1 0,-1 2 0,-8 13 0,0 1 0,1 0 0,1 1 0,1 0 0,0 0 0,1 0 0,1 0 0,1 1 0,-2 30 0,4-43 0,2 1 0,-1-1 0,0 0 0,1 0 0,0 0 0,0 0 0,1 0 0,0 0 0,0 0 0,0 0 0,0-1 0,0 1 0,1-1 0,0 1 0,0-1 0,0 0 0,1 0 0,-1-1 0,5 4 0,-2-2 0,0-2 0,0 1 0,1-1 0,-1 0 0,1 0 0,0 0 0,0-1 0,0 0 0,0-1 0,0 1 0,0-1 0,0-1 0,8 1 0,-6-2 0,0 1 0,0-1 0,-1 0 0,1-1 0,-1 0 0,1 0 0,-1-1 0,0 0 0,0 0 0,0-1 0,0 0 0,0-1 0,-1 0 0,0 0 0,0 0 0,11-12 0,-13 12 0,-1 0 0,0 0 0,0-1 0,0 0 0,0 1 0,-1-1 0,0-1 0,-1 1 0,1 0 0,-1-1 0,0 1 0,-1-1 0,1 0 0,-1 1 0,-1-1 0,1 0 0,-1 0 0,0 1 0,-1-1 0,0 0 0,0 0 0,-2-7 0,1 6 23,-1 1 0,0-1 0,0 1-1,-1 0 1,0 0 0,0 0 0,0 0-1,-1 1 1,0 0 0,-1 0 0,1 0-1,-1 0 1,0 1 0,-14-9 0,11 8-179,0 1 1,-1 1 0,0 0 0,0 0 0,0 1 0,0 0 0,0 0-1,-1 2 1,1-1 0,-20 0 0,9 3-6671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1.387"/>
    </inkml:context>
    <inkml:brush xml:id="br0">
      <inkml:brushProperty name="width" value="0.05" units="cm"/>
      <inkml:brushProperty name="height" value="0.05" units="cm"/>
      <inkml:brushProperty name="color" value="#FFC114"/>
    </inkml:brush>
  </inkml:definitions>
  <inkml:trace contextRef="#ctx0" brushRef="#br0">1 6 24575,'10'-3'0,"-1"0"0,-8 3 0,-1 1 0,0-1 0,1 0 0,-1 1 0,0-1 0,1 1 0,-1-1 0,0 0 0,0 1 0,0-1 0,1 1 0,-1-1 0,0 0 0,0 1 0,0-1 0,0 1 0,0-1 0,0 1 0,0-1 0,0 1 0,0-1 0,0 1 0,0-1 0,0 1 0,0 0 0,-2 27 0,-7 32 0,-2 25 0,11-75 0,0 0 0,1 0 0,0-1 0,0 1 0,1 0 0,5 17 0,-5-23 0,0 1 0,0-1 0,1 0 0,-1 0 0,1 0 0,0 0 0,1 0 0,-1 0 0,0-1 0,1 0 0,0 1 0,0-1 0,0-1 0,0 1 0,0-1 0,1 1 0,-1-1 0,1 0 0,-1-1 0,1 1 0,0-1 0,0 0 0,0 0 0,0 0 0,-1-1 0,1 0 0,0 0 0,8-1 0,-6 1 0,0-1 0,-1 0 0,1 0 0,0-1 0,-1 1 0,0-2 0,1 1 0,-1-1 0,0 1 0,0-2 0,0 1 0,-1-1 0,1 0 0,-1 0 0,0 0 0,0-1 0,0 1 0,-1-1 0,1-1 0,5-8 0,-7 8 0,0 0 0,-1 0 0,0-1 0,0 1 0,0 0 0,-1-1 0,0 1 0,0-1 0,-1 0 0,0 1 0,0-1 0,0 1 0,-1-1 0,0 1 0,0-1 0,-1 1 0,1-1 0,-1 1 0,-1 0 0,1 0 0,-1 0 0,0 0 0,-5-5 0,3 4 0,0 0 0,-1 0 0,0 1 0,0-1 0,0 1 0,-1 1 0,0 0 0,0 0 0,-1 0 0,1 1 0,-1 0 0,0 0 0,0 1 0,0 0 0,-1 0 0,1 1 0,-10-2 0,-6 3-1365,5 4-5461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1.654"/>
    </inkml:context>
    <inkml:brush xml:id="br0">
      <inkml:brushProperty name="width" value="0.05" units="cm"/>
      <inkml:brushProperty name="height" value="0.05" units="cm"/>
      <inkml:brushProperty name="color" value="#FFC114"/>
    </inkml:brush>
  </inkml:definitions>
  <inkml:trace contextRef="#ctx0" brushRef="#br0">1 1 24575,'0'3'0,"3"1"0,4 0 0,3-1 0,7-1 0,6-1 0,4-3 0,8-2 0,3 1 0,1 0 0,0 0 0,-4 2 0,-5 0 0,-4 1 0,-4 0 0,-9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2.170"/>
    </inkml:context>
    <inkml:brush xml:id="br0">
      <inkml:brushProperty name="width" value="0.05" units="cm"/>
      <inkml:brushProperty name="height" value="0.05" units="cm"/>
      <inkml:brushProperty name="color" value="#FFC114"/>
    </inkml:brush>
  </inkml:definitions>
  <inkml:trace contextRef="#ctx0" brushRef="#br0">261 243 24575,'6'0'0,"1"-1"0,-1 1 0,0-1 0,0 0 0,0-1 0,0 0 0,0 0 0,0 0 0,-1-1 0,1 1 0,-1-1 0,0-1 0,0 1 0,0-1 0,6-4 0,-9 6 0,0 0 0,0-1 0,-1 1 0,1 0 0,0-1 0,-1 1 0,1-1 0,-1 1 0,0-1 0,0 0 0,0 1 0,0-1 0,-1 0 0,1 0 0,-1 0 0,1 1 0,-1-1 0,0 0 0,0 0 0,0 0 0,-1 0 0,1 0 0,-1 0 0,1 1 0,-1-1 0,0 0 0,0 0 0,0 1 0,-1-1 0,1 1 0,0-1 0,-1 1 0,-3-4 0,-3-4 0,0 0 0,-1 1 0,0 0 0,-1 1 0,0 0 0,0 0 0,-1 1 0,0 0 0,0 1 0,-1 1 0,0-1 0,0 2 0,0 0 0,-24-5 0,31 8 0,0 1 0,1 0 0,-1 0 0,0 0 0,0 1 0,0 0 0,0 0 0,0 0 0,0 0 0,0 1 0,1-1 0,-1 1 0,-5 4 0,3-2 0,1 1 0,0 0 0,0-1 0,0 2 0,1-1 0,0 1 0,0 0 0,-4 7 0,1-1 0,1 1 0,1-1 0,0 1 0,1 0 0,0 1 0,1 0 0,0-1 0,-3 29 0,7-34 0,0 0 0,0 0 0,1 0 0,0 0 0,0 0 0,1 0 0,0 0 0,0 0 0,1-1 0,0 1 0,0-1 0,1 0 0,0 0 0,0 0 0,10 12 0,-10-14 0,0-1 0,-1-1 0,2 1 0,-1 0 0,0-1 0,1 0 0,-1 0 0,1 0 0,0-1 0,0 0 0,0 1 0,0-2 0,0 1 0,1-1 0,-1 1 0,0-2 0,1 1 0,-1 0 0,1-1 0,-1 0 0,1-1 0,-1 1 0,1-1 0,7-2 0,-7 1 0,0 0 0,0 0 0,0-1 0,0 0 0,0 0 0,-1-1 0,1 1 0,-1-1 0,0-1 0,0 1 0,-1-1 0,1 1 0,-1-1 0,0-1 0,0 1 0,0 0 0,-1-1 0,0 0 0,3-6 0,3-12 0,-1 0 0,-1 0 0,6-39 0,-11 51 0,-2 11 0,0-1 0,0 1 0,0 0 0,1-1 0,-1 1 0,0 0 0,1 0 0,-1-1 0,1 1 0,-1 0 0,1 0 0,0 0 0,-1 0 0,1 0 0,0 0 0,0 0 0,0 0 0,1-1 0,-1 2 0,-1 0 0,1 0 0,-1 0 0,1 0 0,0 0 0,-1 0 0,1 0 0,0 0 0,-1 0 0,1 0 0,-1 0 0,1 1 0,0-1 0,-1 0 0,1 1 0,-1-1 0,1 0 0,-1 1 0,1-1 0,-1 0 0,1 1 0,-1-1 0,0 1 0,1-1 0,0 2 0,5 6 0,-1 0 0,0 1 0,7 13 0,-9-15 0,43 79-1365,-31-59-5461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2.851"/>
    </inkml:context>
    <inkml:brush xml:id="br0">
      <inkml:brushProperty name="width" value="0.05" units="cm"/>
      <inkml:brushProperty name="height" value="0.05" units="cm"/>
      <inkml:brushProperty name="color" value="#FFC114"/>
    </inkml:brush>
  </inkml:definitions>
  <inkml:trace contextRef="#ctx0" brushRef="#br0">28 155 24575,'-5'-11'0,"1"0"0,0 0 0,0 0 0,1 0 0,1-1 0,0 1 0,0-1 0,1-19 0,1 30 0,0 0 0,0-1 0,0 1 0,0-1 0,1 1 0,-1-1 0,0 1 0,1-1 0,-1 1 0,1 0 0,-1-1 0,1 1 0,0 0 0,-1 0 0,1-1 0,0 1 0,0 0 0,0 0 0,0 0 0,0 0 0,0 0 0,2-1 0,-1 1 0,0 0 0,0 1 0,0-1 0,0 1 0,-1 0 0,1 0 0,0 0 0,0 0 0,0 0 0,0 0 0,0 0 0,0 0 0,0 1 0,3 1 0,5 1 0,-1 1 0,0 1 0,0 0 0,0 0 0,9 7 0,11 11 0,0 0 0,-2 2 0,-1 1 0,0 1 0,-3 1 0,38 56 0,-59-80 0,1 1 0,-1 0 0,0 0 0,0 0 0,0 0 0,-1 0 0,0 0 0,0 0 0,0 0 0,0 0 0,-1 1 0,-1 8 0,1-11 0,0-1 0,-1 1 0,0-1 0,0 1 0,1-1 0,-1 0 0,-1 0 0,1 1 0,0-1 0,-1 0 0,1 0 0,-1 0 0,1 0 0,-1 0 0,0-1 0,0 1 0,0 0 0,0-1 0,0 1 0,0-1 0,0 0 0,0 0 0,-1 0 0,1 0 0,-1 0 0,1 0 0,0-1 0,-4 1 0,3 0 0,1-1 0,0 1 0,-1-1 0,1 0 0,0 0 0,-1 0 0,1 0 0,-1 0 0,1-1 0,0 1 0,-1-1 0,1 0 0,0 1 0,0-1 0,0 0 0,-1 0 0,1 0 0,0-1 0,0 1 0,1-1 0,-1 1 0,0-1 0,0 1 0,1-1 0,-1 0 0,1 0 0,-1 0 0,0-2 0,0 1 0,0-1 0,1 1 0,-1-1 0,1 0 0,0 1 0,0-1 0,1 0 0,-1 0 0,1 1 0,0-1 0,0 0 0,0 0 0,0 0 0,0 0 0,1 1 0,2-8 0,2-1 0,0 0 0,1 0 0,1 0 0,0 1 0,0 0 0,1 0 0,1 1 0,0 0 0,0 1 0,1 0 0,0 0 0,17-11 0,-1 3 0,0 2 0,0 1 0,1 0 0,43-13 0,-67 26 0,11-4 0,0 1 0,-1 0 0,18-1 0,-28 4 0,1 1 0,-1-1 0,0 1 0,0 0 0,0 1 0,1-1 0,-1 0 0,0 1 0,0 0 0,0 0 0,0 0 0,0 0 0,0 0 0,0 0 0,0 1 0,0 0 0,-1-1 0,1 1 0,0 0 0,2 3 0,124 138 0,-116-130 0,-1-1 0,0 1 0,-1 0 0,0 1 0,-1 0 0,14 25 0,-23-38 0,-1 0 0,1 0 0,-1 0 0,1 0 0,-1 0 0,0 1 0,1-1 0,-1 0 0,0 0 0,0 0 0,0 0 0,0 0 0,0 1 0,0-1 0,0 0 0,0 0 0,-1 0 0,1 0 0,0 1 0,-1-1 0,1 0 0,-1 1 0,0-1 0,0 0 0,1-1 0,-1 1 0,0 0 0,0-1 0,0 1 0,0-1 0,0 1 0,0-1 0,0 1 0,0-1 0,0 0 0,0 1 0,0-1 0,0 0 0,-1 0 0,1 0 0,-2 0 0,0 0 0,-1 0 0,1-1 0,-1 1 0,1-1 0,-1 0 0,1 0 0,0 0 0,0 0 0,-1-1 0,1 1 0,0-1 0,0 0 0,-5-4 0,6 4 0,0 0 0,1 0 0,-1 0 0,1 0 0,-1 0 0,1-1 0,0 1 0,0 0 0,0-1 0,0 1 0,1-1 0,-1 1 0,0-1 0,1 1 0,0-1 0,0 0 0,0-3 0,0 1 0,1 0 0,0 0 0,0 0 0,1-1 0,-1 1 0,1 0 0,0 1 0,3-6 0,5-6 0,0 1 0,0 1 0,26-27 0,-19 23 0,2 1 0,30-24 0,-43 36 0,2 0 0,-1 1 0,0 0 0,1 0 0,0 1 0,0 0 0,0 0 0,0 0 0,1 1 0,-1 1 0,11-2 0,-15 4 0,1-1 0,-1 1 0,1-1 0,-1 1 0,0 1 0,1-1 0,-1 0 0,0 1 0,0 0 0,0 0 0,0 0 0,4 4 0,8 6 0,22 21 0,-13-10 0,8 7-341,-2 1 0,-1 2-1,47 67 1,-66-85-6485</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3.053"/>
    </inkml:context>
    <inkml:brush xml:id="br0">
      <inkml:brushProperty name="width" value="0.05" units="cm"/>
      <inkml:brushProperty name="height" value="0.05" units="cm"/>
      <inkml:brushProperty name="color" value="#FFC114"/>
    </inkml:brush>
  </inkml:definitions>
  <inkml:trace contextRef="#ctx0" brushRef="#br0">73 76 24575,'-3'-6'0,"-4"-4"0,-3-5 0,-4 2 0,1-1 0,0 2 0,5 6 0,4 8 0,5 2 0,6 4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3.771"/>
    </inkml:context>
    <inkml:brush xml:id="br0">
      <inkml:brushProperty name="width" value="0.05" units="cm"/>
      <inkml:brushProperty name="height" value="0.05" units="cm"/>
      <inkml:brushProperty name="color" value="#FFC114"/>
    </inkml:brush>
  </inkml:definitions>
  <inkml:trace contextRef="#ctx0" brushRef="#br0">0 64 24575,'1'2'0,"0"-1"0,0 1 0,0-1 0,0 1 0,1-1 0,-1 1 0,0-1 0,1 0 0,-1 0 0,1 0 0,-1 0 0,3 2 0,6 4 0,5 11 0,0 0 0,-1 1 0,0 1 0,-2 0 0,15 32 0,-13-24 0,1-1 0,27 36 0,-42-62 0,1 0 0,-1 0 0,1-1 0,-1 1 0,1 0 0,-1 0 0,1 0 0,0-1 0,0 1 0,-1 0 0,1-1 0,0 1 0,0 0 0,0-1 0,0 1 0,-1-1 0,1 0 0,0 1 0,0-1 0,0 0 0,0 1 0,0-1 0,0 0 0,0 0 0,0 0 0,0 0 0,0 0 0,0 0 0,0 0 0,0 0 0,0 0 0,0-1 0,0 1 0,0 0 0,0-1 0,0 1 0,0 0 0,0-1 0,0 1 0,0-1 0,0 0 0,-1 1 0,1-1 0,0 0 0,-1 1 0,1-1 0,0 0 0,-1 0 0,1 0 0,-1 1 0,1-1 0,-1 0 0,1-1 0,3-4 0,-1 0 0,-1-1 0,1 1 0,-1-1 0,0 1 0,1-12 0,-1-5 0,-1 1 0,-2-29 0,0-14 0,1 64 0,-1 1 0,1-1 0,0 1 0,1-1 0,-1 0 0,0 1 0,0-1 0,0 0 0,0 1 0,0-1 0,1 1 0,-1-1 0,0 0 0,1 1 0,-1-1 0,0 1 0,1-1 0,-1 1 0,0-1 0,1 1 0,-1-1 0,1 1 0,-1 0 0,1-1 0,-1 1 0,2-1 0,-1 1 0,0 0 0,0-1 0,1 1 0,-1 0 0,0 0 0,0 0 0,0 0 0,1 1 0,-1-1 0,0 0 0,0 0 0,0 1 0,2 0 0,5 2 0,1 1 0,-1 1 0,8 5 0,-8-5 0,1 0 0,0 0 0,0-1 0,0 0 0,1 0 0,-1-1 0,1 0 0,0-1 0,0 0 0,0-1 0,0 0 0,0 0 0,0-1 0,0 0 0,0-1 0,18-3 0,1-2 0,0 2 0,1 1 0,-1 2 0,32 2 0,37-2 0,-93 1 0,-1-1 0,1 1 0,-1-1 0,1 0 0,-1 0 0,0 0 0,0-1 0,1 0 0,-1 0 0,6-4 0,-8 5 0,-1 0 0,0 0 0,0 0 0,0 0 0,0 0 0,0-1 0,0 1 0,0 0 0,0-1 0,-1 1 0,1 0 0,0-1 0,-1 1 0,1-1 0,-1 0 0,0 1 0,1-1 0,-1 1 0,0-1 0,0 1 0,0-1 0,0 0 0,0 1 0,0-1 0,-1 1 0,1-1 0,-1 1 0,1-1 0,-1 1 0,1-1 0,-1 1 0,0-1 0,0-1 0,-4-4 0,1 0 0,-1 0 0,0 0 0,0 0 0,-1 1 0,0 0 0,0 0 0,-1 0 0,1 1 0,-1 0 0,0 0 0,-1 1 0,-8-5 0,12 7 0,-1 0 0,1 0 0,-1 1 0,0-1 0,1 1 0,-1 0 0,0 0 0,0 1 0,1-1 0,-1 1 0,0 0 0,0 0 0,0 1 0,0 0 0,1-1 0,-1 2 0,0-1 0,1 0 0,-1 1 0,1 0 0,-1 0 0,1 0 0,0 1 0,-5 3 0,3-1 0,0 1 0,1 0 0,0 0 0,0 0 0,0 1 0,1 0 0,-1 0 0,2 0 0,-1 0 0,1 1 0,0-1 0,1 1 0,0 0 0,0 0 0,0 0 0,1 0 0,0 0 0,1 0 0,0 0 0,2 16 0,-1-14 0,1 1 0,0-1 0,0-1 0,1 1 0,1 0 0,-1-1 0,2 1 0,-1-1 0,1 0 0,0-1 0,1 1 0,0-1 0,1 0 0,-1-1 0,2 1 0,9 8 0,-8-10-195,0-1 0,0 0 0,0 0 0,0-1 0,1 0 0,13 3 0,16 2-6631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4.084"/>
    </inkml:context>
    <inkml:brush xml:id="br0">
      <inkml:brushProperty name="width" value="0.05" units="cm"/>
      <inkml:brushProperty name="height" value="0.05" units="cm"/>
      <inkml:brushProperty name="color" value="#FFC114"/>
    </inkml:brush>
  </inkml:definitions>
  <inkml:trace contextRef="#ctx0" brushRef="#br0">1 72 24575,'0'-1'0,"0"-1"0,0 1 0,0 0 0,0 0 0,0 0 0,0 0 0,0 0 0,0-1 0,1 1 0,-1 0 0,0 0 0,1 0 0,-1 0 0,1 0 0,0 0 0,-1 0 0,1 0 0,0 0 0,-1 0 0,1 1 0,0-1 0,0 0 0,0 0 0,1 0 0,0 0 0,-1 1 0,1-1 0,0 1 0,0-1 0,0 1 0,-1 0 0,1 0 0,0 0 0,0 0 0,0 0 0,0 0 0,-1 0 0,4 1 0,4 2 0,-1 0 0,0 0 0,1 1 0,-1 0 0,8 6 0,2 2 0,-1 0 0,-1 2 0,0 0 0,27 32 0,-34-35 0,0 1 0,-1 0 0,0 0 0,-1 1 0,0 0 0,-1 1 0,0-1 0,3 16 0,-8 3 0,-1-31 0,-1-1 0,1 1 0,0-1 0,0 1 0,0-1 0,0 1 0,0-1 0,0 1 0,-1-1 0,1 1 0,0-1 0,0 1 0,-1-1 0,1 1 0,0-1 0,-1 1 0,1-1 0,-1 0 0,1 1 0,-1-1 0,0 0 0,1 0 0,-1 0 0,1 0 0,-1 0 0,0 0 0,1 0 0,-1-1 0,1 1 0,-1 0 0,1 0 0,-1-1 0,1 1 0,-1-1 0,1 1 0,-1 0 0,1-1 0,-1 1 0,1-1 0,0 1 0,-1-1 0,1 1 0,0-1 0,-1 1 0,1-1 0,-3-4 0,1 1 0,0-1 0,0 1 0,0-1 0,1 0 0,-1 0 0,1 0 0,0 0 0,1 0 0,-1 0 0,1 0 0,0 0 0,0 0 0,1 0 0,-1 0 0,1 0 0,0 0 0,0 0 0,1 1 0,2-6 0,2-5 0,0 0 0,1 0 0,1 1 0,18-26 0,-16 28-124,0 0 0,0 1 0,1 0 0,1 0 0,0 1 0,0 1-1,1 0 1,0 1 0,1 0 0,20-8 0,-11 7-6702</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5.361"/>
    </inkml:context>
    <inkml:brush xml:id="br0">
      <inkml:brushProperty name="width" value="0.05" units="cm"/>
      <inkml:brushProperty name="height" value="0.05" units="cm"/>
      <inkml:brushProperty name="color" value="#FFC114"/>
    </inkml:brush>
  </inkml:definitions>
  <inkml:trace contextRef="#ctx0" brushRef="#br0">21 0 24575,'-3'0'0,"-3"3"0,-2 4 0,4 0 0,6 0 0,8-2 0,8-1 0,11-2 0,8-1 0,11-1 0,5 0 0,3 0 0,-2-1 0,-5 1 0,-4 0 0,-8 0 0,-9 0-8191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6.144"/>
    </inkml:context>
    <inkml:brush xml:id="br0">
      <inkml:brushProperty name="width" value="0.05" units="cm"/>
      <inkml:brushProperty name="height" value="0.05" units="cm"/>
      <inkml:brushProperty name="color" value="#FFC114"/>
    </inkml:brush>
  </inkml:definitions>
  <inkml:trace contextRef="#ctx0" brushRef="#br0">173 129 24575,'5'-9'0,"1"1"0,-1-1 0,-1 0 0,0 0 0,0-1 0,0 1 0,-1-1 0,-1 0 0,2-10 0,-4 19 0,1 0 0,-1 0 0,0 0 0,0 0 0,1 0 0,-1 0 0,0 0 0,0 0 0,0 0 0,0 0 0,0 0 0,0 1 0,0-1 0,-1 0 0,1 0 0,0 0 0,0 0 0,-1 0 0,1 0 0,-1 0 0,1 0 0,-1 1 0,0-2 0,0 1 0,0 1 0,1 0 0,-1-1 0,0 1 0,0 0 0,0 0 0,0 0 0,0 0 0,0 0 0,1 0 0,-1 0 0,0 0 0,0 0 0,0 0 0,0 0 0,0 1 0,1-1 0,-1 0 0,-1 1 0,-5 3 0,0-1 0,0 1 0,1 0 0,-9 8 0,0 1 0,0 1 0,0 0 0,2 1 0,0 1 0,1 0 0,0 1 0,1 0 0,-15 34 0,22-43 0,1 0 0,0 1 0,1-1 0,0 1 0,0 0 0,1 0 0,0 0 0,0 0 0,1 0 0,0 0 0,1-1 0,0 1 0,0 0 0,1 0 0,0 0 0,1-1 0,0 1 0,0-1 0,1 0 0,0 0 0,0 0 0,7 9 0,-2-6 0,0-1 0,1 0 0,0 0 0,0-1 0,1 0 0,1-1 0,0 0 0,0-1 0,18 9 0,-13-8 0,0-2 0,1 0 0,-1-1 0,1 0 0,0-1 0,33 2 0,-48-6 0,1 0 0,-1 0 0,0 0 0,1 0 0,-1-1 0,0 1 0,0-1 0,1 0 0,-1 0 0,0 0 0,0 0 0,0 0 0,0-1 0,0 0 0,0 1 0,-1-1 0,1 0 0,4-4 0,-5 3 0,0-1 0,1 1 0,-1-1 0,0 1 0,-1-1 0,1 1 0,-1-1 0,0 0 0,1 0 0,-2 0 0,1 0 0,0 0 0,-1 0 0,0-8 0,7-54 277,-2 25-1919,-4 26-5184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0.623"/>
    </inkml:context>
    <inkml:brush xml:id="br0">
      <inkml:brushProperty name="width" value="0.05" units="cm"/>
      <inkml:brushProperty name="height" value="0.05" units="cm"/>
      <inkml:brushProperty name="color" value="#FFC114"/>
    </inkml:brush>
  </inkml:definitions>
  <inkml:trace contextRef="#ctx0" brushRef="#br0">60 100 24575,'-6'0'0,"-8"0"0,-4-3 0,3-4 0,8-3 0,14-4 0,20-2 0,20-1 0,21-1 0,-2 3-8191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6.581"/>
    </inkml:context>
    <inkml:brush xml:id="br0">
      <inkml:brushProperty name="width" value="0.05" units="cm"/>
      <inkml:brushProperty name="height" value="0.05" units="cm"/>
      <inkml:brushProperty name="color" value="#FFC114"/>
    </inkml:brush>
  </inkml:definitions>
  <inkml:trace contextRef="#ctx0" brushRef="#br0">89 58 24575,'1'0'0,"-1"0"0,0 0 0,1 0 0,-1 0 0,1 0 0,-1-1 0,1 1 0,-1 0 0,0 0 0,1 0 0,-1 0 0,1-1 0,-1 1 0,0 0 0,1 0 0,-1 0 0,0-1 0,1 1 0,-1 0 0,0-1 0,1 1 0,-1 0 0,0-1 0,0 1 0,1 0 0,-1-1 0,0 1 0,0-1 0,0 1 0,0-1 0,0 1 0,1 0 0,-1-1 0,0 1 0,0-1 0,0 1 0,0-1 0,0 1 0,0 0 0,0-1 0,-1 0 0,1 1 0,0-1 0,0 0 0,0 1 0,0-1 0,-1 0 0,1 1 0,0-1 0,-1 0 0,1 1 0,0-1 0,-1 1 0,1-1 0,-1 1 0,1-1 0,0 1 0,-1-1 0,0 1 0,1-1 0,-1 1 0,1 0 0,-1-1 0,1 1 0,-1 0 0,0 0 0,1-1 0,-1 1 0,0 0 0,0 0 0,-3 0 0,1 0 0,0 0 0,0 0 0,0 1 0,0 0 0,1-1 0,-1 1 0,0 0 0,0 0 0,0 1 0,1-1 0,-1 1 0,0-1 0,1 1 0,-1 0 0,1 0 0,0 0 0,0 0 0,0 0 0,0 0 0,0 1 0,0-1 0,0 1 0,1-1 0,0 1 0,-1 0 0,1 0 0,-1 5 0,-2 2 0,1 0 0,0 0 0,1 0 0,0 1 0,1 0 0,-1 20 0,3-27 0,-1 0 0,0 1 0,1-1 0,0 0 0,0-1 0,0 1 0,0 0 0,1 0 0,0 0 0,-1-1 0,2 1 0,-1-1 0,0 1 0,0-1 0,1 0 0,0 0 0,0 0 0,0 0 0,0-1 0,0 1 0,0-1 0,1 1 0,-1-1 0,1 0 0,-1-1 0,1 1 0,0-1 0,0 1 0,0-1 0,0 0 0,0-1 0,0 1 0,4-1 0,-1 1 0,1 0 0,-1-1 0,0 0 0,1-1 0,-1 0 0,0 0 0,0 0 0,0-1 0,0 0 0,0 0 0,0-1 0,0 0 0,-1 0 0,1-1 0,-1 0 0,0 0 0,0 0 0,5-6 0,-7 6-28,-1-1 1,1 1-1,-1-1 0,0 0 0,0 0 0,0 0 0,-1-1 0,0 1 0,0-1 1,0 1-1,-1-1 0,0 0 0,0 0 0,0 1 0,-1-1 0,1 0 1,-1 0-1,-1 0 0,1 0 0,-1 1 0,0-1 0,-1 0 0,1 1 1,-1-1-1,0 1 0,-1-1 0,1 1 0,-1 0 0,0 0 0,0 0 1,-1 0-1,1 0 0,-1 1 0,0 0 0,0 0 0,-1 0 0,1 0 0,-1 1 1,0-1-1,0 1 0,0 1 0,0-1 0,-1 1 0,1-1 0,-1 1 1,1 1-1,-1-1 0,-5 0 0,-7 0-6798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6.849"/>
    </inkml:context>
    <inkml:brush xml:id="br0">
      <inkml:brushProperty name="width" value="0.05" units="cm"/>
      <inkml:brushProperty name="height" value="0.05" units="cm"/>
      <inkml:brushProperty name="color" value="#FFC114"/>
    </inkml:brush>
  </inkml:definitions>
  <inkml:trace contextRef="#ctx0" brushRef="#br0">228 27 24575,'-7'0'0,"-1"-1"0,0 0 0,1-1 0,-1 0 0,-12-5 0,13 4 0,0 0 0,-1 1 0,1 0 0,-1 1 0,-7-1 0,12 2 0,0 0 0,0 0 0,0 0 0,1 1 0,-1-1 0,0 1 0,0 0 0,1 0 0,-1 0 0,1 0 0,-1 0 0,1 1 0,-1-1 0,1 1 0,0-1 0,0 1 0,-1 0 0,-1 2 0,-3 5 0,0 0 0,0 0 0,1 0 0,0 1 0,1 0 0,0 0 0,1 1 0,0-1 0,0 1 0,1 0 0,1 0 0,-1 0 0,2 0 0,0 1 0,0-1 0,1 0 0,0 0 0,3 14 0,-2-21-136,0-1-1,0 1 1,1 0-1,-1-1 1,1 1-1,0-1 1,0 0-1,0 1 0,4 3 1,9 9-6690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7.378"/>
    </inkml:context>
    <inkml:brush xml:id="br0">
      <inkml:brushProperty name="width" value="0.05" units="cm"/>
      <inkml:brushProperty name="height" value="0.05" units="cm"/>
      <inkml:brushProperty name="color" value="#FFC114"/>
    </inkml:brush>
  </inkml:definitions>
  <inkml:trace contextRef="#ctx0" brushRef="#br0">249 279 24575,'-3'-6'0,"-1"0"0,1 0 0,-1 1 0,-1-1 0,1 1 0,-1 0 0,0 0 0,0 1 0,0 0 0,-1-1 0,0 2 0,1-1 0,-1 1 0,-1 0 0,-10-4 0,12 5 0,0 1 0,1 0 0,-1 0 0,0 0 0,0 1 0,0-1 0,0 1 0,0 1 0,0-1 0,0 1 0,0-1 0,1 1 0,-1 1 0,0-1 0,0 1 0,1 0 0,-1 0 0,1 0 0,0 0 0,0 1 0,-1 0 0,-3 3 0,4-1 0,-1-1 0,1 1 0,0 0 0,0 0 0,1 0 0,0 0 0,-1 1 0,2-1 0,-1 1 0,1 0 0,0 0 0,-2 9 0,3-13 0,0 1 0,1 0 0,0-1 0,0 1 0,-1 0 0,2-1 0,-1 1 0,0 0 0,0-1 0,1 1 0,0 0 0,-1-1 0,1 1 0,0-1 0,0 1 0,1-1 0,-1 0 0,0 1 0,1-1 0,-1 0 0,1 0 0,0 0 0,0 0 0,0 0 0,0 0 0,0-1 0,0 1 0,0-1 0,0 1 0,1-1 0,2 2 0,0-2 0,-1 1 0,0-1 0,1 0 0,-1 0 0,0 0 0,1 0 0,-1-1 0,1 0 0,-1 0 0,1 0 0,-1-1 0,9-1 0,0-1 0,0-2 0,23-9 0,-14 4 0,-20 9 0,-1 1 0,1-1 0,0 1 0,-1 0 0,1-1 0,-1 1 0,1 0 0,-1 0 0,1 0 0,0 0 0,-1 1 0,1-1 0,-1 0 0,1 1 0,-1-1 0,1 1 0,-1-1 0,1 1 0,-1 0 0,1-1 0,-1 1 0,0 0 0,0 0 0,1 0 0,-1 0 0,0 0 0,0 0 0,1 2 0,4 5 0,0 0 0,0 0 0,7 16 0,3 3 0,-12-21 0,0-1 0,1 1 0,0-1 0,0-1 0,0 1 0,1-1 0,0 0 0,0 0 0,0 0 0,0-1 0,0 0 0,9 3 0,-10-5 0,-1 1 0,1-1 0,1 0 0,-1-1 0,0 1 0,0-1 0,0 0 0,0 0 0,0-1 0,0 1 0,0-1 0,0 0 0,0-1 0,0 1 0,0-1 0,-1 0 0,7-4 0,3-3 0,-1 0 0,0-1 0,-1-1 0,0 0 0,-1-1 0,0 0 0,-1-1 0,-1 0 0,0-1 0,0 0 0,-2 0 0,1 0 0,-2-1 0,6-19 0,-1 1 0,-2-1 0,-1-1 0,-2 1 0,-2-1 0,2-52 0,-7 68 0,1 30 0,-2 32 0,2 0-170,1 0-1,3-1 0,1 1 1,2-1-1,2-1 0,2 0 1,29 73-1,-22-76-6655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7.534"/>
    </inkml:context>
    <inkml:brush xml:id="br0">
      <inkml:brushProperty name="width" value="0.05" units="cm"/>
      <inkml:brushProperty name="height" value="0.05" units="cm"/>
      <inkml:brushProperty name="color" value="#FFC114"/>
    </inkml:brush>
  </inkml:definitions>
  <inkml:trace contextRef="#ctx0" brushRef="#br0">55 72 24575,'-3'-3'0,"-3"-4"0,-5-3 0,-3-1 0,1-1 0,6 2 0,7 2 0,9 3 0,9 2 0,8 1 0,7 2 0,-1 0-8191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7.690"/>
    </inkml:context>
    <inkml:brush xml:id="br0">
      <inkml:brushProperty name="width" value="0.05" units="cm"/>
      <inkml:brushProperty name="height" value="0.05" units="cm"/>
      <inkml:brushProperty name="color" value="#FFC114"/>
    </inkml:brush>
  </inkml:definitions>
  <inkml:trace contextRef="#ctx0" brushRef="#br0">1 59 24575,'6'0'0,"4"-3"0,2-3 0,-2-5 0,-6 0 0,-6-1 0,-6 2 0,-1 5 0,0 7 0,2 8 0,3 6 0,1 6 0,4 5 0,3 4 0,3 3 0,3-2 0,3 0 0,0-5-8191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7.864"/>
    </inkml:context>
    <inkml:brush xml:id="br0">
      <inkml:brushProperty name="width" value="0.05" units="cm"/>
      <inkml:brushProperty name="height" value="0.05" units="cm"/>
      <inkml:brushProperty name="color" value="#FFC114"/>
    </inkml:brush>
  </inkml:definitions>
  <inkml:trace contextRef="#ctx0" brushRef="#br0">83 27 24575,'-3'-3'0,"-4"-4"0,-4-1 0,-3 2 0,-1 3 0,0 7 0,5 4 0,2 2-8191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8.530"/>
    </inkml:context>
    <inkml:brush xml:id="br0">
      <inkml:brushProperty name="width" value="0.05" units="cm"/>
      <inkml:brushProperty name="height" value="0.05" units="cm"/>
      <inkml:brushProperty name="color" value="#FFC114"/>
    </inkml:brush>
  </inkml:definitions>
  <inkml:trace contextRef="#ctx0" brushRef="#br0">16 85 24575,'1'2'0,"0"-1"0,0 1 0,0-1 0,0 1 0,-1-1 0,1 1 0,0-1 0,-1 1 0,1 0 0,-1-1 0,0 1 0,1 0 0,-1-1 0,0 1 0,0 0 0,0-1 0,0 1 0,-1 0 0,1 1 0,-10 37 0,6-28 0,2-3 0,0 1 0,0-1 0,0 0 0,1 1 0,1 0 0,-1-1 0,3 16 0,-2-22 0,1 0 0,0 0 0,0 0 0,0 0 0,0 0 0,0 0 0,0 0 0,1 0 0,0-1 0,-1 1 0,1-1 0,0 1 0,0-1 0,1 1 0,-1-1 0,0 0 0,1 0 0,-1 0 0,1 0 0,0-1 0,-1 1 0,1-1 0,0 0 0,0 0 0,0 1 0,4-1 0,5 2 0,-1-2 0,1 1 0,0-2 0,0 1 0,0-2 0,0 1 0,0-2 0,0 0 0,0 0 0,0-1 0,-1 0 0,20-9 0,-25 9 0,0 0 0,0 0 0,0-1 0,-1 0 0,1 0 0,-1 0 0,0-1 0,0 1 0,-1-1 0,8-10 0,-10 11 0,0 0 0,0 0 0,0 0 0,0 0 0,0-1 0,-1 1 0,0-1 0,0 1 0,0-1 0,-1 0 0,0 1 0,1-1 0,-2 0 0,1 1 0,0-1 0,-3-8 0,0 3 0,-1 1 0,0-1 0,0 0 0,-1 1 0,0 0 0,-1 0 0,0 1 0,-1-1 0,1 1 0,-2 1 0,1-1 0,-1 1 0,0 0 0,0 1 0,-1 0 0,0 0 0,0 1 0,0 0 0,-1 1 0,0 0 0,-15-4 0,21 7 0,0 1 0,0-1 0,0 1 0,0 0 0,0 0 0,0 0 0,0 1 0,0-1 0,1 1 0,-1 0 0,0 0 0,0 1 0,0-1 0,1 1 0,-1-1 0,1 1 0,-1 1 0,1-1 0,0 0 0,0 1 0,0-1 0,0 1 0,0 0 0,1 0 0,-1 0 0,1 0 0,0 1 0,-1-1 0,0 4 0,1-3 0,0 0 0,0 0 0,1 0 0,-1 0 0,1 0 0,0 0 0,0 0 0,1 1 0,-1-1 0,1 0 0,0 0 0,0 1 0,1-1 0,-1 0 0,1 1 0,0-1 0,0 0 0,0 0 0,0 0 0,1 0 0,0 0 0,0 0 0,0-1 0,0 1 0,0 0 0,6 5 0,-5-6 0,0-1 0,0 1 0,-1-1 0,1 0 0,1 0 0,-1-1 0,0 1 0,0-1 0,1 1 0,-1-1 0,1 0 0,-1 0 0,1-1 0,-1 1 0,1-1 0,-1 1 0,1-1 0,0 0 0,-1-1 0,1 1 0,0-1 0,-1 1 0,1-1 0,3-2 0,10-3 0,-1-1 0,0 0 0,29-19 0,0 0 0,-34 22 0,1 1 0,-1 0 0,1 0 0,-1 2 0,1-1 0,-1 1 0,1 1 0,0 0 0,12 2 0,36-2 0,-55 0 0,-1-1 0,0-1 0,0 1 0,0 0 0,0-1 0,0 0 0,-1 0 0,1 0 0,0-1 0,-1 1 0,0-1 0,1 0 0,-1 0 0,0 0 0,5-6 0,-6 5 0,1 1 0,-1 0 0,1 0 0,0 0 0,0 1 0,0-1 0,0 1 0,1 0 0,-1-1 0,1 2 0,-1-1 0,1 0 0,0 1 0,0-1 0,5 0 0,-7 2 0,0 0 0,1 1 0,-1-1 0,0 1 0,0-1 0,0 1 0,0 0 0,0 0 0,0 0 0,0 0 0,0 0 0,0 0 0,0 0 0,0 1 0,-1-1 0,1 1 0,0-1 0,2 4 0,25 37 0,-25-34 0,10 17 59,-1 1-1,-2 0 0,10 32 1,7 16-1658,-21-58-5227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09.844"/>
    </inkml:context>
    <inkml:brush xml:id="br0">
      <inkml:brushProperty name="width" value="0.05" units="cm"/>
      <inkml:brushProperty name="height" value="0.05" units="cm"/>
      <inkml:brushProperty name="color" value="#FFC114"/>
    </inkml:brush>
  </inkml:definitions>
  <inkml:trace contextRef="#ctx0" brushRef="#br0">247 190 24575,'0'-15'0,"0"-1"0,-2 1 0,0 0 0,-5-20 0,5 28 0,0 1 0,-1-1 0,1 1 0,-1-1 0,-1 1 0,1 0 0,-1 0 0,0 0 0,-1 1 0,1-1 0,-9-7 0,11 12 0,1 0 0,-1 0 0,1-1 0,-1 1 0,0 0 0,1 1 0,-1-1 0,0 0 0,0 0 0,0 1 0,0-1 0,0 1 0,0-1 0,1 1 0,-1 0 0,0 0 0,0 0 0,0 0 0,0 0 0,-2 1 0,0 0 0,1 0 0,-1 0 0,1 1 0,0 0 0,0-1 0,0 1 0,0 0 0,0 0 0,0 1 0,-3 2 0,-3 6 0,-1 1 0,1-1 0,1 1 0,-9 17 0,9-15 0,0 0 0,1 1 0,1 0 0,0 1 0,1 0 0,1-1 0,0 2 0,1-1 0,1 0 0,0 1 0,2 24 0,0-39 0,0 1 0,0-1 0,1 1 0,-1-1 0,1 0 0,0 1 0,0-1 0,0 0 0,0 1 0,0-1 0,0 0 0,1 0 0,-1 0 0,1 0 0,-1 0 0,1 0 0,0 0 0,-1-1 0,1 1 0,3 1 0,-1-1 0,0 0 0,0 0 0,0-1 0,0 1 0,0-1 0,0 0 0,0 0 0,0-1 0,1 1 0,-1-1 0,6 0 0,-3-1 0,1 0 0,-1 0 0,1 0 0,-1 0 0,0-1 0,0-1 0,0 1 0,0-1 0,0 0 0,-1-1 0,1 0 0,-1 0 0,10-8 0,-10 5 0,0-1 0,-1 0 0,0 0 0,0 0 0,-1-1 0,0 1 0,0-1 0,4-18 0,-5 13 0,0-1 0,0 0 0,-1 0 0,-1-28 0,-3 35 0,-2 12 0,-3 15 0,6-13 0,1 0 0,-1 1 0,1-1 0,0 0 0,1 0 0,-1 0 0,1 0 0,0 0 0,1 0 0,-1 0 0,1 0 0,1 0 0,-1 0 0,6 8 0,-6-10 0,1-1 0,0 1 0,-1-1 0,2 1 0,-1-1 0,0 0 0,0-1 0,1 1 0,0 0 0,0-1 0,-1 0 0,1 0 0,0 0 0,1 0 0,-1-1 0,0 0 0,0 0 0,1 0 0,-1 0 0,1-1 0,5 1 0,-2-1 0,0-1 0,-1 1 0,1-1 0,0-1 0,0 0 0,0 0 0,-1 0 0,1-1 0,-1 0 0,0-1 0,0 1 0,0-1 0,0-1 0,-1 1 0,12-11 0,-9 6 0,0-1 0,-1 0 0,0 0 0,0-1 0,-1 0 0,-1 0 0,0 0 0,9-24 0,-13 27 0,5-10 0,-5 18 0,-3 12 0,-5 30 0,2 0 0,2 1 0,2-1 0,1 1 0,3-1 0,1 0 0,3 0 0,1-1 0,18 52 0,-25-87 0,0-1 0,1 0 0,0 0 0,5 9 0,-7-14 0,-1 0 0,0 1 0,0-1 0,0 0 0,0 1 0,1-1 0,-1 0 0,0 0 0,0 0 0,0 1 0,1-1 0,-1 0 0,0 0 0,0 0 0,1 0 0,-1 1 0,0-1 0,0 0 0,1 0 0,-1 0 0,0 0 0,1 0 0,-1 0 0,0 0 0,1 0 0,-1 0 0,0 0 0,0 0 0,1 0 0,-1 0 0,0 0 0,1 0 0,-1 0 0,1 0 0,-1-2 0,1 1 0,0 0 0,-1 0 0,1-1 0,-1 1 0,0 0 0,1-1 0,-1 1 0,0 0 0,0-1 0,0 1 0,0-1 0,0-1 0,-1-22 0,-2-1 0,0 1 0,-10-34 0,-2-13 0,9 29 0,-2-77 0,8 102 0,1 0 0,1 1 0,0-1 0,2 0 0,0 1 0,1 0 0,7-19 0,-10 32 0,0-1 0,0 1 0,1 0 0,-1 0 0,1 0 0,0 0 0,0 0 0,0 0 0,1 1 0,-1 0 0,1-1 0,0 1 0,-1 1 0,2-1 0,6-3 0,-7 5 0,-1-1 0,1 1 0,0 1 0,0-1 0,0 1 0,0-1 0,0 1 0,-1 0 0,1 0 0,0 1 0,0-1 0,0 1 0,0 0 0,-1 0 0,1 0 0,0 1 0,-1-1 0,1 1 0,5 3 0,-1 1 0,1 0 0,-1 1 0,-1-1 0,1 2 0,-1-1 0,0 1 0,-1 0 0,0 0 0,0 1 0,-1 0 0,0 0 0,-1 0 0,0 0 0,0 1 0,-1 0 0,0 0 0,0 0 0,-1 0 0,-1 0 0,0 0 0,0 0 0,-1 1 0,-2 16 0,1-17 0,0-1 0,-1 1 0,0-1 0,-1 1 0,0-1 0,-1 0 0,1 0 0,-2 0 0,1 0 0,-1-1 0,-7 9 0,6-11 0,1 0 0,-1 0 0,1-1 0,-2 1 0,1-1 0,0-1 0,-1 0 0,0 1 0,0-2 0,0 1 0,-1-1 0,1 0 0,-1-1 0,-13 3 0,-4-3-1365,4-4-5461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0.051"/>
    </inkml:context>
    <inkml:brush xml:id="br0">
      <inkml:brushProperty name="width" value="0.05" units="cm"/>
      <inkml:brushProperty name="height" value="0.05" units="cm"/>
      <inkml:brushProperty name="color" value="#FFC114"/>
    </inkml:brush>
  </inkml:definitions>
  <inkml:trace contextRef="#ctx0" brushRef="#br0">17 0 24575,'0'3'0,"0"4"0,0 4 0,-3-1 0,-1 2 0,1 5 0,0 1 0,1 5 0,0 4 0,5 3 0,0 3 0,4 1 0,3 1 0,3 0 0,-1 1 0,1-3 0,0-5 0,0-6-8191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0.191"/>
    </inkml:context>
    <inkml:brush xml:id="br0">
      <inkml:brushProperty name="width" value="0.05" units="cm"/>
      <inkml:brushProperty name="height" value="0.05" units="cm"/>
      <inkml:brushProperty name="color" value="#FFC114"/>
    </inkml:brush>
  </inkml:definitions>
  <inkml:trace contextRef="#ctx0" brushRef="#br0">15 28 24575,'0'-3'0,"0"-3"0,-2-5 0,-2 3 0,0 9 0,1 7 0,1 3-8191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2.280"/>
    </inkml:context>
    <inkml:brush xml:id="br0">
      <inkml:brushProperty name="width" value="0.05" units="cm"/>
      <inkml:brushProperty name="height" value="0.05" units="cm"/>
      <inkml:brushProperty name="color" value="#FFC114"/>
    </inkml:brush>
  </inkml:definitions>
  <inkml:trace contextRef="#ctx0" brushRef="#br0">0 34 24575,'3'0'0,"7"0"0,8 0 0,6 0 0,9-3 0,7-1 0,8 1 0,6-3 0,2 0 0,-3 0 0,-4 3 0,-10 0-8191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2.397"/>
    </inkml:context>
    <inkml:brush xml:id="br0">
      <inkml:brushProperty name="width" value="0.05" units="cm"/>
      <inkml:brushProperty name="height" value="0.05" units="cm"/>
      <inkml:brushProperty name="color" value="#FFC114"/>
    </inkml:brush>
  </inkml:definitions>
  <inkml:trace contextRef="#ctx0" brushRef="#br0">0 69 24575,'4'-40'0,"-4"38"0,0 1 0,0 0 0,0 0 0,0-1 0,1 1 0,-1 0 0,1 0 0,-1-1 0,1 1 0,-1 0 0,1 0 0,-1 0 0,1 0 0,0 0 0,0 0 0,0 0 0,0 0 0,-1 0 0,1 0 0,0 0 0,1 0 0,-1 1 0,0-1 0,0 0 0,0 1 0,2-1 0,-2 1 0,0 0 0,0 1 0,0-1 0,0 0 0,0 1 0,0-1 0,0 1 0,0-1 0,0 1 0,0 0 0,0-1 0,-1 1 0,1 0 0,0-1 0,0 1 0,-1 0 0,1 0 0,0 0 0,-1 0 0,1 0 0,-1 0 0,1 0 0,-1 0 0,0 0 0,1 0 0,-1 0 0,0 2 0,9 36 0,-8-32 0,9 73-144,-3 0-1,-6 119 0,-2-140-786,0-40-5895</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2.741"/>
    </inkml:context>
    <inkml:brush xml:id="br0">
      <inkml:brushProperty name="width" value="0.05" units="cm"/>
      <inkml:brushProperty name="height" value="0.05" units="cm"/>
      <inkml:brushProperty name="color" value="#FFC114"/>
    </inkml:brush>
  </inkml:definitions>
  <inkml:trace contextRef="#ctx0" brushRef="#br0">0 1 24575,'1'0'0,"0"0"0,-1 0 0,1 1 0,0-1 0,-1 0 0,1 0 0,0 1 0,-1-1 0,1 1 0,-1-1 0,1 0 0,0 1 0,-1-1 0,1 1 0,-1-1 0,0 1 0,1-1 0,-1 1 0,1 0 0,-1-1 0,0 1 0,1 0 0,-1-1 0,0 1 0,0 0 0,1-1 0,-1 1 0,0 0 0,0-1 0,0 1 0,0 0 0,0-1 0,0 1 0,0 1 0,-3 29 0,3-27 0,-3 15 0,2 0 0,0 0 0,1 0 0,0 0 0,2 0 0,0 0 0,7 24 0,-7-35 0,1 1 0,0-1 0,1 1 0,0-1 0,0 0 0,0-1 0,1 1 0,0-1 0,1 0 0,0 0 0,0 0 0,0-1 0,1 0 0,0 0 0,0-1 0,0 0 0,15 8 0,-16-10 0,0-1 0,-1 0 0,1 0 0,0-1 0,0 1 0,0-1 0,1-1 0,-1 1 0,0-1 0,0 0 0,0 0 0,0-1 0,0 0 0,0 0 0,11-4 0,-13 4 0,-1 0 0,1-1 0,-1 0 0,0 1 0,0-1 0,1-1 0,-2 1 0,1 0 0,0-1 0,0 1 0,-1-1 0,1 0 0,-1 0 0,0 0 0,0 0 0,0 0 0,0-1 0,-1 1 0,1 0 0,-1-1 0,0 1 0,0-1 0,0 0 0,0 1 0,-1-1 0,0 0 0,1-5 0,-2 2 0,0-1 0,0 1 0,0 0 0,-1 0 0,0-1 0,0 1 0,-1 0 0,0 1 0,0-1 0,-1 0 0,0 1 0,0 0 0,0 0 0,-1 0 0,1 1 0,-2-1 0,1 1 0,-10-7 0,6 5 0,1 1 0,-1 0 0,-1 0 0,1 1 0,-1 1 0,0 0 0,0 0 0,0 1 0,-1 0 0,1 0 0,-1 2 0,-13-2 0,22 3-59,-1-1 0,1 1-1,-1 0 1,1 0-1,-1 0 1,1 0 0,-1 1-1,1-1 1,0 1 0,-1 0-1,1-1 1,0 1 0,-1 0-1,1 0 1,0 0-1,0 1 1,0-1 0,0 1-1,0-1 1,0 1 0,0-1-1,-2 4 1,0 6-6767</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3.086"/>
    </inkml:context>
    <inkml:brush xml:id="br0">
      <inkml:brushProperty name="width" value="0.05" units="cm"/>
      <inkml:brushProperty name="height" value="0.05" units="cm"/>
      <inkml:brushProperty name="color" value="#FFC114"/>
    </inkml:brush>
  </inkml:definitions>
  <inkml:trace contextRef="#ctx0" brushRef="#br0">65 5 24575,'1'-2'0,"-4"6"0,-22 26 0,20-21 0,0-1 0,1 1 0,-1-1 0,2 1 0,-1 0 0,1 1 0,1-1 0,0 0 0,0 1 0,1-1 0,0 1 0,1 0 0,1 18 0,0-21 0,0-1 0,0 1 0,1-1 0,0 1 0,0-1 0,1 0 0,0 1 0,0-1 0,0-1 0,1 1 0,0 0 0,0-1 0,0 0 0,0 0 0,1 0 0,0-1 0,0 1 0,1-1 0,-1 0 0,11 5 0,-5-4 0,0-1 0,-1 0 0,1-1 0,1 0 0,-1 0 0,0-2 0,1 1 0,-1-1 0,1-1 0,-1 0 0,1-1 0,-1 0 0,0-1 0,1 0 0,-1 0 0,18-8 0,-23 8 0,0 0 0,-1-1 0,1 1 0,0-1 0,-1-1 0,0 1 0,0-1 0,0 0 0,0 0 0,-1 0 0,0 0 0,0-1 0,0 0 0,0 0 0,0 0 0,-1 0 0,0-1 0,0 1 0,-1-1 0,0 0 0,0 0 0,0 0 0,0 0 0,-1 0 0,0 0 0,-1 0 0,1-1 0,-1 1 0,0 0 0,-1 0 0,-1-12 0,0 10 0,0 1 0,0-1 0,-1 1 0,0-1 0,0 1 0,-1 0 0,1 0 0,-2 1 0,1-1 0,-1 1 0,0 0 0,0 0 0,-1 0 0,1 1 0,-1 0 0,0 0 0,-1 1 0,1-1 0,-1 1 0,0 1 0,0-1 0,0 1 0,-1 0 0,1 1 0,-1 0 0,0 0 0,1 1 0,-1 0 0,-9-1 0,14 2-105,1 0 0,-1 0 0,0 0 0,0 1 0,1-1 0,-1 0 0,0 1 0,1 0 0,-1 0 0,0 0 0,1 0 0,-4 2 0,-4 6-6721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3.287"/>
    </inkml:context>
    <inkml:brush xml:id="br0">
      <inkml:brushProperty name="width" value="0.05" units="cm"/>
      <inkml:brushProperty name="height" value="0.05" units="cm"/>
      <inkml:brushProperty name="color" value="#FFC114"/>
    </inkml:brush>
  </inkml:definitions>
  <inkml:trace contextRef="#ctx0" brushRef="#br0">4 1 24575,'-3'2'0,"5"2"0,8 0 0,8-1 0,11-1 0,8-1 0,7 0 0,8-1 0,1 0 0,0 0 0,-5 0 0,-9 0 0,-7-1 0,-10 1-8191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4.391"/>
    </inkml:context>
    <inkml:brush xml:id="br0">
      <inkml:brushProperty name="width" value="0.05" units="cm"/>
      <inkml:brushProperty name="height" value="0.05" units="cm"/>
      <inkml:brushProperty name="color" value="#FFC114"/>
    </inkml:brush>
  </inkml:definitions>
  <inkml:trace contextRef="#ctx0" brushRef="#br0">168 343 24575,'3'-3'0,"0"-1"0,0 1 0,-1-1 0,1 0 0,-1 0 0,0 0 0,0 0 0,-1 0 0,1 0 0,-1-1 0,0 1 0,0 0 0,0-1 0,-1 1 0,0-1 0,0 1 0,0-1 0,0 1 0,-1-7 0,0 9 0,1 0 0,0 0 0,-1 0 0,0 0 0,1 0 0,-1 0 0,0 0 0,0 0 0,0 0 0,0 0 0,0 0 0,-1 0 0,1 1 0,0-1 0,-1 1 0,1-1 0,-1 1 0,0-1 0,1 1 0,-1 0 0,0 0 0,0 0 0,0 0 0,0 0 0,0 0 0,0 1 0,0-1 0,0 1 0,0-1 0,0 1 0,0 0 0,-1 0 0,1 0 0,0 0 0,0 0 0,0 0 0,0 0 0,0 1 0,0-1 0,-1 1 0,-1 0 0,-1 2 0,0-1 0,-1 1 0,1 0 0,1 0 0,-1 0 0,0 0 0,1 1 0,-1 0 0,1 0 0,0 0 0,1 1 0,-1-1 0,1 1 0,-1 0 0,-3 8 0,-2 5 0,1 1 0,0 0 0,-5 22 0,9-29 0,1 0 0,1 1 0,0 0 0,1 0 0,0-1 0,1 1 0,0 0 0,1 0 0,1 0 0,5 22 0,-5-29 0,0 1 0,0-1 0,1 0 0,0 0 0,0 0 0,0 0 0,1 0 0,0-1 0,0 1 0,1-1 0,0 0 0,-1-1 0,1 1 0,1-1 0,-1 0 0,1 0 0,0 0 0,0-1 0,0 0 0,0 0 0,13 3 0,-8-3 0,0-1 0,0 0 0,1-1 0,-1 0 0,0-1 0,1 0 0,-1-1 0,0 0 0,1-1 0,-1-1 0,0 1 0,0-2 0,-1 1 0,12-6 0,-17 7 0,-1-1 0,1 1 0,0-1 0,-1 0 0,0 0 0,1 0 0,-1-1 0,-1 1 0,1-1 0,0 0 0,-1 0 0,0 0 0,0-1 0,0 1 0,0-1 0,-1 0 0,0 0 0,0 1 0,0-2 0,-1 1 0,1 0 0,-1 0 0,0 0 0,-1 0 0,1-1 0,-1 1 0,0 0 0,-1-1 0,1 1 0,-1 0 0,-2-9 0,-1 1 0,0 1 0,-1 0 0,-1 0 0,0 1 0,0-1 0,-1 1 0,0 1 0,-16-18 0,10 14 0,0 1 0,-1 0 0,-1 1 0,0 1 0,-22-14 0,30 22 0,1-1 0,-1 1 0,0 1 0,0 0 0,-13-3 0,18 4 0,0 1 0,0 0 0,0 0 0,0 0 0,0 0 0,0 0 0,0 0 0,0 1 0,0-1 0,1 1 0,-1-1 0,-2 2 0,3-2 0,0 1 0,0 0 0,1-1 0,-1 1 0,0 0 0,0 0 0,1-1 0,-1 1 0,0 0 0,1 0 0,-1 0 0,1 0 0,-1 0 0,1 0 0,-1 0 0,1 0 0,0 0 0,-1 0 0,1 0 0,0 0 0,0 0 0,0 0 0,0 2 0,0 0 0,0 0 0,1 0 0,-1 0 0,1-1 0,-1 1 0,1 0 0,0 0 0,0 0 0,0-1 0,1 1 0,-1 0 0,1-1 0,-1 1 0,1-1 0,0 0 0,0 1 0,0-1 0,0 0 0,0 0 0,1 0 0,-1-1 0,0 1 0,1 0 0,0-1 0,-1 0 0,1 1 0,0-1 0,2 1 0,1 0 0,0-1 0,1 1 0,-1-1 0,0 0 0,0 0 0,0-1 0,1 0 0,-1 0 0,0 0 0,1-1 0,-1 0 0,9-2 0,18-10 0,34-17 0,-37 15 0,49-16 0,-63 26 0,-1 1 0,1 1 0,-1 0 0,1 1 0,0 0 0,29 2 0,-40 0 0,0 1 0,-1-1 0,1 1 0,-1 0 0,0 1 0,1-1 0,-1 1 0,0-1 0,0 1 0,0 0 0,0 1 0,0-1 0,0 1 0,-1 0 0,1 0 0,-1 0 0,0 0 0,0 1 0,0-1 0,0 1 0,0 0 0,-1-1 0,0 1 0,0 1 0,0-1 0,0 0 0,-1 0 0,2 7 0,0 6 0,-1 0 0,0 0 0,-1 0 0,-3 31 0,1 7 0,1-54 0,0 0 0,0 1 0,0-1 0,0 0 0,0 0 0,0 0 0,0 1 0,0-1 0,1 0 0,-1 0 0,0 0 0,1 0 0,-1 0 0,1 1 0,0-1 0,-1 0 0,2 1 0,-2-2 0,1 0 0,0 0 0,-1 1 0,1-1 0,-1 0 0,1 0 0,-1 0 0,1 0 0,-1 0 0,1 0 0,-1 0 0,1 0 0,-1 0 0,1 0 0,-1-1 0,1 1 0,-1 0 0,1 0 0,-1 0 0,1-1 0,-1 1 0,1 0 0,-1-1 0,1 1 0,-1 0 0,1-1 0,6-5 0,-1-1 0,1 0 0,7-11 0,-3 4 0,-7 10 0,4-5 0,0 0 0,1 0 0,0 1 0,17-11 0,-24 17 0,0 1 0,0 0 0,0 0 0,0 0 0,0 0 0,1 0 0,-1 0 0,0 0 0,1 1 0,-1-1 0,0 1 0,1 0 0,-1 0 0,1 0 0,-1 0 0,0 0 0,1 0 0,-1 1 0,1-1 0,-1 1 0,0-1 0,0 1 0,1 0 0,-1 0 0,0 0 0,0 0 0,0 1 0,0-1 0,0 0 0,2 3 0,32 32 0,-24-24 0,0 0 0,0-1 0,21 14 0,-27-21 0,0-1 0,0 0 0,-1-1 0,2 1 0,-1-1 0,0 0 0,0-1 0,1 0 0,-1 0 0,1 0 0,-1 0 0,12-2 0,-6 0 0,0-1 0,0 0 0,0-1 0,-1 0 0,1-1 0,-1-1 0,0 1 0,0-2 0,0 0 0,-1 0 0,0-1 0,0 0 0,-1 0 0,0-1 0,0 0 0,-1-1 0,0 0 0,0-1 0,7-12 0,-6 9 0,-1-1 0,0 0 0,-2 0 0,1-1 0,-2 0 0,0 0 0,-1-1 0,0 1 0,-1-1 0,-1 0 0,0 1 0,-1-1 0,-1 0 0,-2-17 0,0 17 0,-1 1 0,-1-1 0,0 1 0,-7-17 0,10 28 0,-1 0 0,1 0 0,-1 0 0,0 1 0,0-1 0,-1 0 0,1 1 0,-1-1 0,0 1 0,1 0 0,-2 0 0,1 0 0,0 0 0,0 1 0,-1-1 0,0 1 0,1 0 0,-1 0 0,0 0 0,-4-1 0,6 3 0,0 0 0,1 0 0,-1 0 0,0 0 0,1 0 0,-1 0 0,0 1 0,1-1 0,-1 0 0,0 1 0,1 0 0,-1-1 0,1 1 0,-1 0 0,1 0 0,-1 0 0,1 0 0,0 0 0,-1 0 0,1 0 0,0 0 0,0 0 0,0 1 0,0-1 0,0 1 0,0-1 0,0 0 0,0 1 0,1 0 0,-2 1 0,-1 6 0,-1 0 0,2-1 0,-1 1 0,-1 12 0,2-1 34,0 1 1,1 0-1,1 0 0,1 0 0,1 0 0,1 0 0,1-1 0,0 1 0,11 28 1,-7-27-225,1-1 0,1 0 1,1-1-1,0 0 0,2-1 1,0 0-1,1-1 1,24 24-1,-9-16-6636</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4.595"/>
    </inkml:context>
    <inkml:brush xml:id="br0">
      <inkml:brushProperty name="width" value="0.05" units="cm"/>
      <inkml:brushProperty name="height" value="0.05" units="cm"/>
      <inkml:brushProperty name="color" value="#FFC114"/>
    </inkml:brush>
  </inkml:definitions>
  <inkml:trace contextRef="#ctx0" brushRef="#br0">1 22 24575,'3'-3'0,"1"-4"0,2-1 0,1 4 0,-1 6 0,-2 8 0,2 6 0,0 2 0,1 5 0,0 1 0,2 0 0,-1 1 0,-2 0 0,1-5 0,0-3 0,1-6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4.721"/>
    </inkml:context>
    <inkml:brush xml:id="br0">
      <inkml:brushProperty name="width" value="0.05" units="cm"/>
      <inkml:brushProperty name="height" value="0.05" units="cm"/>
      <inkml:brushProperty name="color" value="#FFC114"/>
    </inkml:brush>
  </inkml:definitions>
  <inkml:trace contextRef="#ctx0" brushRef="#br0">25 0 24575,'-3'0'0,"-4"0"0,-1 3 0,2 4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5.264"/>
    </inkml:context>
    <inkml:brush xml:id="br0">
      <inkml:brushProperty name="width" value="0.05" units="cm"/>
      <inkml:brushProperty name="height" value="0.05" units="cm"/>
      <inkml:brushProperty name="color" value="#FFC114"/>
    </inkml:brush>
  </inkml:definitions>
  <inkml:trace contextRef="#ctx0" brushRef="#br0">1 55 24575,'13'37'0,"4"35"0,-8-40 0,4 44 0,17-156 0,-27 74 0,-1 0 0,2 0 0,-1 1 0,0 0 0,1-1 0,0 1 0,7-6 0,-10 10 0,0 0 0,0 0 0,0 1 0,0-1 0,0 0 0,0 0 0,0 0 0,0 1 0,1-1 0,-1 1 0,0-1 0,1 1 0,-1-1 0,0 1 0,1 0 0,-1 0 0,0-1 0,1 1 0,-1 0 0,0 0 0,1 0 0,-1 1 0,1-1 0,-1 0 0,0 1 0,1-1 0,-1 0 0,0 1 0,0-1 0,1 1 0,-1 0 0,0-1 0,0 1 0,0 0 0,0 0 0,0 0 0,0 0 0,0 0 0,2 2 0,3 6 0,1 1 0,-2-1 0,1 1 0,-2 0 0,8 21 0,-8-20 0,0 0 0,0-1 0,1 0 0,1 0 0,7 12 0,-10-19 0,-1-1 0,1 1 0,0 0 0,0 0 0,0-1 0,1 0 0,-1 0 0,0 0 0,1 0 0,-1 0 0,1-1 0,0 1 0,0-1 0,-1 0 0,1 0 0,0-1 0,0 1 0,0-1 0,5 0 0,8 0 0,-1-2 0,1 0 0,-1-1 0,1 0 0,-1-2 0,-1 0 0,1 0 0,-1-2 0,15-7 0,-4 0 0,-1-1 0,-1-1 0,-1-2 0,28-25 0,-41 33 0,0 0 0,-1 0 0,0-2 0,9-15 0,-15 23 0,0-1 0,0 0 0,-1 0 0,0 0 0,0 0 0,0 0 0,-1-1 0,0 1 0,0 0 0,0-1 0,-1 1 0,1-1 0,-1 1 0,-1-6 0,1 10 0,0-1 0,0 1 0,-1 0 0,1 0 0,0 0 0,-1-1 0,1 1 0,-1 0 0,1 0 0,-1 0 0,0 0 0,1 0 0,-1 0 0,0 0 0,0 0 0,0 0 0,1 0 0,-1 1 0,0-1 0,0 0 0,0 0 0,0 1 0,-1-1 0,1 1 0,-2-1 0,1 0 0,-1 1 0,1 0 0,-1 0 0,1 0 0,-1 0 0,1 0 0,0 1 0,-1-1 0,1 1 0,-1 0 0,1-1 0,-3 3 0,-3 0 0,1 1 0,-1 0 0,1 1 0,0 0 0,0 0 0,-9 9 0,12-9 0,0 0 0,0 0 0,0 0 0,1 1 0,0-1 0,0 1 0,0 0 0,1 0 0,0 0 0,0 0 0,0 0 0,1 1 0,0-1 0,0 0 0,1 1 0,-1-1 0,1 1 0,1-1 0,-1 1 0,1-1 0,1 0 0,3 12 0,-3-10 0,2 0 0,-1 0 0,1-1 0,0 1 0,1-1 0,0 0 0,0 0 0,0-1 0,1 1 0,0-1 0,0-1 0,1 1 0,-1-1 0,1 0 0,0 0 0,1-1 0,7 3 0,23 7-1365,-4-6-5461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5.951"/>
    </inkml:context>
    <inkml:brush xml:id="br0">
      <inkml:brushProperty name="width" value="0.05" units="cm"/>
      <inkml:brushProperty name="height" value="0.05" units="cm"/>
      <inkml:brushProperty name="color" value="#FFC114"/>
    </inkml:brush>
  </inkml:definitions>
  <inkml:trace contextRef="#ctx0" brushRef="#br0">19 264 24575,'0'-5'0,"-1"4"0,1-1 0,0 1 0,0-1 0,0 1 0,0-1 0,0 1 0,0-1 0,0 0 0,0 1 0,1-1 0,-1 1 0,1-1 0,-1 1 0,1 0 0,-1-1 0,1 1 0,0-1 0,0 1 0,1-1 0,0 5 0,-1 0 0,1 0 0,-1 0 0,0 1 0,0-1 0,0 1 0,0-1 0,1 7 0,-2-8 0,24 173 0,-18-113 0,3-2 0,20 73 0,-23-116 0,-4-12 0,-3-10 0,-35-123 0,1 13 0,0-72 0,32 161 0,1 0 0,1 0 0,1 0 0,2 0 0,5-33 0,-6 54 0,0-1 0,1 1 0,0 0 0,0 0 0,0 0 0,0 0 0,1 0 0,0 0 0,0 1 0,0-1 0,0 1 0,1 0 0,8-8 0,-9 10 0,1 0 0,-1-1 0,1 1 0,-1 1 0,1-1 0,0 0 0,0 1 0,0 0 0,0 0 0,0 0 0,0 1 0,0-1 0,0 1 0,0 0 0,0 0 0,0 0 0,0 1 0,1-1 0,4 2 0,0 1 0,-1 0 0,0 0 0,0 1 0,0 0 0,0 1 0,-1-1 0,1 1 0,-1 1 0,-1 0 0,1 0 0,-1 0 0,0 0 0,0 1 0,-1 0 0,1 0 0,-2 1 0,1-1 0,6 16 0,-8-16 0,-1-1 0,1 1 0,-1-1 0,-1 1 0,1 0 0,-1 0 0,0 0 0,-1 0 0,1 0 0,-1 0 0,-1-1 0,1 1 0,-1 0 0,-1 0 0,1 0 0,-1 0 0,0-1 0,-1 1 0,1-1 0,-1 0 0,-1 1 0,1-1 0,-1-1 0,-6 9 0,-2-3-151,0-1-1,0 0 0,-1 0 0,0-1 1,-1-1-1,0 0 0,-1-1 1,-29 10-1,10-5-6674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6.639"/>
    </inkml:context>
    <inkml:brush xml:id="br0">
      <inkml:brushProperty name="width" value="0.05" units="cm"/>
      <inkml:brushProperty name="height" value="0.05" units="cm"/>
      <inkml:brushProperty name="color" value="#FFC114"/>
    </inkml:brush>
  </inkml:definitions>
  <inkml:trace contextRef="#ctx0" brushRef="#br0">85 61 24575,'2'0'0,"0"0"0,1 0 0,-1 0 0,0 0 0,0-1 0,1 1 0,-1-1 0,0 0 0,0 0 0,0 1 0,0-1 0,0 0 0,0-1 0,0 1 0,-1 0 0,4-3 0,-5 3 0,1 0 0,0 0 0,-1 0 0,0 0 0,1 1 0,-1-2 0,1 1 0,-1 0 0,0 0 0,0 0 0,0 0 0,0 0 0,0 0 0,0 0 0,0 0 0,0 0 0,0 0 0,0 0 0,0 0 0,-1 0 0,1 0 0,0 0 0,-1 0 0,1 0 0,-1 0 0,1 0 0,-1 0 0,1 0 0,-1 0 0,0 1 0,0-1 0,1 0 0,-1 0 0,0 1 0,0-1 0,-1-1 0,1 1 0,0 0 0,0 0 0,-1 0 0,1 1 0,0-1 0,0 0 0,-1 0 0,1 1 0,0-1 0,-1 0 0,1 1 0,0 0 0,-1-1 0,1 1 0,-1 0 0,1 0 0,-1-1 0,1 1 0,-1 1 0,1-1 0,-1 0 0,1 0 0,-3 1 0,1 0 0,0 1 0,0-1 0,0 1 0,0 0 0,0 0 0,1 0 0,-1 0 0,1 0 0,0 0 0,-4 5 0,0 1 0,0 1 0,0 0 0,1 0 0,0 0 0,0 1 0,-2 10 0,5-17 0,1 1 0,0-1 0,1 0 0,-1 1 0,0-1 0,1 1 0,0 0 0,0-1 0,0 1 0,0-1 0,1 1 0,-1-1 0,1 1 0,0-1 0,0 1 0,0-1 0,1 0 0,-1 0 0,1 1 0,-1-1 0,1 0 0,0 0 0,1-1 0,2 4 0,-1-2 0,0-1 0,1 0 0,-1 0 0,1 0 0,0 0 0,0-1 0,0 0 0,0 0 0,0 0 0,1 0 0,-1-1 0,1 0 0,-1 0 0,11 0 0,-10-1 0,-1 0 0,0 0 0,1 0 0,-1 0 0,0-1 0,1 0 0,-1 0 0,0-1 0,0 1 0,0-1 0,0 0 0,0 0 0,0-1 0,-1 1 0,1-1 0,-1 0 0,0-1 0,0 1 0,0-1 0,0 1 0,0-1 0,-1-1 0,0 1 0,1 0 0,-2-1 0,1 1 0,0-1 0,-1 0 0,0 0 0,0 0 0,-1 0 0,1 0 0,-1 0 0,0-1 0,-1 1 0,1-9 0,-2-11 0,0 18 0,0 19 0,0 3 0,2 0 0,0-1 0,1 1 0,0-1 0,1 0 0,4 15 0,-5-23 0,0-1 0,0 1 0,1 0 0,-1-1 0,1 1 0,0-1 0,1 0 0,-1 0 0,1 0 0,0 0 0,0-1 0,0 1 0,1-1 0,0 0 0,0-1 0,10 7 0,-13-9 0,0 0 0,1 0 0,-1 0 0,0-1 0,1 1 0,-1 0 0,1-1 0,-1 0 0,1 1 0,-1-1 0,1 0 0,-1 0 0,1-1 0,-1 1 0,1 0 0,-1-1 0,1 1 0,-1-1 0,0 0 0,1 0 0,-1 0 0,0 0 0,0-1 0,1 1 0,-1 0 0,0-1 0,0 0 0,-1 1 0,1-1 0,0 0 0,-1 0 0,1 0 0,-1 0 0,1 0 0,-1 0 0,0 0 0,2-5 0,3-8 0,-1 1 0,0-1 0,-1 0 0,4-28 0,-7 37 0,3-27 0,-3 19 0,1 1 0,6-22 0,-8 35 0,0-1 0,0 1 0,0-1 0,0 1 0,0 0 0,1-1 0,-1 1 0,0-1 0,0 1 0,0 0 0,0-1 0,1 1 0,-1 0 0,0-1 0,0 1 0,0 0 0,1-1 0,-1 1 0,0 0 0,1 0 0,-1-1 0,0 1 0,1 0 0,-1 0 0,0 0 0,1-1 0,-1 1 0,0 0 0,1 0 0,-1 0 0,1 0 0,-1 0 0,0 0 0,1 0 0,-1 0 0,1 0 0,-1 0 0,0 0 0,1 0 0,-1 0 0,1 0 0,-1 0 0,0 0 0,1 0 0,-1 0 0,1 1 0,-1-1 0,0 0 0,1 0 0,-1 0 0,0 1 0,1-1 0,-1 0 0,0 0 0,0 1 0,1-1 0,-1 1 0,18 22 0,-15-18 0,193 309 0,-122-193 0,-62-101 0,2 0 0,-2 1 0,0 0 0,15 42 0,-26-60 0,0 0 0,0-1 0,0 1 0,-1 0 0,1 0 0,-1 0 0,0 0 0,0 0 0,0 0 0,0 0 0,0-1 0,-1 1 0,1 0 0,-1 0 0,0 0 0,0 0 0,-2 4 0,2-4 0,-1-1 0,0 0 0,0 0 0,0-1 0,0 1 0,0 0 0,0-1 0,0 1 0,0-1 0,-1 1 0,1-1 0,-1 0 0,1 0 0,-1 0 0,-4 1 0,-5-1 0,1 1 0,-1-2 0,0 1 0,0-1 0,0-1 0,0-1 0,-14-2 0,-11-4 0,1-2 0,-69-28 0,84 28 0,0 0 0,0-2 0,1 0 0,1-1 0,-35-31 0,50 40 0,0 0 0,0 0 0,0-1 0,1 1 0,-1-1 0,1 0 0,0 0 0,1-1 0,-3-5 0,4 9 0,1 0 0,-1 0 0,1-1 0,-1 1 0,1 0 0,0 0 0,0 0 0,0 0 0,0-1 0,1 1 0,-1 0 0,1 0 0,-1 0 0,1 0 0,0 0 0,-1 0 0,1 0 0,0 0 0,0 0 0,1 0 0,-1 0 0,0 0 0,1 1 0,-1-1 0,1 0 0,2-1 0,26-17-1365,3 3-5461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3.198"/>
    </inkml:context>
    <inkml:brush xml:id="br0">
      <inkml:brushProperty name="width" value="0.05" units="cm"/>
      <inkml:brushProperty name="height" value="0.05" units="cm"/>
      <inkml:brushProperty name="color" value="#FFC114"/>
    </inkml:brush>
  </inkml:definitions>
  <inkml:trace contextRef="#ctx0" brushRef="#br0">161 46 24575,'-1'-43'0,"1"43"0,0 0 0,0 0 0,0 0 0,0 0 0,0 0 0,0 0 0,0-1 0,0 1 0,0 0 0,0 0 0,0 0 0,0 0 0,0 0 0,0 0 0,0 0 0,0 0 0,-1 0 0,1 0 0,0-1 0,0 1 0,0 0 0,0 0 0,0 0 0,0 0 0,0 0 0,0 0 0,0 0 0,0 0 0,0 0 0,-1 0 0,1 0 0,0 0 0,0 0 0,0 0 0,0 0 0,0 0 0,0 0 0,0 0 0,0 0 0,-1 0 0,1 0 0,0 0 0,0 0 0,0 0 0,0 0 0,0 0 0,0 0 0,0 0 0,0 0 0,0 0 0,-1 0 0,-5 6 0,-4 11 0,-9 21 0,2 1 0,-17 60 0,-12 88 0,38-152 57,2 1 0,1-1 0,2 1 0,2 0 0,4 57 0,-1-79-152,0-1 0,0 0 0,1 0 0,1 0 1,0 0-1,1 0 0,1-1 0,-1 0 0,2 0 0,0 0 1,0-1-1,1 0 0,0-1 0,1 1 0,1-2 1,-1 1-1,22 15 0,22 7-6731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6.870"/>
    </inkml:context>
    <inkml:brush xml:id="br0">
      <inkml:brushProperty name="width" value="0.05" units="cm"/>
      <inkml:brushProperty name="height" value="0.05" units="cm"/>
      <inkml:brushProperty name="color" value="#FFC114"/>
    </inkml:brush>
  </inkml:definitions>
  <inkml:trace contextRef="#ctx0" brushRef="#br0">78 1 24575,'-6'3'0,"-8"1"0,-4 0 0,-3-1 0,6-1 0,11-1 0,12 0 0,14-1 0,12 0 0,9 0 0,9 0 0,4 0 0,-1 0 0,-1 0 0,-6 0 0,-10-4 0,-10 0-8191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8.120"/>
    </inkml:context>
    <inkml:brush xml:id="br0">
      <inkml:brushProperty name="width" value="0.05" units="cm"/>
      <inkml:brushProperty name="height" value="0.05" units="cm"/>
      <inkml:brushProperty name="color" value="#FFC114"/>
    </inkml:brush>
  </inkml:definitions>
  <inkml:trace contextRef="#ctx0" brushRef="#br0">31 210 24575,'2'21'0,"0"-1"0,1 1 0,1-1 0,7 21 0,3 15 0,-11-42 0,87 378 0,-86-372 0,-8-31 0,-5-14 0,-84-232 0,76 200 0,3 0 0,-11-96 0,24 137 0,1 0 0,0-1 0,1 1 0,0 0 0,2 0 0,0 0 0,0 0 0,12-29 0,-13 40 0,1-1 0,0 0 0,0 1 0,1 0 0,-1-1 0,1 2 0,0-1 0,1 0 0,-1 1 0,1 0 0,6-5 0,-7 7 0,0-1 0,1 1 0,-1 0 0,1 1 0,-1-1 0,1 1 0,0 0 0,0 0 0,0 0 0,-1 1 0,1-1 0,0 1 0,0 0 0,0 1 0,0-1 0,5 2 0,-3 0 0,-1 0 0,0 0 0,0 0 0,0 0 0,-1 1 0,1 0 0,-1 1 0,1-1 0,-1 1 0,0 0 0,0 0 0,-1 0 0,1 1 0,-1 0 0,0 0 0,0 0 0,0 0 0,-1 0 0,0 1 0,5 11 0,-5-9 0,0 0 0,-1 0 0,0 0 0,0 0 0,-1 1 0,0-1 0,-1 1 0,0-1 0,0 0 0,0 1 0,-1-1 0,-1 1 0,1-1 0,-1 0 0,-5 12 0,0-4-105,-1-1 0,-1 0 0,0 0 0,-1-1 0,-1 0 0,0-1 0,-1 0 0,0-1 0,-1-1 0,0 0 0,-1 0 0,-16 9 0,8-7-6721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8.959"/>
    </inkml:context>
    <inkml:brush xml:id="br0">
      <inkml:brushProperty name="width" value="0.05" units="cm"/>
      <inkml:brushProperty name="height" value="0.05" units="cm"/>
      <inkml:brushProperty name="color" value="#FFC114"/>
    </inkml:brush>
  </inkml:definitions>
  <inkml:trace contextRef="#ctx0" brushRef="#br0">120 151 24575,'9'0'0,"46"-3"0,-52 3 0,0-1 0,0 0 0,0 1 0,0-1 0,0 0 0,0 0 0,0-1 0,0 1 0,0-1 0,0 1 0,-1-1 0,1 0 0,-1 0 0,3-3 0,-4 3 0,0 1 0,0-1 0,0 0 0,-1 0 0,1 0 0,0 0 0,-1 1 0,0-1 0,0 0 0,1 0 0,-1 0 0,0 0 0,-1 0 0,1 0 0,0 0 0,0 0 0,-1 0 0,1 0 0,-1 0 0,0 1 0,1-1 0,-1 0 0,0 0 0,0 1 0,-2-3 0,-1-3 0,-1 0 0,0 0 0,0 1 0,-11-11 0,13 14 0,-1 0 0,1 0 0,-1 0 0,0 0 0,0 1 0,0 0 0,0-1 0,0 1 0,-1 1 0,1-1 0,0 1 0,-1 0 0,-5-1 0,7 2 0,0 0 0,-1 0 0,1 0 0,0 1 0,0 0 0,-1-1 0,1 1 0,0 0 0,0 1 0,0-1 0,0 1 0,0-1 0,0 1 0,0 0 0,1 0 0,-1 0 0,0 0 0,1 1 0,-2 2 0,-4 3 0,1 0 0,1 0 0,-1 1 0,2 0 0,-1 1 0,1-1 0,1 1 0,-1 0 0,2 0 0,0 1 0,-3 10 0,5-17 0,1 0 0,-1 1 0,1-1 0,0 0 0,0 0 0,0 0 0,0 0 0,1 1 0,-1-1 0,1 0 0,0 0 0,1 0 0,-1 0 0,1 0 0,0-1 0,-1 1 0,2 0 0,-1-1 0,0 1 0,1-1 0,-1 0 0,1 0 0,0 0 0,0 0 0,1 0 0,-1-1 0,0 1 0,1-1 0,-1 0 0,1 0 0,4 1 0,-4-1 0,-1-1 0,0 0 0,1 0 0,-1 0 0,1-1 0,0 1 0,-1-1 0,1 0 0,0 0 0,-1 0 0,1 0 0,-1-1 0,1 1 0,-1-1 0,1 0 0,-1 0 0,1 0 0,-1-1 0,1 1 0,-1-1 0,0 0 0,0 0 0,0 0 0,0 0 0,0 0 0,-1-1 0,1 1 0,-1-1 0,1 0 0,2-5 0,1 1 0,-1-2 0,0 1 0,0-1 0,-1 1 0,-1-1 0,1 0 0,-1-1 0,-1 1 0,0 0 0,2-15 0,-3-19 0,1 54 0,-1 0 0,2 0 0,-1 0 0,2 0 0,-1-1 0,1 0 0,1 0 0,0 0 0,0 0 0,1-1 0,0 1 0,1-1 0,0-1 0,16 16 0,-17-19 0,0 0 0,0 0 0,1 0 0,-1-1 0,1 0 0,0 0 0,0-1 0,1 0 0,-1 0 0,10 2 0,-11-4 0,0 0 0,0-1 0,0 0 0,0 1 0,0-2 0,0 1 0,0-1 0,0 0 0,0 0 0,0-1 0,0 1 0,-1-2 0,1 1 0,10-6 0,-7 3 0,0 0 0,0-1 0,-1-1 0,1 1 0,-1-1 0,-1-1 0,1 1 0,-2-1 0,1 0 0,-1-1 0,0 0 0,0 0 0,-1 0 0,-1-1 0,5-10 0,-9 23 0,1-1 0,-1 1 0,1-1 0,0 1 0,0-1 0,0 1 0,0-1 0,1 0 0,-1 1 0,0-1 0,1 0 0,0 0 0,-1 0 0,1 0 0,2 2 0,-1-1 0,0 0 0,0 0 0,0-1 0,0 1 0,0 0 0,1-1 0,0 0 0,-1 0 0,1 0 0,7 3 0,-9-5 0,0 0 0,0 0 0,0 0 0,1 0 0,-1 0 0,0 0 0,0 0 0,0-1 0,0 1 0,0-1 0,0 1 0,0-1 0,0 0 0,0 0 0,0 0 0,0 0 0,0 0 0,-1 0 0,1-1 0,2-1 0,1-3 0,0 0 0,0 0 0,-1 0 0,6-10 0,-8 12 0,0 0 0,0-1 0,1 1 0,0 1 0,0-1 0,0 0 0,0 1 0,0-1 0,1 1 0,0 0 0,6-5 0,-8 8 0,-1 0 0,1-1 0,-1 1 0,1 0 0,-1 0 0,1 0 0,-1 0 0,1 0 0,-1 1 0,1-1 0,-1 0 0,1 1 0,-1-1 0,1 1 0,-1-1 0,0 1 0,1 0 0,-1-1 0,0 1 0,0 0 0,1 0 0,-1 0 0,0 0 0,0 0 0,0 0 0,0 0 0,0 1 0,0-1 0,-1 0 0,1 0 0,1 3 0,4 7 0,-1-1 0,8 22 0,-11-27 0,34 102 0,-4 1 0,19 130 0,-47-217 0,6 46 0,-9-64 0,-1 1 0,0 0 0,0 0 0,0 0 0,-1 0 0,1-1 0,-1 1 0,0 0 0,0 0 0,0-1 0,-1 1 0,1-1 0,-3 5 0,3-7 0,0 0 0,0 0 0,-1 0 0,1 0 0,0 0 0,0-1 0,-1 1 0,1 0 0,0-1 0,-1 1 0,1-1 0,0 1 0,-1-1 0,1 0 0,-1 0 0,1 0 0,0 0 0,-1 0 0,1 0 0,-1 0 0,1 0 0,-1 0 0,1-1 0,0 1 0,-1 0 0,1-1 0,0 1 0,-1-1 0,1 0 0,0 1 0,0-1 0,-1 0 0,0-1 0,-8-4 0,1-1 0,0 0 0,-8-8 0,16 13 0,-15-13-97,0-2-1,2 0 1,0 0-1,0-2 1,2 1-1,1-2 1,0 1-1,1-2 1,1 1-1,1-1 1,1-1-1,1 1 0,-4-27 1,5 13-6729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19.799"/>
    </inkml:context>
    <inkml:brush xml:id="br0">
      <inkml:brushProperty name="width" value="0.05" units="cm"/>
      <inkml:brushProperty name="height" value="0.05" units="cm"/>
      <inkml:brushProperty name="color" value="#FFC114"/>
    </inkml:brush>
  </inkml:definitions>
  <inkml:trace contextRef="#ctx0" brushRef="#br0">0 115 24575,'0'0'0,"0"-1"0,0 0 0,0 1 0,0-1 0,1 0 0,-1 1 0,0-1 0,0 0 0,1 1 0,-1-1 0,0 0 0,0 1 0,1-1 0,-1 0 0,1 1 0,-1-1 0,1 1 0,-1-1 0,2 0 0,-2 1 0,0 0 0,1-1 0,-1 1 0,0 0 0,1 0 0,-1 0 0,0 0 0,1 0 0,-1 0 0,0 0 0,1 0 0,-1 0 0,0 0 0,1 0 0,-1 0 0,0 0 0,1 0 0,-1 0 0,0 0 0,1 0 0,-1 0 0,0 0 0,1 1 0,-1-1 0,0 0 0,1 0 0,-1 0 0,0 1 0,0-1 0,1 0 0,-1 0 0,0 0 0,0 1 0,1-1 0,-1 0 0,0 1 0,0-1 0,0 1 0,7 12 0,-2 0 0,0 0 0,-1 1 0,0-1 0,-1 1 0,2 22 0,4 12 0,-8-41 0,5 16 0,-4-21 0,-1-15 0,0-5 0,0 0 0,1 1 0,1-1 0,0 0 0,2 1 0,0 0 0,1 0 0,0 0 0,12-19 0,-10 19 0,-5 10 0,0-1 0,1 1 0,0-1 0,1 1 0,0 0 0,0 0 0,0 1 0,13-12 0,-18 18 0,1-1 0,0 1 0,-1-1 0,1 1 0,0 0 0,0 0 0,-1-1 0,1 1 0,0 0 0,0 0 0,0 0 0,-1 0 0,1 0 0,0 0 0,0 0 0,0 0 0,0 0 0,-1 0 0,1 0 0,0 1 0,0-1 0,-1 0 0,1 1 0,0-1 0,0 0 0,-1 1 0,1-1 0,0 1 0,-1-1 0,1 1 0,-1-1 0,1 1 0,0-1 0,-1 1 0,1 0 0,-1-1 0,0 1 0,1 0 0,-1 0 0,1 0 0,1 4 0,0-1 0,0 1 0,0-1 0,-1 1 0,2 7 0,12 82 0,-11-56 0,3 0 0,12 41 0,-18-76 0,-1 0 0,1-1 0,0 1 0,1-1 0,-1 1 0,0-1 0,1 1 0,-1-1 0,1 0 0,0 0 0,-1 0 0,1 0 0,0 0 0,1 0 0,-1 0 0,0 0 0,4 1 0,-4-2 0,0-1 0,0 1 0,0-1 0,0 0 0,1 1 0,-1-1 0,0 0 0,0-1 0,0 1 0,0 0 0,0-1 0,0 1 0,0-1 0,0 1 0,0-1 0,0 0 0,0 0 0,0 0 0,-1 0 0,1 0 0,0 0 0,-1-1 0,3-1 0,7-8 0,-1 0 0,-1 0 0,0 0 0,-1-1 0,0-1 0,-1 1 0,11-25 0,-10 20 0,1-1 0,1 2 0,13-20 0,-22 35 0,-1 1 0,1-1 0,0 0 0,-1 0 0,1 1 0,-1-1 0,1 0 0,0 1 0,0-1 0,-1 1 0,1-1 0,0 1 0,0-1 0,0 1 0,0 0 0,0-1 0,-1 1 0,1 0 0,0 0 0,0 0 0,0-1 0,0 1 0,0 0 0,0 0 0,0 0 0,0 0 0,0 1 0,0-1 0,0 0 0,-1 0 0,1 1 0,0-1 0,0 0 0,0 1 0,0-1 0,0 1 0,-1-1 0,2 2 0,3 2 0,0 1 0,-1 0 0,1 0 0,6 11 0,9 9 0,-15-21 0,1-1 0,0 1 0,1-1 0,-1 0 0,0 0 0,1-1 0,0 0 0,-1 0 0,1-1 0,0 1 0,0-2 0,0 1 0,0-1 0,7 0 0,0-1 0,1 0 0,0-1 0,-1 0 0,0-1 0,24-9 0,-34 11 0,1-2 0,-1 1 0,1 0 0,-1-1 0,0 0 0,1 0 0,-2 0 0,1-1 0,0 1 0,-1-1 0,1 0 0,-1 0 0,3-5 0,-5 7 0,0 0 0,1 0 0,-1-1 0,0 1 0,-1-1 0,1 1 0,0-1 0,-1 0 0,1 1 0,-1-1 0,0 1 0,1-1 0,-2 0 0,1 1 0,0-1 0,0 0 0,-1 1 0,1-1 0,-1 1 0,0-1 0,0 1 0,0-1 0,0 1 0,0-1 0,-1 1 0,-2-4 0,3 5 0,0-1 0,0 1 0,0 0 0,0-1 0,0 1 0,0 0 0,0 0 0,0-1 0,-1 1 0,1 0 0,-1 1 0,1-1 0,0 0 0,-1 0 0,1 0 0,-1 1 0,0-1 0,1 1 0,-1 0 0,0-1 0,1 1 0,-1 0 0,0 0 0,1 0 0,-1 0 0,0 0 0,1 0 0,-1 0 0,0 1 0,1-1 0,-1 1 0,1-1 0,-1 1 0,0-1 0,1 1 0,-1 0 0,1 0 0,0 0 0,-1 0 0,1 0 0,0 0 0,-2 2 0,-2 2 0,0 0 0,1 1 0,0 0 0,0-1 0,0 1 0,1 0 0,0 1 0,0-1 0,-2 7 0,3-9-49,1 1 1,0-1-1,0 0 0,0 1 0,0-1 1,1 1-1,-1-1 0,1 1 0,0-1 1,0 1-1,1-1 0,0 1 0,-1-1 1,2 0-1,-1 1 0,0-1 0,1 0 1,0 0-1,0 0 0,0 0 0,0 0 1,1 0-1,-1-1 0,1 1 0,0-1 0,0 1 1,5 3-1,13 7-6777</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20.329"/>
    </inkml:context>
    <inkml:brush xml:id="br0">
      <inkml:brushProperty name="width" value="0.05" units="cm"/>
      <inkml:brushProperty name="height" value="0.05" units="cm"/>
      <inkml:brushProperty name="color" value="#FFC114"/>
    </inkml:brush>
  </inkml:definitions>
  <inkml:trace contextRef="#ctx0" brushRef="#br0">35 407 24575,'-2'-18'0,"0"-1"0,-1 1 0,-2 1 0,1-1 0,-10-21 0,11 37 0,2 7 0,0 10 0,5 23 0,1-1 0,2 0 0,14 43 0,-21-78 0,1 0 0,-1 0 0,1 1 0,0-2 0,0 1 0,0 0 0,0 0 0,0 0 0,0 0 0,0-1 0,1 1 0,-1 0 0,1-1 0,2 3 0,-3-4 0,0 1 0,1-1 0,-1 0 0,0 1 0,1-1 0,-1 0 0,0 0 0,0 0 0,1 0 0,-1 0 0,0 0 0,1 0 0,-1-1 0,0 1 0,0 0 0,1-1 0,-1 1 0,0-1 0,0 1 0,0-1 0,0 0 0,1 1 0,-1-1 0,1-2 0,57-47 0,4-5 0,-56 51 0,0-1 0,0 1 0,0 0 0,0 0 0,0 1 0,1 0 0,13-3 0,-15 5 0,0 1 0,-1 0 0,1 1 0,0-1 0,-1 1 0,1 0 0,-1 1 0,1-1 0,-1 1 0,0 0 0,0 0 0,0 1 0,9 5 0,-5-4 0,0 1 0,0-1 0,14 4 0,-13-6 0,-1 0 0,1-1 0,-1 0 0,1 0 0,0-1 0,-1-1 0,1 1 0,18-5 0,-24 4 0,0 0 0,0 0 0,-1-1 0,1 1 0,0-1 0,-1 0 0,1 0 0,-1 0 0,0 0 0,0-1 0,0 0 0,0 1 0,0-1 0,0 0 0,-1 0 0,1 0 0,-1-1 0,0 1 0,0-1 0,0 1 0,0-1 0,-1 0 0,0 1 0,2-6 0,-1-2 0,-1-1 0,0 1 0,0-1 0,-1 1 0,-3-22 0,-14-59 0,8 47 0,5 23 0,3 11 0,0 1 0,-1 0 0,-1 0 0,0 0 0,0 0 0,-1 0 0,-7-13 0,11 23 0,0-1 0,0 1 0,0 0 0,0 0 0,0 0 0,0 0 0,0-1 0,-1 1 0,1 0 0,0 0 0,0 0 0,0 0 0,0 0 0,-1 0 0,1-1 0,0 1 0,0 0 0,0 0 0,0 0 0,-1 0 0,1 0 0,0 0 0,0 0 0,0 0 0,-1 0 0,1 0 0,0 0 0,0 0 0,0 0 0,-1 0 0,1 0 0,0 0 0,0 0 0,0 0 0,-1 0 0,1 0 0,0 0 0,0 1 0,-6 7 0,-2 16 0,8-23 0,-7 32-105,1 1 0,2 1 0,1-1 0,2 1 0,2-1 0,0 1 0,3-1 0,1 0 0,1 0 0,2 0 0,1-1 0,23 53 0,-13-43-6721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20.487"/>
    </inkml:context>
    <inkml:brush xml:id="br0">
      <inkml:brushProperty name="width" value="0.05" units="cm"/>
      <inkml:brushProperty name="height" value="0.05" units="cm"/>
      <inkml:brushProperty name="color" value="#FFC114"/>
    </inkml:brush>
  </inkml:definitions>
  <inkml:trace contextRef="#ctx0" brushRef="#br0">35 272 24575,'-3'-6'0,"-4"-7"0,-3-9 0,-1-5 0,8-4 0,7-4 0,12 3 0,10 2 0,8 7 0,11 5 0,3 5 0,3 5 0,-1 3 0,-7 0 0,-10 1-8191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4.083"/>
    </inkml:context>
    <inkml:brush xml:id="br0">
      <inkml:brushProperty name="width" value="0.05" units="cm"/>
      <inkml:brushProperty name="height" value="0.05" units="cm"/>
      <inkml:brushProperty name="color" value="#FFC114"/>
    </inkml:brush>
  </inkml:definitions>
  <inkml:trace contextRef="#ctx0" brushRef="#br0">22 608 24575,'1'-8'0,"1"0"0,-1 1 0,1-1 0,0 0 0,1 1 0,0-1 0,0 1 0,1 0 0,0 0 0,0 0 0,9-10 0,-12 15 0,0 1 0,0 0 0,0 0 0,0-1 0,1 1 0,-1 0 0,0 0 0,1 0 0,-1 0 0,1 1 0,-1-1 0,1 0 0,-1 1 0,1-1 0,0 1 0,-1-1 0,1 1 0,0 0 0,-1-1 0,1 1 0,0 0 0,-1 0 0,4 1 0,-2 0 0,-1 0 0,1 0 0,-1 0 0,1 1 0,-1-1 0,1 1 0,-1-1 0,0 1 0,0 0 0,0 0 0,0 0 0,3 5 0,2 3 0,0 1 0,-1-1 0,0 1 0,-1 1 0,5 15 0,1 13 0,-1 0 0,-3 1 0,4 70 0,-9 128 0,-3-151 0,0-39 0,3 127 0,0-133 0,2 0 0,11 45 0,-10-66 0,1-1 0,1 0 0,1 0 0,1-1 0,18 32 0,-18-38 0,1 0 0,0 0 0,1-1 0,1-1 0,0 0 0,1-1 0,0 0 0,19 12 0,0-4 6,1-2 0,0-2 0,1-1-1,1-1 1,0-2 0,1-2 0,42 6-1,260 15-235,217-24-1437,1-21 129,-51 0-643,2431 13-3670,-1 70 5636,-1516-40-1009,-4-77 2513,-1050 11 611,-6-28 1266,-331 60-2449,-1-1-1,1-2 1,-2-1-1,1-1 1,34-20-1,-53 26-605,0-1-1,0 0 0,0 0 1,-1 0-1,0-1 0,0 0 0,-1 0 1,0-1-1,0 0 0,-1 0 1,0 0-1,-1-1 0,1 0 1,-1 0-1,-1 0 0,0 0 0,0 0 1,-1-1-1,2-13 0,-3 3-110,0 0 0,-2-1 0,-4-37 0,-20-64 0,6 27 0,12 54 0,2-1 0,2 0 0,1 0 0,7-58 0,-2 73 0,2 0 0,0 1 0,2-1 0,1 1 0,1 1 0,1 0 0,25-44 0,-30 60 0,0 0 0,-1 0 0,0-1 0,0 1 0,-1-1 0,0 0 0,-1 0 0,1-12 0,-2 18 0,-1-1 0,0 0 0,0 0 0,-1 0 0,1 1 0,-1-1 0,0 0 0,0 1 0,-1-1 0,1 1 0,-1-1 0,0 1 0,0-1 0,0 1 0,-1 0 0,0 0 0,0 0 0,0 1 0,-4-6 0,-5 0 0,1 0 0,-1 1 0,0 1 0,-1-1 0,1 2 0,-2 0 0,-22-8 0,-103-20 0,131 33 0,-659-82-1811,539 71 1044,-3535-191-7241,2838 184 7924,-2406-68-577,1007-6 4326,1496 84 2158,676 12-4944,-94 18-1,143-20-872,0 0 0,0 0 0,0 0-1,0 0 1,0 1 0,0-1 0,0 1 0,1-1-1,-1 1 1,1 0 0,-1 0 0,1 0 0,-1 1-1,1-1 1,-2 4 0,-1 1-8,1 0 0,0 1-1,1 0 1,-4 9 0,-8 20 6,-17 15-4,-1-2 0,-66 75 0,26-34 0,34-38 0,-34 60 0,48-67-4,-25 40-1357,41-75-5465</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4.597"/>
    </inkml:context>
    <inkml:brush xml:id="br0">
      <inkml:brushProperty name="width" value="0.05" units="cm"/>
      <inkml:brushProperty name="height" value="0.05" units="cm"/>
      <inkml:brushProperty name="color" value="#FFC114"/>
    </inkml:brush>
  </inkml:definitions>
  <inkml:trace contextRef="#ctx0" brushRef="#br0">90 15 24575,'3'-3'0,"1"-4"0,-4 3 0,-3 7 0,-6 9 0,0 9 0,-2 9 0,-3 9 0,2 9 0,0 6 0,2 5 0,2 2 0,4-1 0,1-2 0,2-5 0,3-8 0,2-12-8191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4.925"/>
    </inkml:context>
    <inkml:brush xml:id="br0">
      <inkml:brushProperty name="width" value="0.05" units="cm"/>
      <inkml:brushProperty name="height" value="0.05" units="cm"/>
      <inkml:brushProperty name="color" value="#FFC114"/>
    </inkml:brush>
  </inkml:definitions>
  <inkml:trace contextRef="#ctx0" brushRef="#br0">26 71 24575,'-2'-14'0,"-2"18"0,-4 22 0,4-2 0,0 0 0,2 0 0,1 0 0,2 39 0,0-52 0,1 0 0,0 0 0,0 0 0,1-1 0,0 1 0,1 0 0,1-1 0,-1 0 0,2 0 0,-1-1 0,1 1 0,10 11 0,-12-17 0,0 0 0,-1 0 0,2-1 0,-1 1 0,0-1 0,1 0 0,-1 0 0,1 0 0,0-1 0,0 0 0,0 0 0,0 0 0,0-1 0,0 1 0,1-1 0,-1 0 0,1-1 0,-1 1 0,0-1 0,1 0 0,-1-1 0,10-1 0,-8 1 0,-2-1 0,1 0 0,0-1 0,0 1 0,-1-1 0,1 0 0,-1 0 0,0-1 0,0 1 0,0-1 0,0 0 0,-1-1 0,1 1 0,-1-1 0,-1 0 0,1 0 0,0 0 0,-1 0 0,4-10 0,-3 5 0,-1 0 0,0-1 0,0 1 0,-1-1 0,-1 0 0,1 1 0,-2-1 0,0 0 0,0 0 0,-1 0 0,0 1 0,-1-1 0,0 0 0,-4-11 0,2 9 0,-1 0 0,0 0 0,-1 1 0,-1-1 0,0 2 0,0-1 0,-1 1 0,-1 0 0,1 0 0,-20-16 0,25 24-97,-2-1-1,1 1 1,0 0-1,-1 0 1,1 1-1,-1-1 1,0 1-1,0 0 1,0 0-1,0 1 1,0-1-1,0 1 0,-9 0 1,-6 2-6729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5.281"/>
    </inkml:context>
    <inkml:brush xml:id="br0">
      <inkml:brushProperty name="width" value="0.05" units="cm"/>
      <inkml:brushProperty name="height" value="0.05" units="cm"/>
      <inkml:brushProperty name="color" value="#FFC114"/>
    </inkml:brush>
  </inkml:definitions>
  <inkml:trace contextRef="#ctx0" brushRef="#br0">103 55 24575,'0'0'0,"0"-1"0,0 1 0,0-1 0,0 1 0,0 0 0,0-1 0,-1 1 0,1-1 0,0 1 0,0-1 0,0 1 0,-1-1 0,1 1 0,0-1 0,0 1 0,-1 0 0,1-1 0,0 1 0,-1 0 0,1-1 0,-1 1 0,1 0 0,0-1 0,-1 1 0,1 0 0,-1 0 0,1-1 0,-1 1 0,1 0 0,-1 0 0,1 0 0,-1 0 0,1 0 0,-1 0 0,1-1 0,-1 1 0,1 0 0,-1 1 0,1-1 0,-1 0 0,1 0 0,-1 0 0,1 0 0,0 0 0,-1 0 0,1 1 0,-1-1 0,1 0 0,-1 0 0,0 1 0,-23 12 0,18-7 0,1 1 0,-1 0 0,1 0 0,0 0 0,1 0 0,-1 1 0,2 0 0,-1 0 0,1 0 0,0 0 0,1 0 0,0 1 0,0-1 0,1 1 0,-1 10 0,1-1 0,1-1 0,0 1 0,2-1 0,0 1 0,0-1 0,9 27 0,-9-37 0,1 0 0,-1 0 0,2 0 0,-1 0 0,1 0 0,0-1 0,0 0 0,1 1 0,-1-1 0,1-1 0,1 1 0,6 4 0,-7-6 0,0-1 0,0 0 0,0 0 0,1 0 0,-1-1 0,1 0 0,-1 0 0,1 0 0,0-1 0,0 0 0,0 0 0,0 0 0,0-1 0,0 0 0,11-1 0,-9 0 0,-1 0 0,0 0 0,0-1 0,0 0 0,0-1 0,0 1 0,0-1 0,-1-1 0,1 1 0,-1-1 0,0 0 0,0-1 0,0 1 0,7-9 0,-6 6 0,-1-1 0,0 0 0,0-1 0,-1 0 0,0 0 0,0 0 0,-1 0 0,-1-1 0,5-16 0,-4 11 0,-2 1 0,1-1 0,-2 0 0,0 0 0,-1 1 0,0-1 0,-2 0 0,1 0 0,-2 1 0,0-1 0,-1 1 0,0 0 0,-1 0 0,-10-20 0,13 29 19,-1 1 0,0-1 0,0 1 0,0 0 0,-1 0 0,1 1 0,-1-1 0,0 1 0,0-1 0,0 1 0,-1 1 0,1-1 0,-1 0 0,0 1 0,1 0 0,-1 0 0,-8-2 0,8 4-101,1-1 1,-1 1 0,1 0 0,-1 0-1,1 0 1,0 0 0,-1 1-1,1-1 1,-1 1 0,1 1 0,0-1-1,0 0 1,0 1 0,0 0 0,0 0-1,0 0 1,0 1 0,0-1 0,1 1-1,-6 5 1,-5 7-6745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3.590"/>
    </inkml:context>
    <inkml:brush xml:id="br0">
      <inkml:brushProperty name="width" value="0.05" units="cm"/>
      <inkml:brushProperty name="height" value="0.05" units="cm"/>
      <inkml:brushProperty name="color" value="#FFC114"/>
    </inkml:brush>
  </inkml:definitions>
  <inkml:trace contextRef="#ctx0" brushRef="#br0">328 31 24575,'-2'-1'0,"-1"0"0,0 1 0,0-1 0,0 0 0,0-1 0,0 1 0,1 0 0,-1-1 0,-3-2 0,-12-6 0,12 8 0,0 1 0,1 0 0,-1 0 0,0 0 0,0 1 0,0 0 0,1 0 0,-1 0 0,0 1 0,0 0 0,1 0 0,-1 0 0,0 1 0,1 0 0,-1 0 0,1 0 0,0 1 0,0 0 0,0 0 0,0 0 0,0 0 0,1 1 0,-6 5 0,-2 2 0,1 1 0,0 1 0,0 0 0,1 0 0,1 1 0,0 0 0,-7 17 0,7-10 0,0 1 0,1 0 0,1 0 0,1 1 0,2 0 0,0 0 0,-1 27 0,4-39 0,1-1 0,0 1 0,1-1 0,0 1 0,0-1 0,1 0 0,1 1 0,0-1 0,0 0 0,1-1 0,0 1 0,1 0 0,0-1 0,0 0 0,1 0 0,0-1 0,1 0 0,8 9 0,-9-12-80,-1-1 0,1 0-1,0 0 1,0-1 0,0 0-1,1 0 1,-1 0 0,1-1-1,0 0 1,0 0 0,-1-1 0,1 1-1,0-2 1,0 1 0,0-1-1,9 0 1,25-4-6746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5.644"/>
    </inkml:context>
    <inkml:brush xml:id="br0">
      <inkml:brushProperty name="width" value="0.05" units="cm"/>
      <inkml:brushProperty name="height" value="0.05" units="cm"/>
      <inkml:brushProperty name="color" value="#FFC114"/>
    </inkml:brush>
  </inkml:definitions>
  <inkml:trace contextRef="#ctx0" brushRef="#br0">69 20 24575,'-1'1'0,"0"-1"0,1 0 0,-1 0 0,1 0 0,-1 0 0,1 0 0,-1 0 0,1 0 0,-1 0 0,0 0 0,1-1 0,-1 1 0,1 0 0,-1 0 0,1 0 0,-1-1 0,1 1 0,-1 0 0,1 0 0,-1-1 0,1 1 0,0 0 0,-1-1 0,1 1 0,-1-1 0,1 1 0,0-1 0,-1 1 0,1 0 0,0-1 0,0 1 0,-1-1 0,1 0 0,0 1 0,0-1 0,0 1 0,0-1 0,0 1 0,-1-1 0,1 1 0,0-1 0,0 1 0,0-1 0,1 0 0,-1 1 0,0-1 0,0 1 0,0-1 0,0 1 0,0-1 0,1 1 0,-1-1 0,0 1 0,1-1 0,-5 5 0,0 0 0,0 1 0,1 0 0,0-1 0,0 1 0,0 0 0,0 1 0,1-1 0,0 0 0,-2 9 0,-1 7 0,-4 30 0,6-26 0,1 1 0,1-1 0,3 30 0,0-39 0,0 0 0,1 0 0,0 0 0,2 0 0,-1-1 0,9 18 0,-11-29 0,0 0 0,0 0 0,1-1 0,-1 1 0,1 0 0,0-1 0,0 1 0,0-1 0,0 0 0,1 0 0,-1 0 0,1-1 0,0 1 0,-1-1 0,1 0 0,0 0 0,1 0 0,-1 0 0,0-1 0,0 1 0,1-1 0,5 0 0,-4 0 0,0-2 0,0 1 0,-1 0 0,1-1 0,0 0 0,-1-1 0,1 1 0,-1-1 0,1 0 0,-1 0 0,0-1 0,1 1 0,-1-1 0,-1-1 0,1 1 0,8-8 0,-5 3 0,0-1 0,-1-1 0,0 1 0,-1-1 0,0 0 0,0 0 0,-1-1 0,0 0 0,-1 0 0,0 0 0,-1 0 0,0-1 0,-1 1 0,0-1 0,0-23 0,-2 25 0,0 1 0,0-1 0,-1 1 0,0-1 0,0 0 0,-1 1 0,-1 0 0,0 0 0,0-1 0,0 2 0,-1-1 0,-1 0 0,1 1 0,-1 0 0,-1 0 0,0 0 0,0 1 0,0-1 0,-1 2 0,-7-7 0,9 9 31,0 1 0,-1 0 0,1 0 0,-1 1 0,1 0 0,-1-1 0,0 2 0,1-1 1,-1 1-1,-11-1 0,15 2-88,0-1 0,-1 1 0,1 0 0,-1 1 0,1-1 0,0 0 0,-1 1 0,1-1 1,0 1-1,0 0 0,-1 0 0,1 0 0,0 0 0,0 0 0,0 0 0,0 1 0,0-1 1,0 1-1,1-1 0,-1 1 0,0 0 0,1-1 0,-1 1 0,1 0 0,0 0 1,-1 0-1,1 0 0,0 0 0,-1 3 0,-2 9-6769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6.018"/>
    </inkml:context>
    <inkml:brush xml:id="br0">
      <inkml:brushProperty name="width" value="0.05" units="cm"/>
      <inkml:brushProperty name="height" value="0.05" units="cm"/>
      <inkml:brushProperty name="color" value="#FFC114"/>
    </inkml:brush>
  </inkml:definitions>
  <inkml:trace contextRef="#ctx0" brushRef="#br0">101 82 24575,'3'-3'0,"0"-1"0,-1 0 0,1 0 0,-1 1 0,1-1 0,-1-1 0,-1 1 0,1 0 0,2-8 0,-4 11 0,1 0 0,-1 0 0,0 0 0,0 0 0,0 0 0,1 0 0,-1 0 0,0-1 0,0 1 0,0 0 0,-1 0 0,1 0 0,0 0 0,0 0 0,-1 0 0,1 0 0,0 0 0,-1 0 0,1 0 0,-1 0 0,1 0 0,-1 0 0,0 0 0,1 0 0,-1 0 0,0 1 0,0-1 0,0 0 0,1 1 0,-1-1 0,0 0 0,0 1 0,0-1 0,0 1 0,0-1 0,0 1 0,0 0 0,0-1 0,0 1 0,0 0 0,-1 0 0,1-1 0,0 1 0,-2 0 0,1 0 0,-1 0 0,1 1 0,0-1 0,0 0 0,-1 0 0,1 1 0,0 0 0,0-1 0,-1 1 0,1 0 0,0 0 0,0 0 0,0 0 0,0 1 0,0-1 0,-3 3 0,2 0 0,-1 0 0,1 0 0,0 0 0,0 0 0,0 0 0,1 1 0,-3 5 0,-2 7 0,1 0 0,1 1 0,-3 21 0,5-20 0,1 0 0,0 0 0,2-1 0,0 1 0,6 37 0,-5-44 0,2 0 0,0-1 0,0 1 0,1-1 0,1 1 0,-1-1 0,2-1 0,0 1 0,0-1 0,11 14 0,-14-21 0,-1 0 0,1 0 0,0 0 0,0 0 0,0-1 0,1 1 0,-1-1 0,0 0 0,1 0 0,0 0 0,-1 0 0,1-1 0,0 1 0,0-1 0,0 0 0,0 0 0,0-1 0,0 1 0,0-1 0,0 0 0,0 0 0,8-1 0,-5-1 0,0 0 0,-1 0 0,1-1 0,0 0 0,-1 0 0,0-1 0,0 1 0,0-1 0,0-1 0,0 1 0,-1-1 0,5-5 0,2-4 0,0-1 0,-1 0 0,-1 0 0,-1-1 0,15-32 0,1-3 0,-25 50 0,0 1 0,0-1 0,1 1 0,-1 0 0,0-1 0,0 1 0,0-1 0,1 1 0,-1-1 0,0 1 0,1 0 0,-1-1 0,0 1 0,1 0 0,-1-1 0,0 1 0,1 0 0,-1-1 0,1 1 0,-1 0 0,1 0 0,-1 0 0,0-1 0,1 1 0,-1 0 0,1 0 0,-1 0 0,2 0 0,-2 0 0,1 1 0,-1-1 0,1 1 0,-1-1 0,1 1 0,-1-1 0,1 1 0,-1 0 0,1-1 0,-1 1 0,1 0 0,-1-1 0,0 1 0,0 0 0,1-1 0,-1 2 0,8 42 0,-6-33 0,4 21-455,2 1 0,13 36 0,-11-45-6371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6.626"/>
    </inkml:context>
    <inkml:brush xml:id="br0">
      <inkml:brushProperty name="width" value="0.05" units="cm"/>
      <inkml:brushProperty name="height" value="0.05" units="cm"/>
      <inkml:brushProperty name="color" value="#FFC114"/>
    </inkml:brush>
  </inkml:definitions>
  <inkml:trace contextRef="#ctx0" brushRef="#br0">1 106 24575,'2'41'0,"2"0"0,1 0 0,2 0 0,3-1 0,0 0 0,24 55 0,-28-85 0,-6-18 0,-9-36 0,3 13 0,-1-15 0,0-51 0,7 83 0,0-1 0,1 0 0,1 0 0,0 0 0,1 1 0,1-1 0,8-21 0,-9 30 0,0 0 0,0 0 0,1 1 0,-1-1 0,2 1 0,-1 0 0,0 0 0,1 0 0,0 1 0,0 0 0,0 0 0,1 0 0,-1 1 0,1-1 0,0 1 0,0 1 0,0-1 0,0 1 0,1 0 0,-1 0 0,0 1 0,1 0 0,-1 0 0,1 0 0,0 1 0,-1 0 0,10 2 0,-6-2 0,0 2 0,0 0 0,0 0 0,-1 0 0,1 1 0,-1 1 0,0 0 0,0 0 0,0 1 0,0 0 0,-1 0 0,1 1 0,-2 0 0,1 1 0,-1-1 0,0 1 0,10 14 0,-14-18 0,-1 1 0,0-1 0,0 1 0,0 0 0,0 0 0,-1 0 0,1 0 0,-1 0 0,0 0 0,0 0 0,-1 0 0,1 0 0,-1 1 0,0-1 0,0 0 0,-1 0 0,1 0 0,-1 1 0,0-1 0,0 0 0,-2 4 0,0-1 0,0 1 0,-1-1 0,0 0 0,-1-1 0,0 1 0,0-1 0,0 0 0,-1 0 0,1-1 0,-8 6 0,0 3 0,13-14 0,0 1 0,0-1 0,0 0 0,0 0 0,0 1 0,0-1 0,0 0 0,0 0 0,0 1 0,0-1 0,0 0 0,0 0 0,0 0 0,0 1 0,0-1 0,0 0 0,1 0 0,-1 0 0,0 1 0,0-1 0,0 0 0,0 0 0,0 0 0,0 0 0,1 1 0,-1-1 0,0 0 0,0 0 0,0 0 0,1 0 0,-1 0 0,0 1 0,0-1 0,0 0 0,1 0 0,-1 0 0,0 0 0,1 0 0,32 1 0,-23-2 0,10 0 0,-8 0 0,-1 0 0,1 1 0,16 2 0,-25-1 0,-1-1 0,0 0 0,1 1 0,-1 0 0,0-1 0,0 1 0,1 0 0,-1 0 0,0 0 0,0 0 0,0 1 0,0-1 0,0 0 0,-1 1 0,1-1 0,0 1 0,-1 0 0,1 0 0,-1 0 0,1 0 0,-1-1 0,2 6 0,-3-6 0,1 0 0,-1 0 0,1 0 0,-1 1 0,0-1 0,0 0 0,0 0 0,0 1 0,0-1 0,0 0 0,0 0 0,0 1 0,0-1 0,0 0 0,-1 0 0,1 0 0,0 1 0,-1-1 0,1 0 0,-1 0 0,0 0 0,1 0 0,-2 1 0,0 1 0,0-1 0,0 0 0,-1 0 0,1 0 0,-1-1 0,1 1 0,-1 0 0,1-1 0,-5 2 0,-5 1 0,0 0 0,0-1 0,-19 2 0,17-3-195,0-1 0,0-1 0,1 0 0,-1-1 0,0-1 0,-24-5 0,13 0-6631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8.611"/>
    </inkml:context>
    <inkml:brush xml:id="br0">
      <inkml:brushProperty name="width" value="0.05" units="cm"/>
      <inkml:brushProperty name="height" value="0.05" units="cm"/>
      <inkml:brushProperty name="color" value="#FFC114"/>
    </inkml:brush>
  </inkml:definitions>
  <inkml:trace contextRef="#ctx0" brushRef="#br0">0 4 24575,'685'0'0,"-676"0"168,-7 1-286,0-1 0,0 0 0,-1 0 0,1 0 0,0 0 0,0 0 1,-1-1-1,1 1 0,0 0 0,0-1 0,-1 1 0,4-2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8.909"/>
    </inkml:context>
    <inkml:brush xml:id="br0">
      <inkml:brushProperty name="width" value="0.05" units="cm"/>
      <inkml:brushProperty name="height" value="0.05" units="cm"/>
      <inkml:brushProperty name="color" value="#FFC114"/>
    </inkml:brush>
  </inkml:definitions>
  <inkml:trace contextRef="#ctx0" brushRef="#br0">29 1 24575,'-4'0'0,"-16"0"0,15 3 0,11 1 0,43 19 0,161 84 0,-205-104 0,0 0 0,0 1 0,-1-1 0,0 1 0,1 0 0,-1 0 0,-1 0 0,1 0 0,-1 1 0,1-1 0,3 9 0,-6-10 0,0 0 0,0-1 0,-1 1 0,1-1 0,-1 1 0,0 0 0,1 0 0,-1-1 0,0 1 0,-1 0 0,1 0 0,0-1 0,-1 1 0,0 0 0,1-1 0,-1 1 0,0-1 0,-1 1 0,1-1 0,0 1 0,-1-1 0,1 0 0,-1 0 0,1 0 0,-5 4 0,-10 10-227,-2-1-1,0-1 1,-1 0-1,0-1 1,-39 18-1,27-15-6598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9.644"/>
    </inkml:context>
    <inkml:brush xml:id="br0">
      <inkml:brushProperty name="width" value="0.05" units="cm"/>
      <inkml:brushProperty name="height" value="0.05" units="cm"/>
      <inkml:brushProperty name="color" value="#FFC114"/>
    </inkml:brush>
  </inkml:definitions>
  <inkml:trace contextRef="#ctx0" brushRef="#br0">129 190 24575,'-1'-15'0,"1"0"0,1 1 0,1-1 0,5-23 0,-6 33 0,1 0 0,0 1 0,0-1 0,1 0 0,-1 1 0,1-1 0,0 1 0,0 0 0,1 0 0,-1 0 0,1 0 0,0 0 0,0 1 0,0 0 0,1 0 0,5-4 0,-5 4 0,1 1 0,0-1 0,-1 1 0,1 0 0,0 0 0,0 0 0,0 1 0,0 0 0,0 0 0,0 1 0,0-1 0,0 1 0,0 1 0,1-1 0,10 3 0,-12-1 0,-1-1 0,0 1 0,1 0 0,-1 0 0,0 0 0,0 1 0,0-1 0,0 1 0,-1 0 0,1 0 0,-1 0 0,0 1 0,1-1 0,-2 1 0,1 0 0,0 0 0,-1 0 0,1 0 0,-1 0 0,-1 0 0,3 6 0,-1 4 0,0 0 0,0 1 0,-2-1 0,0 0 0,0 1 0,-1-1 0,-1 0 0,-1 1 0,0-1 0,0 0 0,-2 0 0,0 0 0,0-1 0,-7 15 0,-2 1 0,-2 0 0,-1 0 0,-1-2 0,-1 0 0,-25 29 0,27-38 0,0 0 0,-1-1 0,-1-1 0,0-1 0,-1 0 0,-1-2 0,-39 21 0,57-33 0,1 0 0,-1 0 0,0-1 0,1 1 0,-1 0 0,0-1 0,0 1 0,0-1 0,0 0 0,0 0 0,1 0 0,-1 0 0,0 0 0,0 0 0,0 0 0,0-1 0,0 1 0,0-1 0,1 1 0,-3-2 0,2 1 0,1 0 0,0 0 0,0-1 0,0 1 0,0-1 0,0 1 0,0-1 0,0 1 0,0-1 0,0 1 0,1-1 0,-1 0 0,1 1 0,-1-1 0,1 0 0,0 0 0,0 1 0,0-1 0,0 0 0,0 0 0,0-3 0,2-4 0,0-1 0,0 1 0,1-1 0,0 1 0,1 0 0,0 0 0,1 1 0,-1-1 0,1 1 0,1 0 0,0 0 0,0 1 0,0-1 0,1 1 0,0 1 0,1-1 0,-1 1 0,1 1 0,16-10 0,-21 14 0,0 0 0,0 0 0,0 0 0,1 0 0,-1 1 0,0-1 0,0 1 0,0 0 0,1 0 0,-1 0 0,0 0 0,0 0 0,1 1 0,-1-1 0,0 1 0,0 0 0,0 0 0,0 0 0,0 1 0,0-1 0,0 1 0,-1-1 0,1 1 0,0 0 0,-1 0 0,1 0 0,3 5 0,4 5 0,-1 0 0,0 1 0,-1 0 0,11 25 0,5 6 0,-7-20-1365,-3-4-5461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29.910"/>
    </inkml:context>
    <inkml:brush xml:id="br0">
      <inkml:brushProperty name="width" value="0.05" units="cm"/>
      <inkml:brushProperty name="height" value="0.05" units="cm"/>
      <inkml:brushProperty name="color" value="#FFC114"/>
    </inkml:brush>
  </inkml:definitions>
  <inkml:trace contextRef="#ctx0" brushRef="#br0">72 81 24575,'0'-7'0,"0"0"0,-1 0 0,0 1 0,0-1 0,0 0 0,-1 1 0,0-1 0,0 1 0,-5-11 0,7 17 0,0-1 0,-1 1 0,1 0 0,0 0 0,0-1 0,-1 1 0,1 0 0,0 0 0,0-1 0,-1 1 0,1 0 0,0 0 0,-1 0 0,1 0 0,0 0 0,-1-1 0,1 1 0,0 0 0,-1 0 0,1 0 0,0 0 0,-1 0 0,1 0 0,0 0 0,-1 0 0,1 0 0,0 0 0,-1 0 0,1 0 0,-1 1 0,1-1 0,0 0 0,0 0 0,-1 0 0,1 0 0,0 0 0,-1 1 0,1-1 0,0 0 0,0 0 0,-1 1 0,1-1 0,0 0 0,0 0 0,-1 1 0,1-1 0,0 1 0,-11 15 0,6-4 0,0 0 0,1 0 0,1 0 0,0 1 0,0-1 0,-1 19 0,2-5 0,2 1 0,2 28 0,-1-46 0,0 0 0,1 0 0,0 0 0,0 0 0,1-1 0,0 1 0,1-1 0,5 10 0,-8-15 0,1 0 0,0-1 0,0 1 0,0 0 0,1 0 0,-1-1 0,1 1 0,-1-1 0,1 0 0,0 0 0,0 0 0,0 0 0,0 0 0,0-1 0,0 1 0,0-1 0,1 0 0,-1 0 0,0 0 0,1 0 0,-1-1 0,1 1 0,-1-1 0,4 0 0,-4-1 13,0 1 1,0-1-1,0 0 0,0 0 0,0 0 0,0 0 0,0-1 0,-1 1 0,1-1 1,-1 1-1,1-1 0,-1 0 0,1 0 0,-1 0 0,0 0 0,0-1 0,0 1 1,0-1-1,-1 1 0,1-1 0,0 0 0,-1 1 0,0-1 0,0 0 0,1-5 1,1-1-228,0 0 1,-1 0 0,0 0-1,-1-1 1,0 1 0,-1-1-1,0-9 1,-3-6-6613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0.533"/>
    </inkml:context>
    <inkml:brush xml:id="br0">
      <inkml:brushProperty name="width" value="0.05" units="cm"/>
      <inkml:brushProperty name="height" value="0.05" units="cm"/>
      <inkml:brushProperty name="color" value="#FFC114"/>
    </inkml:brush>
  </inkml:definitions>
  <inkml:trace contextRef="#ctx0" brushRef="#br0">0 81 24575,'0'-66'0,"0"51"0,0 47 0,0 517 0,0-548 0,3 31 0,-3-31 0,0-1 0,0 0 0,0 1 0,0-1 0,1 0 0,-1 1 0,0-1 0,0 0 0,0 1 0,0-1 0,0 0 0,1 0 0,-1 1 0,0-1 0,0 0 0,0 0 0,1 1 0,-1-1 0,0 0 0,1 0 0,-1 0 0,0 1 0,0-1 0,1 0 0,-1 0 0,0 0 0,1 0 0,-1 0 0,1 0 0,0 0 0,0-1 0,0 1 0,0-1 0,-1 1 0,1-1 0,0 1 0,0-1 0,-1 1 0,1-1 0,0 0 0,-1 1 0,1-1 0,-1 0 0,1 1 0,0-2 0,13-21 0,19-37 0,-6 8 0,122-179 0,-224 299 0,47-42 0,-24 25 0,47-46 0,1 0 0,0 0 0,0 0 0,1 1 0,-1 0 0,1 0 0,1 0 0,-4 8 0,6-11 0,0-1 0,-1 1 0,1-1 0,0 1 0,1-1 0,-1 0 0,0 1 0,1-1 0,-1 1 0,1-1 0,0 0 0,0 1 0,-1-1 0,2 0 0,-1 0 0,0 0 0,0 0 0,1 0 0,-1 0 0,1 0 0,3 2 0,3 5 0,2-1 0,19 14 0,-23-18 0,241 161-1365,-224-148-5461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1.894"/>
    </inkml:context>
    <inkml:brush xml:id="br0">
      <inkml:brushProperty name="width" value="0.05" units="cm"/>
      <inkml:brushProperty name="height" value="0.05" units="cm"/>
      <inkml:brushProperty name="color" value="#FFC114"/>
    </inkml:brush>
  </inkml:definitions>
  <inkml:trace contextRef="#ctx0" brushRef="#br0">18 106 24575,'-1'0'0,"1"0"0,-1 0 0,0 1 0,1-1 0,-1 0 0,1 1 0,-1-1 0,0 0 0,1 1 0,-1-1 0,1 1 0,-1-1 0,1 1 0,-1-1 0,1 1 0,-1-1 0,1 1 0,0-1 0,-1 1 0,1 0 0,0-1 0,0 1 0,-1 0 0,1-1 0,0 1 0,0 0 0,0-1 0,0 2 0,-4 24 0,4-22 0,-1 81 0,3 1 0,14 89 0,-3-37 0,-20-163 0,-4-28 0,5 7 0,2 0 0,2-1 0,2 1 0,2 0 0,2-1 0,2 1 0,20-73 0,-23 109 0,0 0 0,1 1 0,1-1 0,-1 1 0,2 0 0,-1 0 0,13-14 0,-17 21 0,1 0 0,0 0 0,0 0 0,0 0 0,0 1 0,0-1 0,0 1 0,0-1 0,0 1 0,1 0 0,-1 0 0,0 0 0,1 0 0,-1 0 0,1 0 0,-1 1 0,1-1 0,0 1 0,-1 0 0,1 0 0,-1 0 0,1 0 0,0 0 0,-1 0 0,1 1 0,-1-1 0,1 1 0,-1 0 0,1 0 0,-1 0 0,1 0 0,-1 0 0,0 0 0,0 1 0,3 1 0,-2 0 0,0-1 0,0 0 0,-1 1 0,1-1 0,-1 1 0,1 0 0,-1 0 0,0 0 0,0 0 0,-1 0 0,1 0 0,0 0 0,-1 1 0,0-1 0,0 1 0,1 5 0,-1-3 0,-1-1 0,0 1 0,0-1 0,-1 1 0,1-1 0,-1 1 0,-1-1 0,1 1 0,-1-1 0,-2 6 0,-2 1 0,0 0 0,-1 0 0,-1 0 0,0 0 0,0-1 0,-1-1 0,-19 18 0,4-9 0,19-16 0,0 1 0,0-1 0,1 1 0,-1 1 0,1-1 0,-7 10 0,10-12 0,0 0 0,0 0 0,0 0 0,1 0 0,-1 0 0,1 0 0,-1 0 0,1 0 0,0 0 0,0 0 0,0 0 0,0 0 0,0 1 0,0-1 0,1 0 0,-1 0 0,1 0 0,-1 0 0,1 0 0,0 0 0,0 0 0,0 0 0,0 0 0,2 2 0,91 130 0,-80-110 119,46 70-1603,-45-74-5342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2.269"/>
    </inkml:context>
    <inkml:brush xml:id="br0">
      <inkml:brushProperty name="width" value="0.05" units="cm"/>
      <inkml:brushProperty name="height" value="0.05" units="cm"/>
      <inkml:brushProperty name="color" value="#FFC114"/>
    </inkml:brush>
  </inkml:definitions>
  <inkml:trace contextRef="#ctx0" brushRef="#br0">17 185 24575,'0'-51'0,"-2"48"0,-1 10 0,-2 11 0,-2 64 0,7 148 0,1-215 0,-1 4 0,1-1 0,0 0 0,2 1 0,5 21 0,-8-40 0,0 0 0,0 0 0,0 0 0,0 1 0,0-1 0,0 0 0,0 0 0,0 0 0,0 0 0,0 1 0,0-1 0,0 0 0,0 0 0,1 0 0,-1 0 0,0 0 0,0 1 0,0-1 0,0 0 0,0 0 0,0 0 0,0 0 0,1 0 0,-1 0 0,0 1 0,0-1 0,0 0 0,0 0 0,1 0 0,-1 0 0,0 0 0,0 0 0,0 0 0,0 0 0,1 0 0,-1 0 0,0 0 0,0 0 0,0 0 0,1 0 0,3-7 0,2-13 0,16-181 0,16-88 0,-37 279 0,10-31 0,-10 39 0,0-1 0,0 1 0,0-1 0,0 1 0,0 0 0,0-1 0,1 1 0,-1 0 0,1 0 0,0 0 0,0 0 0,3-2 0,-4 3 0,-1 1 0,1 0 0,0 0 0,-1 0 0,1 0 0,0 0 0,-1 0 0,1 0 0,0 0 0,0 0 0,-1 0 0,1 0 0,0 0 0,0 0 0,-1 0 0,1 1 0,0-1 0,-1 0 0,1 0 0,0 1 0,-1-1 0,1 1 0,-1-1 0,1 1 0,-1-1 0,1 1 0,-1-1 0,1 1 0,-1-1 0,1 1 0,-1-1 0,1 1 0,-1 0 0,0-1 0,1 2 0,12 26 0,-2 12 0,-1-1 0,-2 2 0,5 69 0,-5-31 0,5 30-1365,-9-65-5461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6:07.322"/>
    </inkml:context>
    <inkml:brush xml:id="br0">
      <inkml:brushProperty name="width" value="0.05" units="cm"/>
      <inkml:brushProperty name="height" value="0.05" units="cm"/>
      <inkml:brushProperty name="color" value="#FFC114"/>
    </inkml:brush>
  </inkml:definitions>
  <inkml:trace contextRef="#ctx0" brushRef="#br0">1 0 24575,'7'4'0,"0"1"0,-1-1 0,1 1 0,9 10 0,7 5 0,144 94 0,-125-88 0,-36-22 0,0 0 0,0 0 0,-1 1 0,1 0 0,5 6 0,-10-9 0,1-1 0,-1 1 0,0 0 0,0 0 0,0-1 0,0 1 0,0 0 0,-1 0 0,1 0 0,0 0 0,-1 0 0,0 0 0,1 0 0,-1 0 0,0 0 0,0 0 0,0 0 0,0 0 0,0 0 0,-1 0 0,1 0 0,-1 0 0,0 2 0,-1 1 0,-1 0 0,0 0 0,1-1 0,-1 1 0,-1-1 0,1 0 0,-1 0 0,1 0 0,-9 6 0,-45 29 0,48-33 0,-60 34-1365,-2-3-5461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3.997"/>
    </inkml:context>
    <inkml:brush xml:id="br0">
      <inkml:brushProperty name="width" value="0.05" units="cm"/>
      <inkml:brushProperty name="height" value="0.05" units="cm"/>
      <inkml:brushProperty name="color" value="#FFC114"/>
    </inkml:brush>
  </inkml:definitions>
  <inkml:trace contextRef="#ctx0" brushRef="#br0">192 0 24575,'-5'1'0,"1"-1"0,-1 1 0,1 0 0,-1 0 0,1 0 0,0 1 0,-1-1 0,1 1 0,0 0 0,0 1 0,0-1 0,0 1 0,1-1 0,-1 1 0,1 0 0,0 1 0,-1-1 0,1 0 0,1 1 0,-5 6 0,-4 8 0,1 0 0,0 0 0,-7 25 0,11-29 0,-7 17 0,1 1 0,-8 39 0,18-62 0,0-1 0,0 1 0,1 0 0,1 0 0,-1-1 0,2 1 0,-1 0 0,1 0 0,0-1 0,1 1 0,0-1 0,0 1 0,7 15 0,-7-22 0,-1 1 0,0-1 0,1 0 0,-1 1 0,1-1 0,0 0 0,0 0 0,0 0 0,0 0 0,0-1 0,0 1 0,1-1 0,-1 1 0,0-1 0,1 0 0,-1 1 0,1-1 0,0-1 0,-1 1 0,1 0 0,0-1 0,-1 1 0,1-1 0,0 0 0,0 0 0,-1 0 0,1 0 0,0 0 0,-1-1 0,1 1 0,0-1 0,-1 0 0,1 1 0,0-1 0,-1-1 0,1 1 0,2-2 0,2-1 0,0 0 0,-1 0 0,1-1 0,-1 0 0,0 0 0,0 0 0,0-1 0,-1 0 0,0 0 0,0 0 0,7-14 0,-8 12 0,-1 0 0,0 0 0,0 0 0,-1 0 0,0-1 0,-1 1 0,1-1 0,-2 1 0,1-1 0,-1 0 0,0 1 0,-1-1 0,0 0 0,-1 1 0,1-1 0,-7-15 0,5 17 0,0 0 0,0 1 0,-1 0 0,0-1 0,0 1 0,0 1 0,-1-1 0,0 1 0,0-1 0,0 1 0,-1 1 0,0-1 0,1 1 0,-2 0 0,1 0 0,0 1 0,-1 0 0,0 0 0,0 1 0,-8-3 0,-13 0-1365,4 2-5461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2:32.939"/>
    </inkml:context>
    <inkml:brush xml:id="br0">
      <inkml:brushProperty name="width" value="0.05" units="cm"/>
      <inkml:brushProperty name="height" value="0.05" units="cm"/>
      <inkml:brushProperty name="color" value="#FFC114"/>
    </inkml:brush>
  </inkml:definitions>
  <inkml:trace contextRef="#ctx0" brushRef="#br0">40 395 24575,'-3'-3'0,"-1"-1"0,0 1 0,1-1 0,-1 0 0,1 0 0,-1 0 0,1-1 0,1 1 0,-1-1 0,-3-9 0,6 13 0,0 0 0,0 0 0,0 0 0,0 0 0,1 0 0,-1 0 0,0 0 0,1-1 0,-1 1 0,1 0 0,-1 1 0,1-1 0,0 0 0,-1 0 0,1 0 0,0 0 0,0 0 0,0 1 0,0-1 0,-1 0 0,1 1 0,0-1 0,0 0 0,0 1 0,0-1 0,0 1 0,0 0 0,3-1 0,35-9 0,-33 9 0,107-15 0,20-5 0,-130 21 0,0-1 0,0 0 0,1 0 0,-1 0 0,0 0 0,0-1 0,0 1 0,0-1 0,-1 0 0,1 0 0,0 0 0,-1 0 0,1 0 0,-1 0 0,0-1 0,0 1 0,0-1 0,2-2 0,-2 0 0,0 0 0,-1 0 0,1 0 0,-1 0 0,0 0 0,0 0 0,-1-1 0,0 1 0,1 0 0,-2-9 0,-1-8 0,0 16 0,1 15 0,0 250 0,2-144 0,-2-106 0,1-7 0,0 1 0,-1 0 0,1 0 0,0 0 0,0 0 0,1 0 0,-1 0 0,1 0 0,-1 0 0,1 0 0,0 0 0,0 0 0,3 3 0,-4-6 0,1 0 0,0-1 0,-1 0 0,1 1 0,0-1 0,-1 1 0,1-1 0,-1 0 0,1 1 0,-1-1 0,1 0 0,-1 0 0,1 1 0,-1-1 0,0 0 0,1 0 0,-1 0 0,0-1 0,10-32 0,-3 0 0,5-38 0,-4 18 0,3-17 0,4-1 0,37-107 0,-50 174 0,0 1 0,0-1 0,0 0 0,0 1 0,1 0 0,0-1 0,0 1 0,3-4 0,-6 8 0,1 0 0,-1 0 0,0-1 0,0 1 0,1 0 0,-1 0 0,0 0 0,1-1 0,-1 1 0,0 0 0,1 0 0,-1 0 0,0 0 0,1 0 0,-1 0 0,0 0 0,1 0 0,-1 0 0,0 0 0,1 0 0,-1 0 0,0 0 0,1 0 0,-1 0 0,0 0 0,1 0 0,-1 0 0,0 0 0,1 0 0,-1 0 0,0 1 0,1-1 0,-1 0 0,0 0 0,0 0 0,1 1 0,-1-1 0,0 0 0,0 0 0,1 1 0,-1-1 0,0 0 0,0 1 0,0-1 0,0 0 0,1 1 0,-1-1 0,0 1 0,6 19 0,-5-17 0,5 32 0,-1 0 0,1 40 0,-1 2 0,-3-50 0,-3-20 0,1 1 0,1-1 0,0 0 0,0 0 0,0 1 0,0-1 0,1 0 0,1 0 0,-1-1 0,5 9 0,-7-14 0,1 0 0,0-1 0,-1 1 0,1-1 0,0 1 0,-1-1 0,1 1 0,0-1 0,-1 1 0,1-1 0,0 0 0,0 1 0,-1-1 0,1 0 0,0 0 0,0 0 0,0 1 0,-1-1 0,1 0 0,0 0 0,0 0 0,0 0 0,0-1 0,-1 1 0,1 0 0,0 0 0,0 0 0,0-1 0,-1 1 0,1 0 0,0-1 0,0 1 0,-1 0 0,1-1 0,0 1 0,-1-1 0,1 1 0,0-2 0,26-27 0,-25 27 0,42-59 0,-32 42 0,1 0 0,0 1 0,2 1 0,0 0 0,1 1 0,20-16 0,-34 31 0,-1 0 0,1-1 0,0 1 0,0 0 0,0 0 0,0 0 0,0 0 0,0 1 0,0-1 0,0 0 0,0 1 0,0-1 0,0 1 0,0 0 0,0 0 0,1 0 0,-1 0 0,0 0 0,0 0 0,0 0 0,0 1 0,0-1 0,1 1 0,2 1 0,-2 0 0,0 0 0,-1 1 0,1-1 0,-1 0 0,0 1 0,1 0 0,-1-1 0,-1 1 0,1 0 0,0 0 0,-1 0 0,1 0 0,-1 0 0,0 0 0,1 5 0,3 14-258,-1 0 0,-1 0 0,-1 39 0,-2-55-75,1 42-6493</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25.369"/>
    </inkml:context>
    <inkml:brush xml:id="br0">
      <inkml:brushProperty name="width" value="0.05" units="cm"/>
      <inkml:brushProperty name="height" value="0.05" units="cm"/>
      <inkml:brushProperty name="color" value="#FFC114"/>
    </inkml:brush>
  </inkml:definitions>
  <inkml:trace contextRef="#ctx0" brushRef="#br0">214 18 24575,'-71'-2'0,"-71"-12"0,215 12 0,1172 35-1192,-717-16 26,-458-15-4667</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25.567"/>
    </inkml:context>
    <inkml:brush xml:id="br0">
      <inkml:brushProperty name="width" value="0.05" units="cm"/>
      <inkml:brushProperty name="height" value="0.05" units="cm"/>
      <inkml:brushProperty name="color" value="#FFC114"/>
    </inkml:brush>
  </inkml:definitions>
  <inkml:trace contextRef="#ctx0" brushRef="#br0">0 0 24575,'0'6'0,"3"8"0,4 4 0,6 3 0,8-3 0,8-5 0,12-3 0,16-8 0,16-6 0,20-3 0,20-3 0,21-3 0,20-2 0,-16 1-8191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29.835"/>
    </inkml:context>
    <inkml:brush xml:id="br0">
      <inkml:brushProperty name="width" value="0.05" units="cm"/>
      <inkml:brushProperty name="height" value="0.05" units="cm"/>
      <inkml:brushProperty name="color" value="#FFC114"/>
    </inkml:brush>
  </inkml:definitions>
  <inkml:trace contextRef="#ctx0" brushRef="#br0">136 58 24575,'0'-10'0,"1"8"0,-1-1 0,0 1 0,1-1 0,-1 1 0,0-1 0,-1 1 0,1-1 0,0 1 0,-1-1 0,0 1 0,1-1 0,-1 1 0,0 0 0,0-1 0,0 1 0,0 0 0,-3-3 0,4 5 0,0 0 0,-1 0 0,1 0 0,0-1 0,-1 1 0,1 0 0,0 0 0,-1 0 0,1 0 0,-1 0 0,1 0 0,0 0 0,-1 0 0,1 0 0,0 0 0,-1 0 0,1 0 0,-1 0 0,1 0 0,0 1 0,-1-1 0,1 0 0,0 0 0,-1 0 0,1 0 0,0 1 0,-1-1 0,1 0 0,0 0 0,0 1 0,-1-1 0,1 0 0,0 0 0,0 1 0,-1-1 0,1 0 0,0 1 0,0-1 0,0 0 0,-1 1 0,1 0 0,-8 18 0,7-17 0,-24 73 0,3 1 0,4 1 0,-15 152 0,29-192 171,3 71 0,1-94-361,2-1 0,0 1 1,0-1-1,1 0 0,1 0 1,0 0-1,1-1 1,11 21-1,5-2-6636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0.727"/>
    </inkml:context>
    <inkml:brush xml:id="br0">
      <inkml:brushProperty name="width" value="0.05" units="cm"/>
      <inkml:brushProperty name="height" value="0.05" units="cm"/>
      <inkml:brushProperty name="color" value="#FFC114"/>
    </inkml:brush>
  </inkml:definitions>
  <inkml:trace contextRef="#ctx0" brushRef="#br0">205 35 24575,'1'-1'0,"0"0"0,0 1 0,0-1 0,-1 0 0,1 0 0,0 0 0,-1 0 0,1 0 0,0 0 0,-1 0 0,1-1 0,-1 1 0,0 0 0,1 0 0,-1 0 0,0 0 0,0 0 0,0-1 0,0 1 0,0 0 0,0 0 0,0 0 0,0-1 0,-1-1 0,1 3 0,0 0 0,0-1 0,-1 1 0,1 0 0,0-1 0,0 1 0,-1 0 0,1-1 0,0 1 0,-1 0 0,1 0 0,0-1 0,-1 1 0,1 0 0,0 0 0,-1 0 0,1-1 0,-1 1 0,1 0 0,0 0 0,-1 0 0,1 0 0,-1 0 0,1 0 0,-1 0 0,0 0 0,-1 0 0,1 1 0,0-1 0,0 0 0,-1 1 0,1-1 0,0 1 0,0-1 0,0 1 0,0 0 0,0-1 0,-2 3 0,-9 7 0,0 1 0,1 1 0,1 0 0,-1 1 0,-15 26 0,-33 77 0,50-97 0,1 2 0,1-1 0,1 1 0,1 0 0,0 0 0,2 0 0,1 1 0,0 42 0,2-55 0,1 1 0,0-1 0,1 0 0,0-1 0,0 1 0,1 0 0,0-1 0,1 1 0,-1-1 0,2 0 0,-1 0 0,1 0 0,0-1 0,1 1 0,-1-1 0,2-1 0,-1 1 0,1-1 0,0 0 0,0-1 0,0 1 0,1-1 0,14 6 0,-10-6 0,0 0 0,1-1 0,-1-1 0,1 0 0,-1-1 0,1 0 0,0-1 0,0-1 0,0 0 0,0 0 0,-1-1 0,1-1 0,0 0 0,0-1 0,16-6 0,-22 7 0,-1-1 0,1 0 0,-1 0 0,0 0 0,0-1 0,0 0 0,-1 0 0,1 0 0,-1-1 0,0 0 0,0 0 0,0 0 0,-1-1 0,0 1 0,0-1 0,-1 0 0,1 0 0,-1-1 0,0 1 0,-1-1 0,0 1 0,0-1 0,0 0 0,-1 0 0,0 0 0,0 0 0,-1 0 0,1 0 0,-3-10 0,1 7 0,-1 1 0,0-1 0,-1 1 0,0 0 0,0 0 0,-1 0 0,0 0 0,-1 1 0,0-1 0,0 1 0,-1 1 0,0-1 0,-10-9 0,12 12 0,0 1 0,0 0 0,-1 0 0,1 1 0,-1-1 0,0 1 0,0 0 0,0 0 0,0 1 0,-1 0 0,1 0 0,-1 0 0,0 0 0,1 1 0,-1 0 0,0 0 0,0 1 0,0-1 0,1 1 0,-1 1 0,0-1 0,0 1 0,-7 1 0,8 1 19,-1-1 0,1 0 0,0 1 0,0 0 0,1 0 0,-1 1 0,1-1 0,0 1 0,-1 0 0,2 0 0,-1 0 0,0 1 0,1-1 0,0 1 0,0 0 0,0 0 0,-3 8 0,4-6-141,-1-1 0,1 1 0,0-1 0,1 1 0,-1 0 0,1-1 0,1 1 0,-1 0 0,1 0 1,0 0-1,1 0 0,0-1 0,3 14 0,6 6-6704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1.070"/>
    </inkml:context>
    <inkml:brush xml:id="br0">
      <inkml:brushProperty name="width" value="0.05" units="cm"/>
      <inkml:brushProperty name="height" value="0.05" units="cm"/>
      <inkml:brushProperty name="color" value="#FFC114"/>
    </inkml:brush>
  </inkml:definitions>
  <inkml:trace contextRef="#ctx0" brushRef="#br0">73 92 24575,'1'-13'0,"-2"-19"0,1 30 0,0 1 0,0-1 0,0 1 0,0 0 0,-1-1 0,1 1 0,-1-1 0,1 1 0,-1 0 0,0-1 0,1 1 0,-1 0 0,0-1 0,0 1 0,0 0 0,-1-1 0,1 1 0,1 1 0,-1 0 0,0 0 0,1-1 0,-1 1 0,0 0 0,1 0 0,-1 0 0,0 0 0,0 0 0,1 0 0,-1 0 0,0 0 0,1 0 0,-1 1 0,0-1 0,1 0 0,-1 0 0,0 0 0,1 1 0,-1-1 0,0 0 0,1 1 0,-1-1 0,1 1 0,-1-1 0,1 1 0,-1-1 0,1 1 0,-1-1 0,1 1 0,-1-1 0,1 1 0,0-1 0,-1 1 0,1 0 0,0-1 0,-1 2 0,-12 26 0,12-27 0,-5 21 0,0-1 0,1 1 0,2 0 0,0 0 0,1 1 0,1-1 0,2 1 0,3 29 0,-3-43 0,1 0 0,0 1 0,0-1 0,1-1 0,0 1 0,1 0 0,0-1 0,0 1 0,1-1 0,0 0 0,0-1 0,1 1 0,7 7 0,-10-12 0,1 1 0,0-1 0,1 1 0,-1-1 0,1 0 0,-1-1 0,1 1 0,0-1 0,0 0 0,0 0 0,0 0 0,0-1 0,1 0 0,-1 0 0,0 0 0,1-1 0,-1 1 0,0-1 0,1 0 0,-1-1 0,0 0 0,1 0 0,9-3 0,-8 2 0,1-1 0,-1 0 0,0-1 0,0 0 0,0 0 0,-1 0 0,0-1 0,0 0 0,0 0 0,0 0 0,8-11 0,-7 7 0,-1 0 0,0-1 0,0 0 0,-1 0 0,0-1 0,-1 1 0,5-19 0,-6 16 0,0 0 0,-1-1 0,0 1 0,-1-1 0,-1 0 0,0 1 0,-1-1 0,0 1 0,-1-1 0,-1 1 0,0-1 0,-1 1 0,-10-25 0,11 33-34,0-1 0,0 1 0,-1 0 0,1 1 0,-1-1-1,0 1 1,-1-1 0,1 1 0,-1 0 0,0 1 0,0-1 0,0 1 0,0 0-1,0 0 1,-1 1 0,1-1 0,-1 1 0,0 1 0,0-1 0,0 1-1,0 0 1,0 0 0,0 0 0,0 1 0,0 0 0,0 0 0,0 1 0,0 0-1,0 0 1,0 0 0,0 1 0,1 0 0,-1 0 0,0 0 0,1 1 0,0 0-1,-1 0 1,1 0 0,-8 7 0,-1 4-6792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1.568"/>
    </inkml:context>
    <inkml:brush xml:id="br0">
      <inkml:brushProperty name="width" value="0.05" units="cm"/>
      <inkml:brushProperty name="height" value="0.05" units="cm"/>
      <inkml:brushProperty name="color" value="#FFC114"/>
    </inkml:brush>
  </inkml:definitions>
  <inkml:trace contextRef="#ctx0" brushRef="#br0">158 24 24575,'0'-1'0,"0"0"0,0 0 0,0 1 0,0-1 0,0 0 0,0 0 0,0 0 0,0 1 0,0-1 0,0 0 0,0 0 0,0 0 0,-1 1 0,1-1 0,0 0 0,0 0 0,-1 1 0,1-1 0,-1 0 0,1 1 0,-1-1 0,1 0 0,-1 1 0,1-1 0,-1 1 0,1-1 0,-1 0 0,0 1 0,1 0 0,-1-1 0,0 1 0,0-1 0,1 1 0,-1 0 0,-1-1 0,0 1 0,1 1 0,-1-1 0,1 1 0,-1-1 0,1 1 0,-1-1 0,1 1 0,-1 0 0,1 0 0,0-1 0,-1 1 0,1 0 0,0 0 0,0 1 0,0-1 0,0 0 0,0 0 0,-1 2 0,-12 17 0,1 0 0,1 1 0,1 0 0,1 1 0,-10 32 0,10-20 0,1 1 0,-8 70 0,16-93 0,1-1 0,-1 1 0,2 0 0,0 0 0,0 0 0,1-1 0,1 1 0,0-1 0,5 15 0,-6-21 0,0-1 0,1 1 0,-1-1 0,1 1 0,0-1 0,0 0 0,1 0 0,-1 0 0,1 0 0,0-1 0,0 1 0,0-1 0,0 0 0,0 0 0,1-1 0,-1 1 0,1-1 0,0 0 0,0 0 0,0-1 0,0 1 0,0-1 0,7 1 0,-5-2 0,-1 1 0,1-1 0,0 0 0,0-1 0,0 0 0,-1 0 0,1 0 0,0-1 0,-1 0 0,1 0 0,-1-1 0,0 1 0,0-1 0,0-1 0,0 1 0,0-1 0,-1 0 0,1-1 0,-1 1 0,0-1 0,-1 0 0,1 0 0,-1 0 0,0-1 0,0 0 0,-1 1 0,5-12 0,-2 4 0,-1 0 0,0 0 0,-1-1 0,0 1 0,-1-1 0,-1 0 0,0 0 0,-1 0 0,-1-1 0,0 1 0,-1 0 0,-3-21 0,2 25 31,-1 1 0,0-1 0,0 0 0,-1 1 0,0 0 0,-1 0 0,0 0 0,0 0 1,-1 1-1,-6-8 0,9 13-82,1 1 1,0-1 0,-1 1 0,1 0 0,-1 0-1,0 0 1,1 0 0,-1 1 0,0-1 0,0 1-1,0-1 1,0 1 0,-1 0 0,1 1 0,0-1-1,0 0 1,-1 1 0,1 0 0,0-1 0,0 2 0,-1-1-1,1 0 1,0 0 0,-1 1 0,1 0 0,0 0-1,0 0 1,0 0 0,0 0 0,0 1 0,0-1-1,0 1 1,-5 3 0,-8 7-6776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1.987"/>
    </inkml:context>
    <inkml:brush xml:id="br0">
      <inkml:brushProperty name="width" value="0.05" units="cm"/>
      <inkml:brushProperty name="height" value="0.05" units="cm"/>
      <inkml:brushProperty name="color" value="#FFC114"/>
    </inkml:brush>
  </inkml:definitions>
  <inkml:trace contextRef="#ctx0" brushRef="#br0">240 75 24575,'-1'-2'0,"1"0"0,-1 0 0,1 0 0,-1 0 0,0 0 0,0 0 0,1 0 0,-1 1 0,-1-1 0,1 0 0,0 0 0,0 1 0,-3-3 0,-24-22 0,17 16 0,10 9 0,0 0 0,0 0 0,0 0 0,0 0 0,0 0 0,0 1 0,0-1 0,0 0 0,0 1 0,-1-1 0,1 1 0,0 0 0,0-1 0,-1 1 0,1 0 0,0-1 0,-1 1 0,1 0 0,0 0 0,-1 0 0,1 0 0,0 1 0,-1-1 0,1 0 0,0 1 0,0-1 0,-1 0 0,1 1 0,0-1 0,0 1 0,-1 0 0,1-1 0,0 1 0,0 0 0,0 0 0,0 0 0,0 0 0,0 0 0,0 1 0,-5 5 0,0 0 0,0 1 0,1 0 0,-6 12 0,7-12 0,-20 36 0,-21 52 0,39-79 0,0 0 0,1 0 0,1 1 0,0 0 0,1-1 0,0 31 0,3-42 0,0 0 0,1-1 0,0 1 0,0 0 0,0 0 0,1 0 0,0-1 0,0 1 0,0-1 0,1 0 0,0 1 0,0-1 0,0 0 0,0-1 0,1 1 0,5 5 0,-3-5 0,0 1 0,1-2 0,-1 1 0,1-1 0,0 0 0,0 0 0,0-1 0,0 0 0,1 0 0,-1-1 0,12 2 0,-10-2 0,1-1 0,-1 0 0,1 0 0,-1-1 0,1-1 0,-1 0 0,1 0 0,-1-1 0,14-3 0,-16 3 0,-1-1 0,1 0 0,-1 0 0,0 0 0,0 0 0,0-1 0,0 0 0,-1 0 0,1-1 0,-1 0 0,0 0 0,-1 0 0,6-8 0,-4 3 0,0 0 0,-1-1 0,-1 0 0,0 0 0,0 0 0,-1 0 0,0-1 0,2-20 0,-4 17 0,0 1 0,-1-1 0,-1 1 0,0 0 0,0-1 0,-7-24 0,8 39 0,0 0 0,0-1 0,0 1 0,0 0 0,0-1 0,0 1 0,0 0 0,0-1 0,0 1 0,0-1 0,-1 1 0,1 0 0,0 0 0,0-1 0,0 1 0,0 0 0,-1-1 0,1 1 0,0 0 0,0-1 0,0 1 0,-1 0 0,1 0 0,0-1 0,0 1 0,-1 0 0,1 0 0,0 0 0,-1 0 0,1-1 0,0 1 0,-1 0 0,0 0 0,-3 12 0,1 23 0,1 5 171,7 58 0,-3-79-513,1 1 1,1 0 0,1-1-1,14 35 1,-2-18-6485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2.594"/>
    </inkml:context>
    <inkml:brush xml:id="br0">
      <inkml:brushProperty name="width" value="0.05" units="cm"/>
      <inkml:brushProperty name="height" value="0.05" units="cm"/>
      <inkml:brushProperty name="color" value="#FFC114"/>
    </inkml:brush>
  </inkml:definitions>
  <inkml:trace contextRef="#ctx0" brushRef="#br0">22 357 24575,'-1'-10'0,"0"0"0,-1 0 0,-4-17 0,2 12 0,3 14 0,0 4 0,0 12 0,-1 20 0,1 30 0,0-23 0,1 0 0,10 67 0,-4-91 0,-5-18 0,-1 0 0,0 0 0,0 0 0,0 0 0,1 0 0,-1 0 0,0 0 0,0 0 0,0 0 0,1 0 0,-1 0 0,0 0 0,0 0 0,0 0 0,1 0 0,-1 0 0,0 0 0,0 0 0,0 0 0,1-1 0,-1 1 0,0 0 0,0 0 0,0 0 0,0 0 0,0 0 0,1-1 0,-1 1 0,0 0 0,0 0 0,0 0 0,0 0 0,0-1 0,0 1 0,0 0 0,0 0 0,0 0 0,1-1 0,-1 1 0,0 0 0,8-35 0,5-81 0,16-98 0,-23 184 0,2 0 0,1 1 0,0 0 0,27-53 0,-33 78 0,-1 0 0,1 0 0,-1 0 0,1 0 0,0 0 0,1 0 0,6-5 0,-9 8 0,0 1 0,0-1 0,0 0 0,0 1 0,1-1 0,-1 1 0,0-1 0,0 1 0,1-1 0,-1 1 0,0 0 0,1 0 0,-1-1 0,1 1 0,-1 0 0,0 0 0,1 1 0,-1-1 0,0 0 0,1 0 0,-1 1 0,0-1 0,1 0 0,-1 1 0,0 0 0,0-1 0,0 1 0,1 0 0,-1-1 0,0 1 0,1 1 0,5 5 0,-1-1 0,0 1 0,0 0 0,0 1 0,-1-1 0,0 1 0,-1 0 0,0 0 0,6 17 0,-3-4 0,-1 0 0,-1 0 0,2 24 0,-4-29 0,-2 1 0,0-1 0,0 1 0,-2 0 0,0-1 0,-4 19 0,4-31 0,0-1 0,0 1 0,0-1 0,0 1 0,0-1 0,-1 1 0,1-1 0,-1 0 0,0 0 0,0 0 0,0 0 0,-1 0 0,1 0 0,-1-1 0,1 1 0,-1-1 0,0 1 0,0-1 0,0 0 0,0 0 0,-1-1 0,1 1 0,0-1 0,-1 1 0,1-1 0,-1 0 0,1 0 0,-1-1 0,0 1 0,1-1 0,-1 0 0,0 0 0,-3 0 0,19 2 0,-1 0 0,1 1 0,0 0 0,-1 1 0,0 0 0,15 8 0,-5-1 0,0 0 0,31 25 0,-43-30 0,-1 1 0,-1 1 0,0-1 0,0 1 0,0 1 0,-1-1 0,0 1 0,8 17 0,-13-23 0,1-1 0,-1 1 0,0 0 0,0-1 0,-1 1 0,1 0 0,0 0 0,-1 0 0,0-1 0,0 1 0,1 0 0,-2 0 0,1 0 0,0 0 0,-1 0 0,1-1 0,-1 1 0,0 0 0,0 0 0,0-1 0,0 1 0,0-1 0,-1 1 0,1-1 0,-1 1 0,0-1 0,1 0 0,-1 0 0,0 0 0,0 0 0,-1 0 0,1 0 0,0 0 0,-1-1 0,1 1 0,-4 1 0,-2 1 34,-1-1 1,0 0-1,0 0 0,0-1 0,0 0 0,-1 0 0,1-1 0,0 0 0,-18-1 1,12-1-320,1 0 1,-1-2-1,0 1 1,1-2-1,-22-7 1,4-3-6542</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2.813"/>
    </inkml:context>
    <inkml:brush xml:id="br0">
      <inkml:brushProperty name="width" value="0.05" units="cm"/>
      <inkml:brushProperty name="height" value="0.05" units="cm"/>
      <inkml:brushProperty name="color" value="#FFC114"/>
    </inkml:brush>
  </inkml:definitions>
  <inkml:trace contextRef="#ctx0" brushRef="#br0">1 10 24575,'3'-2'0,"4"-2"0,3 0 0,1 4 0,1 5 0,4 7 0,6 11 0,5 10 0,3 11 0,6 11 0,3 7 0,0 8 0,-3 4 0,-8 1 0,-11 0 0,-15-5 0,-20-4 0,-6-14-8191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4.445"/>
    </inkml:context>
    <inkml:brush xml:id="br0">
      <inkml:brushProperty name="width" value="0.05" units="cm"/>
      <inkml:brushProperty name="height" value="0.05" units="cm"/>
      <inkml:brushProperty name="color" value="#FFC114"/>
    </inkml:brush>
  </inkml:definitions>
  <inkml:trace contextRef="#ctx0" brushRef="#br0">195 297 24575,'2'-1'0,"-1"0"0,0 0 0,0 0 0,0 0 0,0-1 0,0 1 0,0 0 0,0-1 0,0 1 0,-1 0 0,1-1 0,0 1 0,-1-1 0,1 1 0,-1-1 0,0 1 0,1-1 0,-1 1 0,0-1 0,0 0 0,0 1 0,0-1 0,0 1 0,0-1 0,-1 0 0,1 1 0,0-1 0,-1 1 0,0-1 0,1 1 0,-2-3 0,0 2 0,1 0 0,-1 0 0,0 1 0,0-1 0,0 0 0,0 1 0,0-1 0,0 1 0,0 0 0,-1-1 0,1 1 0,0 0 0,-1 0 0,1 1 0,-1-1 0,1 1 0,-1-1 0,-3 0 0,1 1 0,1 0 0,-1 0 0,0 0 0,0 1 0,1 0 0,-1 0 0,0 0 0,1 0 0,-1 0 0,1 1 0,0 0 0,-1 0 0,1 0 0,-5 4 0,4-1 0,-1-1 0,0 1 0,1 1 0,0-1 0,1 1 0,-1 0 0,1 0 0,-6 10 0,4-4 0,1 1 0,-1 0 0,2 0 0,0 1 0,1-1 0,0 1 0,1 0 0,0 0 0,1 18 0,1-25 0,1 0 0,1 0 0,-1 0 0,1 0 0,0 0 0,0-1 0,1 1 0,0-1 0,0 1 0,0-1 0,8 9 0,-10-12 0,1-1 0,-1 0 0,1 0 0,0 0 0,0 0 0,0-1 0,0 1 0,0 0 0,0-1 0,1 0 0,-1 1 0,0-1 0,1 0 0,-1 0 0,1 0 0,-1 0 0,1-1 0,-1 1 0,1-1 0,0 1 0,-1-1 0,1 0 0,0 0 0,-1 0 0,1-1 0,-1 1 0,1-1 0,0 1 0,-1-1 0,1 0 0,-1 0 0,1 0 0,3-2 0,0-1 0,-1 0 0,1-1 0,-1 1 0,0-1 0,-1 0 0,1 0 0,-1-1 0,0 1 0,0-1 0,-1 0 0,0 0 0,5-11 0,0-6 0,0 0 0,4-29 0,-1-8 0,-3-1 0,-3 0 0,-4-104 0,-1 159 0,0 1 0,-1-1 0,0 0 0,-3-10 0,4 16 0,0 0 0,0-1 0,0 1 0,0 0 0,0 0 0,0 0 0,0 0 0,0 0 0,0 0 0,0-1 0,0 1 0,0 0 0,0 0 0,0 0 0,-1 0 0,1 0 0,0 0 0,0 0 0,0 0 0,0 0 0,0 0 0,0-1 0,0 1 0,0 0 0,0 0 0,-1 0 0,1 0 0,0 0 0,0 0 0,0 0 0,0 0 0,0 0 0,0 0 0,-1 0 0,1 0 0,0 0 0,0 0 0,0 0 0,0 0 0,0 0 0,0 0 0,0 0 0,-1 0 0,1 0 0,0 0 0,0 0 0,0 0 0,0 0 0,0 1 0,0-1 0,0 0 0,0 0 0,-1 0 0,1 0 0,0 0 0,0 0 0,0 0 0,0 0 0,0 0 0,0 0 0,0 1 0,0-1 0,0 0 0,0 0 0,-7 22 0,-1 39-341,2-1 0,3 1-1,7 101 1,0-108-6485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5.338"/>
    </inkml:context>
    <inkml:brush xml:id="br0">
      <inkml:brushProperty name="width" value="0.05" units="cm"/>
      <inkml:brushProperty name="height" value="0.05" units="cm"/>
      <inkml:brushProperty name="color" value="#FFC114"/>
    </inkml:brush>
  </inkml:definitions>
  <inkml:trace contextRef="#ctx0" brushRef="#br0">16 76 24575,'21'-21'0,"25"-34"0,-66 108 0,3 1 0,-15 87 0,26-108 0,2 0 0,2 0 0,1 0 0,1 0 0,9 60 0,-5-75-273,1 1 0,0-1 0,1 0 0,14 27 0,4-2-6553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5.739"/>
    </inkml:context>
    <inkml:brush xml:id="br0">
      <inkml:brushProperty name="width" value="0.05" units="cm"/>
      <inkml:brushProperty name="height" value="0.05" units="cm"/>
      <inkml:brushProperty name="color" value="#FFC114"/>
    </inkml:brush>
  </inkml:definitions>
  <inkml:trace contextRef="#ctx0" brushRef="#br0">46 138 24575,'-14'-13'0,"10"10"0,1 0 0,-1 0 0,1 0 0,0-1 0,0 1 0,0-1 0,-3-4 0,6 6 0,-1 1 0,1 0 0,-1-1 0,1 1 0,0-1 0,0 1 0,0 0 0,-1-1 0,1 1 0,1-1 0,-1 1 0,0 0 0,0-1 0,0 1 0,1 0 0,-1-1 0,1 1 0,-1 0 0,1-1 0,0 1 0,-1 0 0,1 0 0,0 0 0,0-1 0,0 1 0,0 0 0,0 0 0,0 0 0,2-1 0,3-4 0,2 1 0,-1 0 0,0 0 0,1 1 0,0 0 0,0 0 0,0 1 0,1 0 0,16-3 0,-9 2 0,-1 2 0,0 0 0,1 1 0,29 2 0,-38-1 0,0 1 0,0 0 0,0 0 0,0 1 0,0 0 0,0 0 0,-1 1 0,1 0 0,-1 0 0,0 0 0,0 1 0,0-1 0,0 2 0,-1-1 0,1 1 0,-1-1 0,0 1 0,-1 1 0,1-1 0,-1 1 0,0 0 0,0 0 0,-1 0 0,0 0 0,0 0 0,0 1 0,-1 0 0,0-1 0,0 1 0,-1 0 0,0 0 0,0 0 0,0 0 0,-1 13 0,-3-3 0,0 1 0,0 0 0,-2-1 0,0 0 0,-1 0 0,-1 0 0,-1-1 0,0 0 0,-13 19 0,-4 1 0,-2-1 0,-49 52 0,65-77 0,6-4 0,0 0 0,0 0 0,-1-1 0,0 0 0,0 0 0,0-1 0,-1 1 0,-11 4 0,18-9 0,-1 1 0,1-1 0,0 0 0,-1 1 0,1-1 0,0 0 0,-1 0 0,1 0 0,-1 1 0,1-1 0,-1 0 0,1 0 0,0 0 0,-1 0 0,1 0 0,-1 0 0,1 0 0,-1 0 0,1 0 0,0 0 0,-1 0 0,1 0 0,-1 0 0,1 0 0,-1 0 0,1-1 0,0 1 0,-1 0 0,1 0 0,-1 0 0,1-1 0,0 1 0,-1 0 0,1 0 0,0-1 0,-1 1 0,1 0 0,0-1 0,0 1 0,-1-1 0,1 1 0,0 0 0,0-1 0,-1 1 0,1 0 0,0-1 0,0 1 0,0-1 0,0 1 0,0-1 0,0 1 0,0-1 0,0 1 0,0 0 0,0-1 0,0 1 0,0-1 0,0 1 0,0-1 0,0 1 0,0 0 0,0-1 0,1 1 0,-1-1 0,0 1 0,1-1 0,13-29 0,-7 20 0,0 1 0,0 0 0,1 1 0,0-1 0,1 2 0,-1-1 0,2 1 0,-1 0 0,1 1 0,12-6 0,-17 9 0,0 1 0,0 0 0,0 1 0,0-1 0,1 1 0,-1 0 0,0 0 0,1 0 0,-1 1 0,1 0 0,-1 0 0,1 0 0,-1 1 0,1 0 0,-1 0 0,0 0 0,1 1 0,-1-1 0,0 1 0,0 0 0,0 1 0,0 0 0,6 4 0,-1 1-273,0 1 0,-1 0 0,0 1 0,13 19 0,-6-8-6553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6.064"/>
    </inkml:context>
    <inkml:brush xml:id="br0">
      <inkml:brushProperty name="width" value="0.05" units="cm"/>
      <inkml:brushProperty name="height" value="0.05" units="cm"/>
      <inkml:brushProperty name="color" value="#FFC114"/>
    </inkml:brush>
  </inkml:definitions>
  <inkml:trace contextRef="#ctx0" brushRef="#br0">87 135 24575,'7'-44'0,"0"-1"0,-6 42 0,-1 1 0,0-1 0,0 0 0,-1 1 0,1-1 0,0 0 0,-1 1 0,0-1 0,1 1 0,-1-1 0,0 1 0,0-1 0,-2-2 0,3 5 0,-1-1 0,1 1 0,0 0 0,0-1 0,-1 1 0,1-1 0,-1 1 0,1 0 0,0-1 0,-1 1 0,1 0 0,-1-1 0,1 1 0,-1 0 0,1 0 0,0-1 0,-1 1 0,1 0 0,-1 0 0,0 0 0,1 0 0,-1 0 0,1-1 0,-1 1 0,1 0 0,-1 0 0,1 1 0,-1-1 0,0 0 0,-13 11 0,-7 23 0,13-15 0,1 0 0,0 0 0,1 1 0,2 0 0,0 0 0,1 0 0,-1 28 0,3-36 0,1-1 0,1 1 0,0 0 0,0-1 0,2 1 0,-1-1 0,1 0 0,1 0 0,0 0 0,0 0 0,1 0 0,1-1 0,-1 0 0,11 13 0,-13-19 0,0-1 0,1 1 0,-1-1 0,1 0 0,0 0 0,0 0 0,0 0 0,0 0 0,1-1 0,-1 0 0,1 0 0,-1 0 0,1-1 0,0 1 0,-1-1 0,1 0 0,0-1 0,0 1 0,0-1 0,0 0 0,0 0 0,0 0 0,0-1 0,-1 0 0,1 0 0,0 0 0,0 0 0,-1-1 0,1 0 0,0 0 0,-1 0 0,0-1 0,0 1 0,0-1 0,0 0 0,0 0 0,0 0 0,-1-1 0,1 1 0,-1-1 0,0 0 0,0 0 0,3-5 0,-1-2 0,0 0 0,-1 0 0,0 0 0,0 0 0,-1 0 0,-1-1 0,0 0 0,0 1 0,-2-1 0,1 0 0,-1 0 0,-1 0 0,-2-16 0,0 14 0,0 0 0,0 0 0,-2 1 0,1-1 0,-2 1 0,0 0 0,0 0 0,-1 1 0,-1 0 0,-16-20 0,20 27 57,-1 0 0,-1 0 0,1 0 0,-1 1 0,-7-5 0,10 7-179,0 0 0,0 1 0,0-1 0,0 1 0,-1 0 0,1 0 0,0 0 0,0 1 0,-1-1 1,1 1-1,0 0 0,-1 0 0,-3 0 0,-6 3-6704</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6.423"/>
    </inkml:context>
    <inkml:brush xml:id="br0">
      <inkml:brushProperty name="width" value="0.05" units="cm"/>
      <inkml:brushProperty name="height" value="0.05" units="cm"/>
      <inkml:brushProperty name="color" value="#FFC114"/>
    </inkml:brush>
  </inkml:definitions>
  <inkml:trace contextRef="#ctx0" brushRef="#br0">134 31 24575,'1'0'0,"-1"0"0,0 0 0,0 0 0,1 0 0,-1 0 0,0 0 0,1 0 0,-1 0 0,0 0 0,0 0 0,1 0 0,-1 0 0,0 0 0,0 0 0,1 0 0,-1-1 0,0 1 0,0 0 0,1 0 0,-1 0 0,0 0 0,0 0 0,0-1 0,1 1 0,-1 0 0,0 0 0,0-1 0,0 1 0,0 0 0,1 0 0,-1-1 0,0 1 0,0 0 0,0 0 0,0-1 0,0 1 0,0 0 0,0 0 0,0-1 0,0 1 0,0 0 0,0-1 0,0 1 0,0 0 0,0 0 0,0-1 0,0 1 0,0 0 0,0 0 0,0-1 0,0 1 0,0 0 0,-1 0 0,1-1 0,0 1 0,0 0 0,-12-14 0,10 13 0,0 0 0,0 0 0,0 1 0,0-1 0,0 0 0,-1 1 0,1-1 0,0 1 0,-1 0 0,1 0 0,0 0 0,0 0 0,-1 0 0,1 1 0,0-1 0,0 1 0,-1-1 0,1 1 0,0 0 0,0 0 0,0 0 0,0 0 0,0 0 0,0 0 0,0 0 0,0 1 0,1-1 0,-3 3 0,0 0 0,-1 1 0,1 0 0,0 0 0,0 0 0,0 0 0,1 1 0,0-1 0,-5 13 0,2 1 0,0 1 0,1 0 0,2 0 0,0 0 0,1 0 0,0 0 0,4 34 0,-1-39 0,1-1 0,0 0 0,1 1 0,1-1 0,0 0 0,1-1 0,1 1 0,0-1 0,1 0 0,0 0 0,13 16 0,-18-25 0,1 0 0,0-1 0,0 0 0,1 0 0,-1 0 0,1 0 0,-1 0 0,1 0 0,0-1 0,0 0 0,0 0 0,0 0 0,1 0 0,-1-1 0,0 0 0,1 1 0,-1-2 0,1 1 0,7 0 0,-7-1 0,1-1 0,-1 0 0,0 0 0,0-1 0,1 0 0,-1 1 0,0-2 0,0 1 0,-1 0 0,1-1 0,0 0 0,-1 0 0,0-1 0,0 1 0,0-1 0,5-5 0,0-2 0,0-1 0,0 0 0,-1-1 0,0 0 0,-2 0 0,1-1 0,-2 1 0,1-2 0,-2 1 0,0 0 0,-1-1 0,2-19 0,-3 22 0,-1 1 0,-1 0 0,0-1 0,0 1 0,-1 0 0,-1-1 0,0 1 0,0 0 0,-1 0 0,0 0 0,-1 1 0,-1-1 0,1 1 0,-2 0 0,1 0 0,-13-16 0,13 21 29,-1 0-1,1 1 1,-1-1-1,0 1 0,0 0 1,0 0-1,-1 1 1,1 0-1,-1 0 1,0 1-1,-8-2 1,13 3-81,-1 0 0,1 0 0,-1 1 1,1-1-1,-1 1 0,0 0 1,1 0-1,-1 0 0,0 0 0,1 0 1,-1 1-1,0-1 0,1 1 1,-1-1-1,1 1 0,-1 0 0,1 0 1,-1 0-1,1 1 0,0-1 1,-1 0-1,1 1 0,0 0 0,0-1 1,0 1-1,0 0 0,0 0 1,1 0-1,-1 0 0,1 0 0,-1 1 1,-1 2-1,-1 10-6774</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6.797"/>
    </inkml:context>
    <inkml:brush xml:id="br0">
      <inkml:brushProperty name="width" value="0.05" units="cm"/>
      <inkml:brushProperty name="height" value="0.05" units="cm"/>
      <inkml:brushProperty name="color" value="#FFC114"/>
    </inkml:brush>
  </inkml:definitions>
  <inkml:trace contextRef="#ctx0" brushRef="#br0">82 48 24575,'11'-26'0,"-9"11"0,-2 15 0,0 0 0,0-1 0,0 1 0,0 0 0,0 0 0,0-1 0,0 1 0,0 0 0,0 0 0,0-1 0,-1 1 0,1 0 0,0 0 0,0-1 0,0 1 0,0 0 0,-1 0 0,1 0 0,0-1 0,0 1 0,0 0 0,-1 0 0,1 0 0,0 0 0,0 0 0,0-1 0,-1 1 0,1 0 0,0 0 0,-1 0 0,1 0 0,0 0 0,0 0 0,-1 0 0,-1 1 0,0 0 0,0 0 0,0 1 0,0-1 0,1 1 0,-1-1 0,0 1 0,1 0 0,-1 0 0,1-1 0,0 1 0,0 0 0,-1 0 0,1 0 0,1 0 0,-2 4 0,-1-2 0,-7 17 0,1 1 0,0 0 0,2 1 0,0 0 0,-5 37 0,9-41 0,1 1 0,1-1 0,1 0 0,1 0 0,0 0 0,2 1 0,6 25 0,-6-32 0,2-1 0,-1 1 0,11 17 0,-14-27 0,1-1 0,-1 1 0,1 0 0,0-1 0,-1 1 0,1-1 0,1 1 0,-1-1 0,0 0 0,1 0 0,-1 0 0,1 0 0,-1 0 0,1-1 0,0 1 0,0-1 0,0 1 0,-1-1 0,1 0 0,5 1 0,-5-3 0,-1 1 0,0 0 0,0-1 0,1 1 0,-1-1 0,0 0 0,0 1 0,0-1 0,0 0 0,0-1 0,0 1 0,0 0 0,0 0 0,-1-1 0,1 1 0,0-1 0,-1 0 0,1 1 0,-1-1 0,0 0 0,1 0 0,-1 0 0,1-2 0,3-5 0,-1-1 0,0 1 0,5-17 0,-1-7 0,-1-1 0,4-45 0,-12 109-195,1 0 0,2 0 0,1 0 0,1 0 0,2-1 0,15 50 0,-8-48-6631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7.375"/>
    </inkml:context>
    <inkml:brush xml:id="br0">
      <inkml:brushProperty name="width" value="0.05" units="cm"/>
      <inkml:brushProperty name="height" value="0.05" units="cm"/>
      <inkml:brushProperty name="color" value="#FFC114"/>
    </inkml:brush>
  </inkml:definitions>
  <inkml:trace contextRef="#ctx0" brushRef="#br0">1 230 24575,'11'-49'0,"-6"26"0,-4 50 0,-1 346 0,-1-434 0,6-140 0,-3 172 0,2 1 0,1-1 0,1 1 0,20-52 0,-23 73 0,0 0 0,0 0 0,1 1 0,0-1 0,0 1 0,0 0 0,1 1 0,0-1 0,0 1 0,1 0 0,0 0 0,-1 0 0,8-3 0,-8 5 0,0 1 0,0 0 0,0 0 0,0 0 0,0 0 0,1 1 0,-1 0 0,0 0 0,1 1 0,-1-1 0,1 1 0,-1 0 0,1 1 0,-1-1 0,0 1 0,1 0 0,-1 1 0,7 2 0,-2-1 0,-1 2 0,0-1 0,0 1 0,0 0 0,0 1 0,-1 0 0,0 0 0,0 1 0,-1 0 0,0 0 0,0 1 0,0 0 0,-1 0 0,8 16 0,-10-18 0,-1 0 0,0 1 0,-1-1 0,0 1 0,0 0 0,0 0 0,-1 0 0,0 0 0,0 0 0,-1 0 0,0 0 0,0 0 0,0 0 0,-1 0 0,0 0 0,-1 0 0,1 0 0,-1-1 0,-1 1 0,1 0 0,-8 11 0,5-9 0,-1-1 0,0-1 0,-1 1 0,0-1 0,0 0 0,-1-1 0,1 0 0,-1 0 0,-1 0 0,1-1 0,-1-1 0,0 1 0,0-1 0,0-1 0,0 0 0,-1 0 0,-10 1 0,18-3 0,0-1 0,0 0 0,0 0 0,0 0 0,1 0 0,-1 0 0,0 0 0,0 0 0,0-1 0,0 1 0,-2-1 0,4 1 0,0-1 0,-1 1 0,1 0 0,0 0 0,0 0 0,-1 0 0,1 0 0,0 0 0,0-1 0,0 1 0,0 0 0,-1 0 0,1 0 0,0-1 0,0 1 0,0 0 0,0 0 0,0 0 0,0-1 0,-1 1 0,1 0 0,0 0 0,0-1 0,0 1 0,0 0 0,0 0 0,0-1 0,0 1 0,0 0 0,0-1 0,10-9 0,-4 7 0,1-1 0,0 1 0,1 0 0,-1 0 0,1 1 0,-1 0 0,1 0 0,0 1 0,-1 0 0,1 0 0,0 1 0,0 0 0,0 0 0,0 1 0,0 0 0,7 2 0,-2 0 0,-1 1 0,0 0 0,-1 0 0,1 1 0,-1 1 0,1-1 0,-2 2 0,1 0 0,12 11 0,-15-11 0,-1 0 0,0 1 0,0-1 0,0 2 0,-1-1 0,-1 1 0,0 0 0,0 0 0,0 1 0,-1-1 0,-1 1 0,1 0 0,1 12 0,-4-17 0,0 0 0,-1 0 0,1 0 0,-1 0 0,-1-1 0,1 1 0,-1 0 0,1 0 0,-1 0 0,-1-1 0,1 1 0,-1 0 0,1-1 0,-1 1 0,-1-1 0,1 0 0,-1 0 0,1 0 0,-1 0 0,0 0 0,-1 0 0,1-1 0,0 0 0,-1 1 0,0-1 0,0-1 0,0 1 0,0 0 0,-1-1 0,-4 2 0,3-1-50,-1-1-1,0 0 1,0 0-1,0 0 0,0-1 1,0 0-1,-1 0 1,1-1-1,0 0 1,0 0-1,0-1 0,0 0 1,-1 0-1,1-1 1,0 0-1,1 0 1,-1 0-1,0-1 0,1 0 1,-1-1-1,1 1 1,0-1-1,0 0 1,0-1-1,1 1 1,-10-11-1,-5-12-6775</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7.583"/>
    </inkml:context>
    <inkml:brush xml:id="br0">
      <inkml:brushProperty name="width" value="0.05" units="cm"/>
      <inkml:brushProperty name="height" value="0.05" units="cm"/>
      <inkml:brushProperty name="color" value="#FFC114"/>
    </inkml:brush>
  </inkml:definitions>
  <inkml:trace contextRef="#ctx0" brushRef="#br0">1 0 24575,'8'1'0,"-1"-1"0,1 1 0,0 0 0,-1 1 0,1-1 0,-1 2 0,1-1 0,-1 1 0,0 0 0,12 7 0,-9-3 0,-1 0 0,1 0 0,-2 1 0,1 0 0,-1 1 0,10 12 0,3 10 0,-2 1 0,-1 0 0,20 51 0,-17-35 0,-2 0 0,-2 2 0,-3 0 0,11 65 0,-24-106 43,0 0 0,0 0-1,-1 0 1,0 0 0,-1 0-1,0 1 1,-3 11 0,3-17-144,-1 1 1,0-1-1,0 0 1,0 0 0,0 0-1,0 0 1,-1 0-1,0 0 1,1-1 0,-1 1-1,-1-1 1,1 0 0,-1 0-1,1 0 1,-1 0-1,-4 2 1,-24 11-6726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8.502"/>
    </inkml:context>
    <inkml:brush xml:id="br0">
      <inkml:brushProperty name="width" value="0.05" units="cm"/>
      <inkml:brushProperty name="height" value="0.05" units="cm"/>
      <inkml:brushProperty name="color" value="#FFC114"/>
    </inkml:brush>
  </inkml:definitions>
  <inkml:trace contextRef="#ctx0" brushRef="#br0">169 24 24575,'5'0'0,"0"-1"0,1 0 0,-1 0 0,0-1 0,-1 1 0,10-5 0,-10 4 0,0 0 0,1 1 0,-1-1 0,1 1 0,-1 0 0,1 0 0,8 0 0,-13 1 0,0-1 0,1 1 0,-1 0 0,1 1 0,-1-1 0,1 0 0,-1 0 0,0 0 0,1 0 0,-1 0 0,1 0 0,-1 0 0,1 1 0,-1-1 0,0 0 0,1 0 0,-1 1 0,0-1 0,1 0 0,-1 0 0,0 1 0,1-1 0,-1 0 0,0 1 0,0-1 0,1 0 0,-1 1 0,0-1 0,0 1 0,0-1 0,1 0 0,-1 1 0,0-1 0,0 1 0,0-1 0,0 1 0,0-1 0,0 0 0,0 1 0,0-1 0,0 1 0,0-1 0,0 1 0,0-1 0,0 0 0,-1 1 0,1-1 0,0 1 0,0-1 0,0 0 0,0 1 0,-1-1 0,1 1 0,0-1 0,-1 0 0,1 1 0,-18 24 0,16-22 0,-41 47 0,-71 96 0,101-127 0,0 1 0,2 1 0,1-1 0,0 1 0,-12 42 0,20-54 34,0 1 1,0-1-1,1 1 0,0-1 0,1 1 0,0-1 0,0 1 0,1 0 0,3 13 1,-3-18-130,1 0 0,0 0 0,0 1 0,0-1 1,1-1-1,-1 1 0,1 0 0,1-1 0,-1 1 0,1-1 1,-1 0-1,1 0 0,0 0 0,0-1 0,1 1 1,-1-1-1,8 4 0,22 8-6731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8.997"/>
    </inkml:context>
    <inkml:brush xml:id="br0">
      <inkml:brushProperty name="width" value="0.05" units="cm"/>
      <inkml:brushProperty name="height" value="0.05" units="cm"/>
      <inkml:brushProperty name="color" value="#FFC114"/>
    </inkml:brush>
  </inkml:definitions>
  <inkml:trace contextRef="#ctx0" brushRef="#br0">15 81 24575,'0'-1'0,"-1"-6"0,1 0 0,0 1 0,1-1 0,-1 0 0,1 0 0,1 0 0,-1 1 0,1-1 0,5-11 0,-7 18 0,0 0 0,0 1 0,0-1 0,0 0 0,0 0 0,1 1 0,-1-1 0,0 0 0,0 1 0,0-1 0,0 0 0,0 1 0,1-1 0,-1 0 0,0 0 0,0 1 0,0-1 0,1 0 0,-1 0 0,0 0 0,0 1 0,1-1 0,-1 0 0,0 0 0,1 0 0,-1 0 0,0 1 0,1-1 0,-1 0 0,0 0 0,1 0 0,-1 0 0,0 0 0,1 0 0,-1 0 0,0 0 0,1 0 0,-1 0 0,0 0 0,0 0 0,1 0 0,-1 0 0,0-1 0,1 1 0,-1 0 0,0 0 0,1 0 0,-1 0 0,0-1 0,0 1 0,1 0 0,-1 0 0,0 0 0,0-1 0,1 1 0,-1 0 0,0 0 0,0-1 0,0 1 0,0 0 0,1-1 0,-1 1 0,0 0 0,0 0 0,0-1 0,5 30 0,-3 19 114,-1 1 0,-10 75 0,-28 96-1821,32-195-5119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9.297"/>
    </inkml:context>
    <inkml:brush xml:id="br0">
      <inkml:brushProperty name="width" value="0.05" units="cm"/>
      <inkml:brushProperty name="height" value="0.05" units="cm"/>
      <inkml:brushProperty name="color" value="#FFC114"/>
    </inkml:brush>
  </inkml:definitions>
  <inkml:trace contextRef="#ctx0" brushRef="#br0">102 33 24575,'0'-1'0,"0"0"0,0-1 0,0 1 0,0 0 0,0 0 0,0-1 0,-1 1 0,1 0 0,0 0 0,-1-1 0,1 1 0,-1 0 0,1 0 0,-1 0 0,0 0 0,0 0 0,1 0 0,-1 0 0,0 0 0,0 0 0,0 0 0,0 0 0,0 0 0,0 1 0,0-1 0,0 0 0,0 1 0,-1-1 0,1 1 0,0-1 0,0 1 0,-1 0 0,1-1 0,0 1 0,0 0 0,-1 0 0,1 0 0,0 0 0,-1 0 0,1 0 0,0 0 0,0 1 0,-2-1 0,0 1 0,0-1 0,-1 1 0,1 0 0,0 0 0,0 0 0,0 1 0,0-1 0,0 1 0,0-1 0,1 1 0,-1 0 0,0 0 0,1 0 0,-1 1 0,1-1 0,-3 5 0,3-4 0,0 0 0,1 1 0,-1-1 0,1 1 0,0 0 0,0-1 0,0 1 0,0 0 0,1 0 0,-1-1 0,1 1 0,0 0 0,0 0 0,2 7 0,-1-5 0,1 1 0,0-1 0,1 1 0,-1-1 0,1 0 0,1 0 0,6 10 0,3 1 0,1-1 0,1 0 0,1-1 0,20 16 0,-7-9 0,-19-16 0,-1 0 0,-1 1 0,1 0 0,-1 1 0,0-1 0,-1 2 0,0-1 0,7 11 0,-13-17 0,0 0 0,0 0 0,-1 0 0,1 0 0,0 0 0,-1 0 0,0 0 0,0 0 0,1 0 0,-1 0 0,0 0 0,-1 0 0,1 0 0,0 0 0,0 0 0,-1 0 0,-1 3 0,1-1 0,-1-1 0,0 1 0,0-1 0,-1 1 0,1-1 0,-1 0 0,1 0 0,-5 4 0,-4 2 0,-1 0 0,0-1 0,-24 12 0,12-8-682,-29 9-1,18-9-6143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4.772"/>
    </inkml:context>
    <inkml:brush xml:id="br0">
      <inkml:brushProperty name="width" value="0.05" units="cm"/>
      <inkml:brushProperty name="height" value="0.05" units="cm"/>
      <inkml:brushProperty name="color" value="#FFC114"/>
    </inkml:brush>
  </inkml:definitions>
  <inkml:trace contextRef="#ctx0" brushRef="#br0">1 256 24575,'0'-2'0,"0"0"0,0 0 0,0 0 0,0 1 0,0-1 0,1 0 0,-1 0 0,1 1 0,-1-1 0,1 0 0,-1 1 0,1-1 0,0 0 0,2-2 0,-2 3 0,0 0 0,0 1 0,0-1 0,0 0 0,0 1 0,0-1 0,0 1 0,0-1 0,0 1 0,0-1 0,0 1 0,0 0 0,1-1 0,-1 1 0,0 0 0,0 0 0,2 0 0,5 1 0,-1 0 0,1 1 0,-1 0 0,1 0 0,12 7 0,7 1 0,-21-9 0,1 0 0,-1 0 0,1 0 0,-1-1 0,1 0 0,-1 0 0,0 0 0,1-1 0,-1 0 0,1 0 0,-1-1 0,0 0 0,0 0 0,0 0 0,0-1 0,0 0 0,0 0 0,-1 0 0,1-1 0,-1 0 0,0 0 0,5-5 0,-6 5 0,0-1 0,0 1 0,-1-1 0,0 0 0,0 0 0,0 0 0,0 0 0,-1 0 0,0-1 0,0 1 0,0-1 0,-1 1 0,1-1 0,-1 0 0,-1 1 0,1-1 0,-1 0 0,0 0 0,0 0 0,-1 1 0,0-1 0,0 0 0,0 0 0,-4-9 0,3 11 0,1 1 0,0-1 0,-1 1 0,0-1 0,0 1 0,0 0 0,0 0 0,0 0 0,-1 0 0,0 0 0,1 0 0,-1 1 0,0 0 0,0-1 0,0 1 0,0 0 0,-1 0 0,1 1 0,-1-1 0,1 1 0,-1-1 0,1 1 0,-1 0 0,0 1 0,1-1 0,-6 0 0,5 1 0,-1 1 0,1-1 0,0 1 0,0 0 0,0 0 0,0 0 0,0 1 0,0-1 0,0 1 0,1 0 0,-1 0 0,0 1 0,1-1 0,0 1 0,-1-1 0,1 1 0,0 0 0,1 0 0,-1 1 0,0-1 0,1 0 0,0 1 0,-3 5 0,1 1 27,0-1-1,0 1 0,1 0 0,1 0 1,0 0-1,0 0 0,1 1 0,0-1 1,0 0-1,1 1 0,1-1 0,2 12 1,-2-14-122,0-1 0,1 0 0,0 1 0,0-1 1,1 0-1,0 0 0,0-1 0,0 1 0,1-1 0,0 1 1,1-1-1,-1 0 0,1-1 0,0 1 0,0-1 1,1 0-1,8 5 0,15 7-6731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39.764"/>
    </inkml:context>
    <inkml:brush xml:id="br0">
      <inkml:brushProperty name="width" value="0.05" units="cm"/>
      <inkml:brushProperty name="height" value="0.05" units="cm"/>
      <inkml:brushProperty name="color" value="#FFC114"/>
    </inkml:brush>
  </inkml:definitions>
  <inkml:trace contextRef="#ctx0" brushRef="#br0">1 27 24575,'11'-1'0,"-1"0"0,1-1 0,-1 0 0,18-6 0,-20 5 0,0 1 0,0 0 0,0 0 0,1 1 0,-1 0 0,0 0 0,1 1 0,-1 0 0,10 1 0,199 51 0,-215-51 0,0-1 0,0 1 0,0-1 0,0 1 0,0 0 0,0 0 0,0 0 0,0 0 0,0 0 0,-1 0 0,1 1 0,0-1 0,-1 0 0,1 1 0,-1-1 0,0 1 0,1 0 0,-1 0 0,0-1 0,0 1 0,0 0 0,0 0 0,0 0 0,-1 0 0,1 0 0,0 3 0,-1-1 0,0 0 0,-1 0 0,1 0 0,-1 0 0,0 0 0,0 0 0,0 0 0,-1 0 0,1 0 0,-1-1 0,0 1 0,-4 6 0,-20 30 0,4-9 0,-20 43 0,37-65 0,1 1 0,0 0 0,1 0 0,0 0 0,0 0 0,1 0 0,0 0 0,1 1 0,0 13 0,1-20 0,0 1 0,1-1 0,-1 0 0,1 1 0,0-1 0,0 0 0,0 0 0,1 0 0,0 0 0,-1 0 0,1 0 0,1 0 0,-1-1 0,0 1 0,1-1 0,0 1 0,0-1 0,0 0 0,0 0 0,0 0 0,1-1 0,-1 1 0,1-1 0,0 0 0,0 0 0,0 0 0,0 0 0,0-1 0,0 0 0,0 1 0,0-1 0,0-1 0,8 1 0,-4 0 0,-1-1 0,1 0 0,-1-1 0,0 0 0,1 0 0,-1 0 0,0-1 0,0 0 0,1-1 0,-2 1 0,1-1 0,0-1 0,-1 1 0,1-1 0,-1 0 0,0-1 0,0 1 0,-1-1 0,6-6 0,-4 1 0,0 1 0,-1-1 0,-1 0 0,0 0 0,0 0 0,-1-1 0,0 0 0,-1 0 0,0 0 0,0 0 0,-2 0 0,1-1 0,-1 1 0,-1-13 0,-1 12 0,1-1 0,-2 1 0,0-1 0,0 1 0,-1-1 0,-1 1 0,0 0 0,0 1 0,-1-1 0,-1 1 0,0 0 0,-12-17 0,14 23-80,-1 0 0,0 0-1,0 1 1,0-1 0,0 1-1,-1 0 1,0 1 0,0-1-1,0 1 1,0 1 0,0-1 0,-1 1-1,1 0 1,-1 0 0,0 0-1,-7 0 1,-8 1-6746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40.164"/>
    </inkml:context>
    <inkml:brush xml:id="br0">
      <inkml:brushProperty name="width" value="0.05" units="cm"/>
      <inkml:brushProperty name="height" value="0.05" units="cm"/>
      <inkml:brushProperty name="color" value="#FFC114"/>
    </inkml:brush>
  </inkml:definitions>
  <inkml:trace contextRef="#ctx0" brushRef="#br0">205 10 24575,'-33'-5'0,"31"4"0,-1 0 0,0 1 0,1-1 0,-1 0 0,1 1 0,-1 0 0,0 0 0,0 0 0,1 0 0,-1 0 0,0 0 0,1 0 0,-1 1 0,0 0 0,1-1 0,-1 1 0,1 0 0,-1 0 0,1 1 0,-1-1 0,1 0 0,-5 4 0,0 3 0,-1 0 0,1 1 0,0 0 0,1 0 0,0 0 0,1 1 0,-5 10 0,-3 9 0,-10 37 0,19-53 0,1-1 0,0 1 0,1 0 0,0 0 0,1 0 0,0 0 0,1 0 0,2 19 0,-1-25 0,1-1 0,-1 0 0,1 0 0,1 0 0,-1 0 0,1 0 0,0-1 0,0 1 0,0-1 0,1 0 0,0 0 0,0 0 0,0 0 0,0-1 0,1 1 0,0-1 0,0 0 0,0-1 0,9 6 0,-4-5 0,1 1 0,-1-1 0,1-1 0,0 0 0,0 0 0,0-1 0,1-1 0,-1 0 0,0 0 0,1-1 0,-1-1 0,0 0 0,0 0 0,1-1 0,-1 0 0,17-7 0,-20 7 0,-1-1 0,1 0 0,-1 0 0,0-1 0,0 0 0,0 0 0,-1-1 0,1 1 0,-1-2 0,0 1 0,0-1 0,-1 1 0,0-1 0,0-1 0,0 1 0,-1-1 0,0 0 0,0 0 0,0 0 0,-1-1 0,0 1 0,-1-1 0,0 0 0,2-8 0,-5-12 0,1 27 0,0 0 0,0 0 0,0 0 0,0 0 0,0 0 0,0 0 0,-1 0 0,1 1 0,0-1 0,0 0 0,-1 0 0,1 0 0,-1 1 0,1-1 0,-1 0 0,1 0 0,-1 1 0,0-1 0,1 0 0,-1 1 0,0-1 0,1 1 0,-1-1 0,0 1 0,0-1 0,0 1 0,0-1 0,0 1 0,0 0 0,1 1 0,-1-1 0,0 0 0,1 0 0,-1 0 0,1 1 0,-1-1 0,0 0 0,1 1 0,-1-1 0,1 1 0,-1-1 0,1 1 0,-1-1 0,1 1 0,-1-1 0,1 1 0,0-1 0,-1 1 0,1-1 0,0 1 0,-1 0 0,1-1 0,0 1 0,0 0 0,0-1 0,-1 1 0,1 0 0,-5 24 0,5-23 0,-2 11-136,1 0-1,0 1 1,1 0-1,0-1 1,1 1-1,1-1 1,0 0-1,0 1 0,10 24 1,-1-14-6690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40.724"/>
    </inkml:context>
    <inkml:brush xml:id="br0">
      <inkml:brushProperty name="width" value="0.05" units="cm"/>
      <inkml:brushProperty name="height" value="0.05" units="cm"/>
      <inkml:brushProperty name="color" value="#FFC114"/>
    </inkml:brush>
  </inkml:definitions>
  <inkml:trace contextRef="#ctx0" brushRef="#br0">20 89 24575,'0'-23'0,"0"21"0,0 15 0,0 372 0,-6-409 0,-1-24 0,6 34 0,-3-29 0,3-1 0,4-44 0,-2 77 0,0-1 0,1 1 0,0 0 0,1-1 0,1 1 0,-1 1 0,2-1 0,-1 0 0,2 1 0,-1 0 0,1 0 0,15-17 0,-17 23 0,1-1 0,0 1 0,0 1 0,0-1 0,1 1 0,-1 0 0,1 0 0,-1 0 0,1 1 0,0 0 0,0 0 0,0 0 0,0 1 0,1 0 0,-1 0 0,0 1 0,1-1 0,-1 1 0,0 1 0,12 1 0,-13-1 0,0 0 0,0 1 0,-1-1 0,1 1 0,0 0 0,0 0 0,-1 1 0,1-1 0,-1 1 0,0 0 0,0 0 0,0 1 0,0-1 0,-1 1 0,1 0 0,-1 0 0,0 0 0,0 0 0,0 0 0,-1 1 0,1 0 0,-1-1 0,0 1 0,-1 0 0,3 9 0,-3-10 0,-1 0 0,1 0 0,-1 0 0,0 0 0,0-1 0,-1 1 0,1 0 0,-1 0 0,0 0 0,0-1 0,0 1 0,0 0 0,-1-1 0,1 1 0,-1-1 0,0 1 0,0-1 0,0 0 0,0 0 0,-1 0 0,0 0 0,1 0 0,-1 0 0,-5 3 0,-5 3 0,1-2 0,-1 1 0,0-1 0,-1-1 0,-13 5 0,26-11 0,0 0 0,0 0 0,0 1 0,0-1 0,0 1 0,0-1 0,0 1 0,0-1 0,0 1 0,1-1 0,-1 1 0,0 0 0,0-1 0,1 1 0,-1 0 0,0 0 0,0 1 0,1-2 0,0 0 0,0 1 0,0-1 0,0 1 0,0-1 0,0 1 0,1-1 0,-1 0 0,0 1 0,0-1 0,0 1 0,0-1 0,1 1 0,-1-1 0,0 0 0,0 1 0,1-1 0,-1 0 0,0 1 0,0-1 0,1 0 0,-1 1 0,0-1 0,1 0 0,-1 0 0,1 1 0,6 3 0,0-1 0,-1 0 0,14 4 0,-4-1 0,-5 0 0,-1-1 0,0 2 0,0-1 0,0 2 0,-1-1 0,0 1 0,0 0 0,-1 1 0,0 0 0,10 16 0,-14-20 0,-1 0 0,-1 0 0,1 0 0,-1 1 0,0-1 0,0 1 0,0-1 0,-1 1 0,0 0 0,0 0 0,-1-1 0,1 1 0,-1 0 0,-1 0 0,1 0 0,-1 0 0,0-1 0,0 1 0,0 0 0,-1-1 0,0 1 0,0-1 0,-5 9 0,4-9 19,-1 1 0,0-1 0,0 0 0,0-1 0,0 1 0,-1-1 0,0 0 0,0 0 0,0 0 0,0 0 0,-1-1 0,1 0 0,-1 0 0,0-1 0,0 1 0,0-1 0,-9 2 0,7-3-141,0 0 0,0 0 0,0 0 0,0-1 0,0 0 0,0-1 0,0 0 0,0 0 0,0-1 1,0 1-1,0-2 0,0 1 0,-9-5 0,-10-9-6704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40.930"/>
    </inkml:context>
    <inkml:brush xml:id="br0">
      <inkml:brushProperty name="width" value="0.05" units="cm"/>
      <inkml:brushProperty name="height" value="0.05" units="cm"/>
      <inkml:brushProperty name="color" value="#FFC114"/>
    </inkml:brush>
  </inkml:definitions>
  <inkml:trace contextRef="#ctx0" brushRef="#br0">1 10 24575,'4'-1'0,"0"-1"0,0 1 0,0-1 0,0 1 0,0 0 0,1 1 0,-1-1 0,0 1 0,1 0 0,-1 0 0,1 0 0,-1 1 0,0 0 0,0-1 0,1 1 0,-1 1 0,0-1 0,0 1 0,0-1 0,0 1 0,0 0 0,6 5 0,5 5 0,0 0 0,0 1 0,23 27 0,-24-26 0,31 36 0,41 58 0,-72-88 0,0 1 0,-1 0 0,-2 1 0,0 0 0,-1 1 0,8 29 0,-17-45-52,1-1-1,-1 0 1,0 1-1,-1-1 1,1 0-1,-1 1 1,-1-1-1,1 1 1,-1-1-1,0 1 1,0-1-1,-1 0 1,0 0-1,0 0 1,-1 0-1,1 0 1,-1 0-1,-1-1 1,1 1-1,-1-1 0,0 0 1,0 0-1,0 0 1,-1-1-1,-9 8 1,-38 27-6774</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42.127"/>
    </inkml:context>
    <inkml:brush xml:id="br0">
      <inkml:brushProperty name="width" value="0.05" units="cm"/>
      <inkml:brushProperty name="height" value="0.05" units="cm"/>
      <inkml:brushProperty name="color" value="#FFC114"/>
    </inkml:brush>
  </inkml:definitions>
  <inkml:trace contextRef="#ctx0" brushRef="#br0">274 132 24575,'1'-14'0,"1"0"0,0-1 0,6-20 0,1-6 0,-9 41 0,0 0 0,0-1 0,0 1 0,0-1 0,1 1 0,-1 0 0,0-1 0,0 1 0,0-1 0,0 1 0,0-1 0,0 1 0,0-1 0,0 1 0,0 0 0,0-1 0,-1 1 0,1-1 0,0 1 0,0-1 0,0 1 0,0 0 0,-1-1 0,1 1 0,0 0 0,0-1 0,-1 1 0,1-1 0,0 1 0,-1 0 0,1 0 0,-1-1 0,-12 6 0,-15 20 0,28-25 0,-32 37 0,2 1 0,1 1 0,2 2 0,2 1 0,-30 68 0,45-89 0,1 0 0,1 1 0,1 1 0,1-1 0,-4 30 0,8-44 0,2 0 0,-1 1 0,1-1 0,0 0 0,1 0 0,0 0 0,0 0 0,1 0 0,0 0 0,1 0 0,-1 0 0,1-1 0,1 1 0,-1-1 0,1 0 0,1 0 0,-1 0 0,9 9 0,23 14-1365,0-6-5461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42.444"/>
    </inkml:context>
    <inkml:brush xml:id="br0">
      <inkml:brushProperty name="width" value="0.05" units="cm"/>
      <inkml:brushProperty name="height" value="0.05" units="cm"/>
      <inkml:brushProperty name="color" value="#FFC114"/>
    </inkml:brush>
  </inkml:definitions>
  <inkml:trace contextRef="#ctx0" brushRef="#br0">181 34 24575,'0'-1'0,"0"-1"0,0 1 0,-1-1 0,1 1 0,-1-1 0,0 1 0,1 0 0,-1-1 0,0 1 0,0 0 0,0-1 0,0 1 0,0 0 0,0 0 0,0 0 0,0 0 0,0 0 0,0 0 0,-1 0 0,1 0 0,0 1 0,-1-1 0,1 0 0,-3 0 0,2 0 0,1 0 0,-1 1 0,0-1 0,0 1 0,0-1 0,1 1 0,-1 0 0,0 0 0,0 0 0,0 0 0,0 0 0,0 0 0,1 0 0,-1 0 0,0 1 0,0-1 0,0 1 0,1-1 0,-1 1 0,-2 1 0,-8 10 0,0 1 0,0 1 0,1 0 0,1 0 0,1 1 0,-11 20 0,20-35 0,-4 8 0,-1 0 0,1 0 0,1 0 0,0 0 0,0 0 0,1 1 0,-3 13 0,5-19 0,0 1 0,0-1 0,0 1 0,0 0 0,1-1 0,-1 1 0,1-1 0,0 1 0,0-1 0,0 1 0,1-1 0,-1 1 0,1-1 0,0 0 0,0 0 0,0 0 0,0 0 0,1 0 0,-1-1 0,1 1 0,2 2 0,5 2 0,-1 0 0,1 0 0,0-1 0,1 0 0,-1-1 0,16 5 0,70 17 0,-74-22 0,-1 0 0,0 1 0,0 2 0,0 0 0,20 11 0,-40-18 0,0-1 0,1 1 0,-1 0 0,0 0 0,0 0 0,0-1 0,0 1 0,0 0 0,0 0 0,0 1 0,0-1 0,-1 0 0,1 0 0,0 0 0,0 2 0,-1-2 0,0 0 0,0-1 0,0 1 0,0 0 0,0-1 0,0 1 0,0 0 0,0-1 0,0 1 0,0 0 0,-1-1 0,1 1 0,0-1 0,0 1 0,-1 0 0,1-1 0,0 1 0,-1-1 0,1 1 0,-1-1 0,1 1 0,-1-1 0,0 1 0,-3 2 0,1-1 0,-1 0 0,-1 0 0,1 0 0,0 0 0,0 0 0,-10 1 0,-15 3-682,-46 3-1,20-6-6143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42.942"/>
    </inkml:context>
    <inkml:brush xml:id="br0">
      <inkml:brushProperty name="width" value="0.05" units="cm"/>
      <inkml:brushProperty name="height" value="0.05" units="cm"/>
      <inkml:brushProperty name="color" value="#FFC114"/>
    </inkml:brush>
  </inkml:definitions>
  <inkml:trace contextRef="#ctx0" brushRef="#br0">1 96 24575,'25'-17'0,"0"1"0,2 1 0,0 2 0,46-18 0,-70 30 0,0 1 0,1-1 0,-1 0 0,0 1 0,1 0 0,-1 0 0,0 0 0,1 0 0,-1 0 0,1 1 0,-1 0 0,0-1 0,0 1 0,1 0 0,3 3 0,2 0 0,-1 2 0,1-1 0,13 13 0,-16-12 0,1 0 0,0-1 0,1 0 0,-1 0 0,1 0 0,8 2 0,-1-2 0,0-1 0,0-1 0,1 0 0,-1-1 0,1-1 0,-1 0 0,1-1 0,-1-1 0,1-1 0,-1 0 0,0-1 0,1 0 0,20-8 0,-50 17 0,-1 1 0,1 1 0,0 1 0,1 0 0,-17 14 0,23-16 0,0 0 0,0 0 0,1 0 0,0 1 0,0 0 0,1 0 0,0 0 0,0 1 0,1 0 0,0 0 0,-5 18 0,7-17 0,0 1 0,1 0 0,0-1 0,1 1 0,1 0 0,-1-1 0,2 1 0,-1 0 0,1-1 0,1 1 0,0-1 0,1 0 0,0 0 0,0 0 0,9 13 0,-9-15 0,1-1 0,0 0 0,0 0 0,1-1 0,0 1 0,0-1 0,0-1 0,1 1 0,0-1 0,0 0 0,0 0 0,0-1 0,1 0 0,0-1 0,0 1 0,0-1 0,0-1 0,0 0 0,16 2 0,-19-3 0,1-1 0,-1 0 0,0 0 0,0-1 0,0 1 0,0-1 0,0 0 0,0-1 0,0 1 0,0-1 0,0 0 0,0 0 0,-1-1 0,7-3 0,-6 1 0,1 1 0,-1-1 0,0 0 0,0 0 0,-1-1 0,1 0 0,-1 0 0,0 0 0,4-9 0,-2-1 0,0 1 0,-1-1 0,0 0 0,-2-1 0,0 1 0,0 0 0,-2-1 0,0-19 0,-1 22 0,-1 0 0,-1 0 0,0 1 0,-7-23 0,8 32 0,0 0 0,0 0 0,0 1 0,-1-1 0,0 1 0,0-1 0,0 1 0,0 0 0,0-1 0,-1 1 0,1 0 0,-1 1 0,0-1 0,0 0 0,0 1 0,0-1 0,0 1 0,0 0 0,-1 0 0,1 1 0,-5-3 0,5 4 11,1-1 0,0 1 0,0 0 0,0 0 0,-1 0 0,1 0 0,0 0 0,0 0 0,0 1 0,0-1 0,0 1 0,-1 0 0,1-1 0,0 1 0,0 0 0,0 0 0,1 0 0,-1 0 0,0 1 0,0-1 0,1 0 1,-1 1-1,0-1 0,1 1 0,-1 0 0,1-1 0,0 1 0,0 0 0,0 0 0,-2 4 0,1-1-154,-1 0 1,1 0 0,1 0 0,-1 0-1,1 1 1,0-1 0,0 1 0,0-1 0,1 1-1,0-1 1,0 7 0,4 6-6684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43.299"/>
    </inkml:context>
    <inkml:brush xml:id="br0">
      <inkml:brushProperty name="width" value="0.05" units="cm"/>
      <inkml:brushProperty name="height" value="0.05" units="cm"/>
      <inkml:brushProperty name="color" value="#FFC114"/>
    </inkml:brush>
  </inkml:definitions>
  <inkml:trace contextRef="#ctx0" brushRef="#br0">84 97 24575,'16'-27'0,"-11"21"0,-2 0 0,1 0 0,-1-1 0,0 1 0,0-1 0,0 1 0,-1-1 0,2-10 0,-4 17 0,0 1 0,0-1 0,0 0 0,-1 0 0,1 0 0,0 0 0,0 0 0,0 0 0,0 0 0,0 0 0,0 0 0,0 1 0,0-1 0,-1 0 0,1 0 0,0 0 0,0 0 0,0 0 0,0 0 0,0 0 0,0 0 0,-1 0 0,1 0 0,0 0 0,0 0 0,0 0 0,0 0 0,0 0 0,0 0 0,-1 0 0,1 0 0,0 0 0,0 0 0,0 0 0,0 0 0,0-1 0,0 1 0,0 0 0,-1 0 0,1 0 0,0 0 0,0 0 0,0 0 0,0 0 0,0 0 0,0 0 0,0-1 0,0 1 0,0 0 0,0 0 0,0 0 0,0 0 0,-1 0 0,1 0 0,0 0 0,0-1 0,0 1 0,0 0 0,0 0 0,-9 11 0,8-10 0,-15 22 0,0 0 0,1 1 0,2 0 0,-20 50 0,29-63 0,0 0 0,1-1 0,0 1 0,1 0 0,0 0 0,1 1 0,0-1 0,1 0 0,0 0 0,0 1 0,2-1 0,-1 0 0,1 0 0,1 0 0,4 11 0,-5-17 0,1 0 0,0 0 0,0 0 0,0-1 0,1 1 0,0-1 0,-1 0 0,1 0 0,1 0 0,-1-1 0,1 1 0,-1-1 0,1 0 0,0 0 0,0-1 0,0 0 0,0 0 0,1 0 0,-1 0 0,0-1 0,1 0 0,0 0 0,9 1 0,-8-2 0,-1 0 0,1 0 0,-1-1 0,1 0 0,-1 0 0,0 0 0,1-1 0,-1 0 0,0 0 0,0 0 0,0-1 0,0 0 0,-1 0 0,1 0 0,-1-1 0,0 0 0,0 0 0,0-1 0,0 1 0,5-8 0,-3 2 0,0-1 0,-1 0 0,0-1 0,8-23 0,-12 29 0,0-1 0,0 0 0,0 1 0,-1-1 0,0 0 0,-1 0 0,1 0 0,-2 0 0,1 0 0,-2-11 0,-1 14 0,0 9 0,0 13 0,2-4-124,2 0 0,0 0 0,0 0 0,1 0 0,1 0 0,0 0-1,1-1 1,0 1 0,2-1 0,11 23 0,3-5-6702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43.856"/>
    </inkml:context>
    <inkml:brush xml:id="br0">
      <inkml:brushProperty name="width" value="0.05" units="cm"/>
      <inkml:brushProperty name="height" value="0.05" units="cm"/>
      <inkml:brushProperty name="color" value="#FFC114"/>
    </inkml:brush>
  </inkml:definitions>
  <inkml:trace contextRef="#ctx0" brushRef="#br0">56 208 24575,'-5'-5'0,"-16"-15"0,20 20 0,1 0 0,-1-1 0,1 1 0,-1 0 0,0 0 0,1 0 0,-1 0 0,1 0 0,-1 0 0,0 0 0,1 0 0,-1 0 0,1 0 0,-1 0 0,1 0 0,-1 0 0,0 0 0,1 0 0,-1 0 0,1 1 0,-1-1 0,1 0 0,-1 0 0,1 1 0,-1-1 0,1 0 0,-1 1 0,1-1 0,-1 1 0,1-1 0,-1 1 0,1-1 0,0 1 0,-1-1 0,1 1 0,0-1 0,0 1 0,-1-1 0,1 1 0,0-1 0,0 1 0,0-1 0,0 1 0,-1 0 0,-1 7 0,0 1 0,0-1 0,1 0 0,0 1 0,0-1 0,1 0 0,0 1 0,1-1 0,2 16 0,2-1 0,1 1 0,10 26 0,-11-36 0,0 1 0,2-1 0,-1-1 0,15 22 0,-28-47 0,-1-1 0,2 0 0,0 0 0,0-1 0,-6-27 0,6 21 0,2 0 0,1 0 0,0 0 0,0-31 0,4 39 0,1 1 0,-1 0 0,2-1 0,0 1 0,0 0 0,1 1 0,0-1 0,1 0 0,0 1 0,1 0 0,0 1 0,1-1 0,0 1 0,0 0 0,1 1 0,9-9 0,-10 10 0,1 1 0,0 0 0,-1 1 0,2-1 0,-1 1 0,1 1 0,0 0 0,0 0 0,0 1 0,0 0 0,0 0 0,1 1 0,-1 1 0,1-1 0,0 2 0,0-1 0,-1 1 0,1 1 0,12 1 0,-18-1 0,0 0 0,0 0 0,0 0 0,0 0 0,-1 1 0,1-1 0,-1 1 0,1 0 0,-1 0 0,1 0 0,-1 1 0,0-1 0,0 1 0,0 0 0,0 0 0,-1 0 0,1 0 0,-1 0 0,0 0 0,0 1 0,0-1 0,0 1 0,2 5 0,-3-4 0,0 1 0,0 0 0,0-1 0,-1 1 0,1 0 0,-1 0 0,-1-1 0,1 1 0,-1 0 0,0-1 0,0 1 0,-1-1 0,0 1 0,0-1 0,-5 10 0,3-6 0,-2 0 0,1-1 0,-1 0 0,0 0 0,-1 0 0,1-1 0,-2 0 0,1 0 0,-1-1 0,0 0 0,0 0 0,-1-1 0,1 0 0,-1 0 0,0-1 0,-1 0 0,-18 5 0,54-12 0,0 2 0,-1 1 0,48 7 0,-58-4 0,0 1 0,-1 0 0,21 10 0,-32-13 0,1 1 0,-1 0 0,1 0 0,-1 0 0,0 0 0,1 1 0,-1-1 0,-1 1 0,1 0 0,0 0 0,0 0 0,-1 0 0,0 0 0,0 0 0,0 1 0,0-1 0,0 1 0,1 4 0,-3-7 0,1 1 0,-1-1 0,0 1 0,0 0 0,0-1 0,0 1 0,0-1 0,0 1 0,-1 0 0,1-1 0,0 1 0,-1-1 0,1 1 0,-1-1 0,1 1 0,-1-1 0,0 1 0,-1 1 0,0 0 0,-1-1 0,1 1 0,-1-1 0,1 0 0,-1 0 0,0 0 0,1 0 0,-6 2 0,-5 2 0,0-1 0,0-1 0,-19 5 0,26-8 0,-23 5-341,0-1 0,0-1-1,-41-1 1,23-4-6485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44.030"/>
    </inkml:context>
    <inkml:brush xml:id="br0">
      <inkml:brushProperty name="width" value="0.05" units="cm"/>
      <inkml:brushProperty name="height" value="0.05" units="cm"/>
      <inkml:brushProperty name="color" value="#FFC114"/>
    </inkml:brush>
  </inkml:definitions>
  <inkml:trace contextRef="#ctx0" brushRef="#br0">2 0 24575,'8'3'0,"10"4"0,7 7 0,5 9 0,1 11 0,1 7 0,0 7 0,-1 6 0,-4 6 0,-6 5 0,-6-1 0,-16 2 0,-21-2 0,-31-6 0,-42-4 0,-5-11-8191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5.023"/>
    </inkml:context>
    <inkml:brush xml:id="br0">
      <inkml:brushProperty name="width" value="0.05" units="cm"/>
      <inkml:brushProperty name="height" value="0.05" units="cm"/>
      <inkml:brushProperty name="color" value="#FFC114"/>
    </inkml:brush>
  </inkml:definitions>
  <inkml:trace contextRef="#ctx0" brushRef="#br0">173 26 24575,'-16'-9'0,"13"7"0,0 0 0,-1 0 0,1 1 0,0-1 0,-1 1 0,1-1 0,-1 1 0,0 0 0,0 0 0,1 1 0,-1-1 0,-7 1 0,11 0 0,-1 0 0,1 0 0,0 0 0,0 0 0,-1 0 0,1 0 0,0 0 0,0 1 0,-1-1 0,1 0 0,0 0 0,0 0 0,0 0 0,-1 1 0,1-1 0,0 0 0,0 0 0,0 0 0,0 1 0,0-1 0,-1 0 0,1 0 0,0 1 0,0-1 0,0 0 0,0 0 0,0 1 0,0-1 0,0 0 0,0 0 0,0 1 0,0-1 0,0 0 0,0 0 0,0 1 0,0-1 0,0 0 0,0 0 0,0 1 0,0-1 0,0 0 0,0 0 0,0 1 0,1-1 0,6 13 0,15 13 0,51 48 0,-23-27 0,-39-35 0,106 114 0,-100-105 0,0 1 0,-2 1 0,0 0 0,13 32 0,-24-48 0,-1 0 0,-1 1 0,1-1 0,-1 1 0,-1 0 0,1 0 0,-2 0 0,1-1 0,-1 1 0,-1 15 0,0-17 0,0-1 0,-1 1 0,1 0 0,-1-1 0,-1 1 0,1-1 0,-1 0 0,0 0 0,0 0 0,0 0 0,-1 0 0,0-1 0,0 1 0,0-1 0,-6 5 0,-9 5 56,0-1-1,0-1 0,-1-1 1,-1-1-1,-26 10 0,-112 32-1058,126-43 309,-68 20-6132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54.859"/>
    </inkml:context>
    <inkml:brush xml:id="br0">
      <inkml:brushProperty name="width" value="0.05" units="cm"/>
      <inkml:brushProperty name="height" value="0.05" units="cm"/>
      <inkml:brushProperty name="color" value="#FFC114"/>
    </inkml:brush>
  </inkml:definitions>
  <inkml:trace contextRef="#ctx0" brushRef="#br0">1872 11 24575,'0'0'0,"0"-1"0,0 1 0,0-1 0,0 1 0,0 0 0,0-1 0,0 1 0,0-1 0,0 1 0,-1 0 0,1-1 0,0 1 0,0-1 0,0 1 0,-1 0 0,1-1 0,0 1 0,0 0 0,-1 0 0,1-1 0,0 1 0,-1 0 0,1-1 0,0 1 0,-1 0 0,1 0 0,-1 0 0,1 0 0,-1-1 0,-16 1 0,-15 8 0,-22 14 0,-99 56 0,-45 46 0,139-86 0,-540 358 0,17 24 0,518-366 0,37-30 0,-43 31 0,61-51-1365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55.214"/>
    </inkml:context>
    <inkml:brush xml:id="br0">
      <inkml:brushProperty name="width" value="0.05" units="cm"/>
      <inkml:brushProperty name="height" value="0.05" units="cm"/>
      <inkml:brushProperty name="color" value="#FFC114"/>
    </inkml:brush>
  </inkml:definitions>
  <inkml:trace contextRef="#ctx0" brushRef="#br0">1 0 24575,'23'2'0,"-1"0"0,1 2 0,0 0 0,-1 1 0,0 2 0,0 0 0,-1 1 0,23 13 0,17 11 0,86 60 0,-79-43 0,-2 3 0,-2 2 0,-2 3 0,-3 3 0,51 68 0,-72-79 0,-3 2 0,-2 1 0,-3 2 0,-2 1 0,-2 1 0,-3 2 0,25 90 0,-18 13 0,8 24 0,-31-163 0,0-1 0,1 1 0,1-2 0,1 0 0,1 0 0,19 25 0,-13-23 0,1 0 0,21 19 0,-30-33 0,-1-1 0,1 0 0,0 0 0,0-1 0,1 0 0,0-1 0,19 8 0,-17-10-1365</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55.651"/>
    </inkml:context>
    <inkml:brush xml:id="br0">
      <inkml:brushProperty name="width" value="0.05" units="cm"/>
      <inkml:brushProperty name="height" value="0.05" units="cm"/>
      <inkml:brushProperty name="color" value="#FFC114"/>
    </inkml:brush>
  </inkml:definitions>
  <inkml:trace contextRef="#ctx0" brushRef="#br0">1 0 24575,'260'0'0,"961"21"-2761,-291 35 2726,-613-35-405,-269-17 448,80 1 134,-114-8 734,-20-2 62,-29-6 261,29 10-1217,-12-5-1256,3 2-5552</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56.075"/>
    </inkml:context>
    <inkml:brush xml:id="br0">
      <inkml:brushProperty name="width" value="0.05" units="cm"/>
      <inkml:brushProperty name="height" value="0.05" units="cm"/>
      <inkml:brushProperty name="color" value="#FFC114"/>
    </inkml:brush>
  </inkml:definitions>
  <inkml:trace contextRef="#ctx0" brushRef="#br0">14 1459 24575,'-13'-53'0,"13"41"0,0 0 0,1 0 0,1 0 0,0 0 0,7-22 0,26-58 0,-28 76 0,26-55 8,3 1-1,88-129 1,124-105-122,118-47-296,-239 236 363,-116 106 123,24-26 367,-32 32-562,-1 0 0,0 1 0,0-1 0,0 0 0,0 0 0,-1 0 0,1 0 1,-1 0-1,0-1 0,0 1 0,1-4 0,-2-2-6616</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56.544"/>
    </inkml:context>
    <inkml:brush xml:id="br0">
      <inkml:brushProperty name="width" value="0.05" units="cm"/>
      <inkml:brushProperty name="height" value="0.05" units="cm"/>
      <inkml:brushProperty name="color" value="#FFC114"/>
    </inkml:brush>
  </inkml:definitions>
  <inkml:trace contextRef="#ctx0" brushRef="#br0">1154 1314 24575,'0'-7'0,"-1"-1"0,0 1 0,0-1 0,-1 1 0,0 0 0,0 0 0,0 0 0,-1 0 0,0 0 0,-1 0 0,0 1 0,0-1 0,0 1 0,-6-6 0,-8-7 0,0 0 0,-36-27 0,24 21 0,-67-63 101,-95-111 0,-71-112 22,-156-167-1813,400 460-5136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56.924"/>
    </inkml:context>
    <inkml:brush xml:id="br0">
      <inkml:brushProperty name="width" value="0.05" units="cm"/>
      <inkml:brushProperty name="height" value="0.05" units="cm"/>
      <inkml:brushProperty name="color" value="#FFC114"/>
    </inkml:brush>
  </inkml:definitions>
  <inkml:trace contextRef="#ctx0" brushRef="#br0">2759 229 24575,'0'0'0,"0"1"0,0-1 0,1 0 0,-1 0 0,0 0 0,0 0 0,1 0 0,-1 0 0,0 0 0,0 0 0,1 0 0,-1 0 0,0 0 0,0 0 0,1 0 0,-1-1 0,0 1 0,0 0 0,1 0 0,-1 0 0,0 0 0,0 0 0,0 0 0,1-1 0,-1 1 0,0 0 0,0 0 0,0 0 0,0 0 0,1-1 0,-1 1 0,0 0 0,0 0 0,0-1 0,0 1 0,0 0 0,-5-9 0,-15-6 0,-4 8 0,0 1 0,0 0 0,0 2 0,-1 1 0,-29 0 0,4 0 0,-712-49-1419,76 6 210,437 25 1325,-551-30-817,781 52 1338,31 3 364,34 4-108,-3-2-1713,0 0-5869</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57.857"/>
    </inkml:context>
    <inkml:brush xml:id="br0">
      <inkml:brushProperty name="width" value="0.05" units="cm"/>
      <inkml:brushProperty name="height" value="0.05" units="cm"/>
      <inkml:brushProperty name="color" value="#FFC114"/>
    </inkml:brush>
  </inkml:definitions>
  <inkml:trace contextRef="#ctx0" brushRef="#br0">1 28 24575,'1'0'0,"0"-1"0,0 1 0,0-1 0,0 1 0,0-1 0,0 1 0,0-1 0,0 0 0,0 0 0,0 1 0,0-1 0,0 0 0,1-2 0,13-10 0,-11 12 0,-1 0 0,1 1 0,0-1 0,0 1 0,-1-1 0,1 1 0,0 0 0,0 1 0,0-1 0,0 1 0,-1-1 0,1 1 0,6 3 0,6 2 0,27 15 0,-41-20 0,55 32 0,87 68 0,42 54 0,174 183-194,-15 17-173,21 21 153,-361-371 70,0 0 0,0 0 0,0-1 1,11 7-1,-2-5-6553</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58.370"/>
    </inkml:context>
    <inkml:brush xml:id="br0">
      <inkml:brushProperty name="width" value="0.05" units="cm"/>
      <inkml:brushProperty name="height" value="0.05" units="cm"/>
      <inkml:brushProperty name="color" value="#FFC114"/>
    </inkml:brush>
  </inkml:definitions>
  <inkml:trace contextRef="#ctx0" brushRef="#br0">1 103 24575,'9'-1'0,"0"0"0,0 0 0,0-1 0,11-4 0,24-4 0,80-1-47,205 8-1,-253 4-153,2818-9-5549,-2824 7 5623,-6 0 551,95-14 1,-157 15-378,-1 0 1,1 0-1,-1-1 0,1 1 0,-1 0 1,0-1-1,1 1 0,-1-1 0,0 1 0,1-1 1,-1 0-1,0 0 0,2-1 0,-3 2-9,0 0 1,0-1-1,0 1 0,0 0 0,0 0 0,0-1 0,0 1 0,0 0 0,0-1 0,0 1 0,0 0 0,0-1 0,0 1 0,0 0 0,0-1 0,0 1 0,-1 0 1,1 0-1,0-1 0,0 1 0,0 0 0,0 0 0,-1-1 0,1 1 0,0 0 0,0 0 0,-1 0 0,1-1 0,0 1 0,0 0 0,-1 0 0,1 0 1,0 0-1,-1-1 0,-33-13-233,-7 2-4471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3:59.115"/>
    </inkml:context>
    <inkml:brush xml:id="br0">
      <inkml:brushProperty name="width" value="0.05" units="cm"/>
      <inkml:brushProperty name="height" value="0.05" units="cm"/>
      <inkml:brushProperty name="color" value="#FFC114"/>
    </inkml:brush>
  </inkml:definitions>
  <inkml:trace contextRef="#ctx0" brushRef="#br0">0 1699 24575,'2'-9'0,"0"1"0,0 0 0,1-1 0,0 1 0,0 0 0,9-14 0,14-19 0,1 0 0,63-71 0,-18 26 0,161-249 0,-22-14 0,135-201 0,-331 530 0,-8 12 0,-1 0 0,0-1 0,0 0 0,-1-1 0,0 1 0,4-13 0,-8 22-57,-1-1 0,0 0 1,0 0-1,0 1 0,0-1 0,0 0 0,0 0 0,0 1 0,0-1 0,0 0 0,0 0 1,0 1-1,-1-1 0,1 0 0,0 0 0,0 1 0,-1-1 0,1 0 0,0 1 1,-1-1-1,1 0 0,-1 1 0,0-1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0.494"/>
    </inkml:context>
    <inkml:brush xml:id="br0">
      <inkml:brushProperty name="width" value="0.05" units="cm"/>
      <inkml:brushProperty name="height" value="0.05" units="cm"/>
      <inkml:brushProperty name="color" value="#FFC114"/>
    </inkml:brush>
  </inkml:definitions>
  <inkml:trace contextRef="#ctx0" brushRef="#br0">14 179 24575,'-1'0'0,"1"-1"0,-1 1 0,0 0 0,0-1 0,1 1 0,-1-1 0,0 1 0,1-1 0,-1 1 0,0-1 0,1 1 0,-1-1 0,1 0 0,-1 1 0,1-1 0,-1 0 0,1 1 0,0-1 0,-1 0 0,1 0 0,0 1 0,-1-1 0,1 0 0,0 0 0,0 0 0,0 0 0,0 1 0,0-1 0,0-1 0,0-25 0,1 25 0,0 0 0,0 0 0,0 0 0,0 1 0,0-1 0,0 0 0,1 1 0,-1-1 0,0 1 0,1 0 0,0-1 0,-1 1 0,1 0 0,0 0 0,-1 0 0,1 0 0,0 0 0,0 0 0,0 0 0,0 1 0,2-1 0,7-2 0,0 1 0,19-1 0,-25 2 0,350 2 12,-216 5-211,2416-56-2984,-2050 39 6553,-419 19-3370,32 0 0,-110-9 0,0 0 0,-1-1 0,1 0 0,0 0 0,-1 0 0,0-1 0,1 0 0,10-7 0,-11 6 0,1 0 0,1 0 0,-1 1 0,0 0 0,1 0 0,11-1 0,19 1 0,1 2 0,56 5 0,-74-1 0,0 2 0,1 0 0,-2 1 0,39 17 0,-55-19 0,-8-1 0,-18 1 0,-4 3 0,24-7 0,1 1 0,0-1 0,0 1 0,0-1 0,-1 1 0,1-1 0,0 1 0,0-1 0,0 1 0,0-1 0,0 1 0,0 0 0,0-1 0,0 1 0,0-1 0,0 1 0,0-1 0,1 1 0,-1-1 0,0 1 0,0-1 0,0 1 0,1-1 0,-1 0 0,0 1 0,1-1 0,-1 1 0,1 0 0,12 14 0,-10-12 0,105 95 0,-24-23 0,334 383 0,-123-123 0,-207-244 0,150 119 0,111 47 0,-335-246 0,0 0 0,0 1 0,-1 1 0,11 14 0,-20-21 0,0-1 0,0 1 0,-1 0 0,0 0 0,0 0 0,0 0 0,-1 1 0,0-1 0,0 1 0,-1-1 0,0 1 0,0 0 0,0 13 0,-4 16-1365,1-20-5461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6.118"/>
    </inkml:context>
    <inkml:brush xml:id="br0">
      <inkml:brushProperty name="width" value="0.05" units="cm"/>
      <inkml:brushProperty name="height" value="0.05" units="cm"/>
      <inkml:brushProperty name="color" value="#FFC114"/>
    </inkml:brush>
  </inkml:definitions>
  <inkml:trace contextRef="#ctx0" brushRef="#br0">64 60 24575,'4'-5'0,"-1"1"0,0-1 0,-1 0 0,1 0 0,-1 0 0,0 0 0,1-7 0,2-2 0,-21 62 0,-18 87 0,2 61 0,28-169 0,2 0 0,0 0 0,2 0 0,1 0 0,6 40 0,-5-58 0,0 0 0,1 0 0,0-1 0,0 1 0,1-1 0,0 0 0,1 0 0,8 12 0,-9-15 0,1 0 0,0 0 0,-1-1 0,2 0 0,-1 1 0,0-2 0,1 1 0,0-1 0,-1 0 0,2 0 0,-1 0 0,0-1 0,8 2 0,-3-2-151,1 0-1,0-1 0,0 0 0,0-1 1,-1 0-1,1-1 0,0 0 1,18-5-1,8-3-6674</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1.056"/>
    </inkml:context>
    <inkml:brush xml:id="br0">
      <inkml:brushProperty name="width" value="0.05" units="cm"/>
      <inkml:brushProperty name="height" value="0.05" units="cm"/>
      <inkml:brushProperty name="color" value="#FFC114"/>
    </inkml:brush>
  </inkml:definitions>
  <inkml:trace contextRef="#ctx0" brushRef="#br0">1638 4 24575,'-3'-3'0,"-3"7"0,-6 6 0,-437 537 0,135-153 0,-41-22 0,259-287 0,-3-4 0,-112 68 0,135-99-1365,59-40-5461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1.914"/>
    </inkml:context>
    <inkml:brush xml:id="br0">
      <inkml:brushProperty name="width" value="0.05" units="cm"/>
      <inkml:brushProperty name="height" value="0.05" units="cm"/>
      <inkml:brushProperty name="color" value="#FFC114"/>
    </inkml:brush>
  </inkml:definitions>
  <inkml:trace contextRef="#ctx0" brushRef="#br0">1623 0 24575,'-330'377'-482,"59"-64"117,-191 171 365,3-3 0,375-391-659,67-72-6026</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2.383"/>
    </inkml:context>
    <inkml:brush xml:id="br0">
      <inkml:brushProperty name="width" value="0.05" units="cm"/>
      <inkml:brushProperty name="height" value="0.05" units="cm"/>
      <inkml:brushProperty name="color" value="#FFC114"/>
    </inkml:brush>
  </inkml:definitions>
  <inkml:trace contextRef="#ctx0" brushRef="#br0">0 0 24575,'5'6'0,"0"0"0,-1 0 0,7 12 0,4 7 0,59 73-63,5-3 0,120 113 0,201 148-296,24 22 148,-380-335 571,64 81 1,-98-111-472,0 1 1,-1 0-1,-1 1 1,0 0-1,-1 0 0,0 0 1,-1 1-1,-1 0 1,-1 0-1,0 1 1,1 20-1,-4-18-6715</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2.943"/>
    </inkml:context>
    <inkml:brush xml:id="br0">
      <inkml:brushProperty name="width" value="0.05" units="cm"/>
      <inkml:brushProperty name="height" value="0.05" units="cm"/>
      <inkml:brushProperty name="color" value="#FFC114"/>
    </inkml:brush>
  </inkml:definitions>
  <inkml:trace contextRef="#ctx0" brushRef="#br0">1 1 24575,'292'17'0,"-148"-5"0,916 49-1645,412 30-1376,-1145-59 5354,395 90 0,-716-120-2312,33 4 293,-37-5-435,1-1-1,-1 0 1,1 0 0,-1-1-1,1 1 1,-1 0-1,0-1 1,1 1-1,-1-1 1,1 0-1,-1 0 1,0 0-1,3-1 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3.334"/>
    </inkml:context>
    <inkml:brush xml:id="br0">
      <inkml:brushProperty name="width" value="0.05" units="cm"/>
      <inkml:brushProperty name="height" value="0.05" units="cm"/>
      <inkml:brushProperty name="color" value="#FFC114"/>
    </inkml:brush>
  </inkml:definitions>
  <inkml:trace contextRef="#ctx0" brushRef="#br0">1 1610 24575,'0'-10'0,"1"1"0,0 0 0,1-1 0,0 1 0,1 0 0,0-1 0,4-8 0,34-61 0,-19 39 0,373-666 0,-259 492 0,192-231 0,-308 421-1365,-7 6-5461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3.817"/>
    </inkml:context>
    <inkml:brush xml:id="br0">
      <inkml:brushProperty name="width" value="0.05" units="cm"/>
      <inkml:brushProperty name="height" value="0.05" units="cm"/>
      <inkml:brushProperty name="color" value="#FFC114"/>
    </inkml:brush>
  </inkml:definitions>
  <inkml:trace contextRef="#ctx0" brushRef="#br0">1304 1884 24575,'-1'-10'0,"0"-1"0,-1 1 0,0 0 0,0 0 0,-1 0 0,-1 0 0,-5-12 0,-37-65 0,44 83 0,-143-220 0,68 107 0,-251-440 0,317 536 0,-153-268 0,138 249 0,-2 2 0,-2 0 0,-1 2 0,-69-60 0,-43-5 0,30 25 0,110 74 9,-1-1 57,-1-1 0,1 1 0,0-1 0,-5-6 0,8 9-125,0 0 1,1 0-1,-1 0 0,1 0 0,-1 0 1,1 0-1,-1 0 0,1 0 0,0 0 0,-1 0 1,1 0-1,0 0 0,0 0 0,0 0 1,0 0-1,0 0 0,0-1 0,0 1 1,0 0-1,0 0 0,0 0 0,1 0 1,-1 0-1,0 0 0,1 0 0,-1 0 0,1 0 1,0-1-1,7-8-6767</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4.396"/>
    </inkml:context>
    <inkml:brush xml:id="br0">
      <inkml:brushProperty name="width" value="0.05" units="cm"/>
      <inkml:brushProperty name="height" value="0.05" units="cm"/>
      <inkml:brushProperty name="color" value="#FFC114"/>
    </inkml:brush>
  </inkml:definitions>
  <inkml:trace contextRef="#ctx0" brushRef="#br0">4469 172 24575,'-6'-4'0,"0"0"0,0 1 0,0 0 0,-1 0 0,1 1 0,-1 0 0,1 0 0,-1 0 0,0 1 0,-12-1 0,17 2 0,-344-26 0,-4 25 0,179 3 0,-1084 28-609,1083-20 608,-398 17-8,419-29 147,-175-26 0,-147-46 197,403 62-327,-228-44-8,270 51 0,20 2 0,0 2 0,0-1 0,-1 1 0,1 0 0,0 1 0,-1 0 0,1 0 0,-15 3 0,-47 18-1365,55-17-5461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5.285"/>
    </inkml:context>
    <inkml:brush xml:id="br0">
      <inkml:brushProperty name="width" value="0.05" units="cm"/>
      <inkml:brushProperty name="height" value="0.05" units="cm"/>
      <inkml:brushProperty name="color" value="#FFC114"/>
    </inkml:brush>
  </inkml:definitions>
  <inkml:trace contextRef="#ctx0" brushRef="#br0">0 380 24575,'5'-4'0,"0"0"0,0 0 0,0 0 0,0 0 0,0 1 0,1 0 0,0 0 0,8-3 0,53-12 0,-52 15 0,480-71-854,-385 62 596,771-68-2144,3 23-639,-276 29 1649,-46 2 1786,-543 25-131,21-1 626,44-8-1,-81 10-792,0-1 0,0 1 0,0-1 0,0 0-1,0 1 1,0-1 0,-1 0 0,1-1 0,0 1-1,0-1 1,-1 1 0,1-1 0,-1 0 0,0 0-1,4-3 1,-1-7-4307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5.724"/>
    </inkml:context>
    <inkml:brush xml:id="br0">
      <inkml:brushProperty name="width" value="0.05" units="cm"/>
      <inkml:brushProperty name="height" value="0.05" units="cm"/>
      <inkml:brushProperty name="color" value="#FFC114"/>
    </inkml:brush>
  </inkml:definitions>
  <inkml:trace contextRef="#ctx0" brushRef="#br0">8 1 24575,'-1'0'0,"1"0"0,0 0 0,0 0 0,-1 0 0,1 0 0,0 0 0,-1 0 0,1 0 0,0 0 0,0 0 0,-1 0 0,1 0 0,0 1 0,0-1 0,-1 0 0,1 0 0,0 0 0,0 0 0,0 1 0,-1-1 0,1 0 0,0 0 0,0 0 0,0 1 0,0-1 0,-1 0 0,1 0 0,0 1 0,0-1 0,0 0 0,0 0 0,0 1 0,0-1 0,0 1 0,1 12 0,10 13 0,-11-26 0,18 31 0,44 58 0,-25-38 0,239 349-164,309 426-335,-231-391 499,-253-326 0,199 167 0,-221-218 0,21 18 0,-90-64-137,-10-7 605,-1-4-542,-1-1 0,1 0 0,0 1 1,-1-1-1,1 0 0,0 0 0,-1 0 1,1 0-1,0 0 0,-1 0 0,1-1 1,0 1-1,-2-1 0,-12-2-6752</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6.145"/>
    </inkml:context>
    <inkml:brush xml:id="br0">
      <inkml:brushProperty name="width" value="0.05" units="cm"/>
      <inkml:brushProperty name="height" value="0.05" units="cm"/>
      <inkml:brushProperty name="color" value="#FFC114"/>
    </inkml:brush>
  </inkml:definitions>
  <inkml:trace contextRef="#ctx0" brushRef="#br0">1386 0 24575,'-33'30'0,"-2"-3"0,-54 34 0,47-34 0,-121 82 0,-135 91 0,16 20 0,221-164 0,2 2 0,-64 84 0,86-93 0,2 2 0,3 1 0,-48 104 0,71-137-1365,2-6-5461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6.275"/>
    </inkml:context>
    <inkml:brush xml:id="br0">
      <inkml:brushProperty name="width" value="0.05" units="cm"/>
      <inkml:brushProperty name="height" value="0.05" units="cm"/>
      <inkml:brushProperty name="color" value="#FFC114"/>
    </inkml:brush>
  </inkml:definitions>
  <inkml:trace contextRef="#ctx0" brushRef="#br0">42 47 24575,'-3'-3'0,"-1"-3"0,-3-5 0,-3-3 0,0 4 0,5 7 0,3 6 0,5 7 0,1 6 0,5 4 0,-1 2 0,-1 3 0,1-1 0,-1 0 0,-2-5-8191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6.581"/>
    </inkml:context>
    <inkml:brush xml:id="br0">
      <inkml:brushProperty name="width" value="0.05" units="cm"/>
      <inkml:brushProperty name="height" value="0.05" units="cm"/>
      <inkml:brushProperty name="color" value="#FFC114"/>
    </inkml:brush>
  </inkml:definitions>
  <inkml:trace contextRef="#ctx0" brushRef="#br0">2235 63 24575,'-990'-20'-1462,"495"7"1465,-100-5 0,484 10-1125,68 4-4491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7.471"/>
    </inkml:context>
    <inkml:brush xml:id="br0">
      <inkml:brushProperty name="width" value="0.05" units="cm"/>
      <inkml:brushProperty name="height" value="0.05" units="cm"/>
      <inkml:brushProperty name="color" value="#FFC114"/>
    </inkml:brush>
  </inkml:definitions>
  <inkml:trace contextRef="#ctx0" brushRef="#br0">0 46 24575,'321'1'-354,"463"-5"-1046,-628-1 1821,177-27-1,-325 30-344,0 1 1,-1 0-1,1 0 0,0 1 0,0 0 0,-1 0 0,1 1 0,0 0 0,-1 1 0,1-1 0,14 6 0,15 6-758,43 10-1,-48-16-6143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09.026"/>
    </inkml:context>
    <inkml:brush xml:id="br0">
      <inkml:brushProperty name="width" value="0.05" units="cm"/>
      <inkml:brushProperty name="height" value="0.05" units="cm"/>
      <inkml:brushProperty name="color" value="#FFC114"/>
    </inkml:brush>
  </inkml:definitions>
  <inkml:trace contextRef="#ctx0" brushRef="#br0">1978 1221 24575,'0'-1'0,"0"1"0,0-1 0,-1 0 0,1 0 0,-1 1 0,1-1 0,-1 0 0,1 1 0,-1-1 0,1 1 0,-1-1 0,1 0 0,-1 1 0,0-1 0,1 1 0,-1 0 0,0-1 0,1 1 0,-1-1 0,0 1 0,0 0 0,1 0 0,-1-1 0,0 1 0,0 0 0,0 0 0,-1 0 0,-26-3 0,25 3 0,-210-27 0,108 12 0,26 4 0,-229-26 0,-2 22 0,304 15 0,1 0 0,0 0 0,-1 0 0,1-1 0,0 0 0,0 0 0,0 0 0,-9-4 0,11 3 0,0 0 0,0 0 0,0 0 0,1 0 0,-1 0 0,1-1 0,0 1 0,-1-1 0,1 0 0,0 0 0,0 0 0,1 0 0,-1 0 0,-1-5 0,-24-48 0,-3 1 0,-63-88 0,84 130 0,-89-126 0,-140-152 0,159 210 0,-105-81 0,178 157-97,1-1-1,-1 1 1,1-1-1,0 0 1,1 0-1,-1 0 1,1 0-1,1-1 1,-1 0-1,1 0 1,0 0-1,1 0 0,-3-9 1,2 5-6729</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0.259"/>
    </inkml:context>
    <inkml:brush xml:id="br0">
      <inkml:brushProperty name="width" value="0.05" units="cm"/>
      <inkml:brushProperty name="height" value="0.05" units="cm"/>
      <inkml:brushProperty name="color" value="#FFC114"/>
    </inkml:brush>
  </inkml:definitions>
  <inkml:trace contextRef="#ctx0" brushRef="#br0">486 2134 24575,'-15'0'0,"-1"-1"0,0 0 0,0-1 0,0 0 0,1-2 0,0 1 0,-1-2 0,1 0 0,-19-10 0,-117-44 0,22 10 0,127 48 0,0 0 0,1 0 0,-1 1 0,0-1 0,0 0 0,1 0 0,-1 0 0,1-1 0,-1 1 0,1 0 0,0-1 0,-1 1 0,1 0 0,0-1 0,0 0 0,0 1 0,0-1 0,0 0 0,0 1 0,1-1 0,-1 0 0,0 0 0,1 0 0,-1 0 0,1 1 0,0-1 0,0 0 0,0 0 0,0 0 0,0 0 0,0 0 0,1-2 0,1-5 0,1 0 0,1 1 0,-1-1 0,2 1 0,7-13 0,3-6 0,117-289 0,-48 102 0,-28 86 0,74-125 0,-94 195 0,2 3 0,3 1 0,2 2 0,2 2 0,2 2 0,75-59 0,54-25 0,75-62 0,-174 121 0,-68 64 0,-1-1 0,0 0 0,-1 0 0,1-1 0,-2 0 0,7-14 0,-10 11-1365,-3 3-5461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2.206"/>
    </inkml:context>
    <inkml:brush xml:id="br0">
      <inkml:brushProperty name="width" value="0.05" units="cm"/>
      <inkml:brushProperty name="height" value="0.05" units="cm"/>
      <inkml:brushProperty name="color" value="#FFC114"/>
    </inkml:brush>
  </inkml:definitions>
  <inkml:trace contextRef="#ctx0" brushRef="#br0">1 561 24575,'0'-1'0,"0"1"0,0 0 0,0-1 0,0 1 0,0-1 0,0 1 0,0-1 0,0 1 0,0-1 0,0 1 0,0-1 0,0 1 0,0 0 0,0-1 0,0 1 0,0-1 0,1 1 0,-1-1 0,0 1 0,0 0 0,0-1 0,1 1 0,-1-1 0,0 1 0,1 0 0,-1 0 0,0-1 0,1 1 0,-1 0 0,0-1 0,1 1 0,-1 0 0,1 0 0,0-1 0,0 1 0,0 1 0,0-1 0,0 0 0,0 1 0,1-1 0,-1 1 0,0-1 0,0 1 0,0-1 0,0 1 0,0 0 0,-1 0 0,2 0 0,26 31 0,-11 0 0,-2 1 0,-1 0 0,15 53 0,-17-49 0,41 131 0,-50-221 0,-21-206 0,1 18 0,15 202 0,2 0 0,2 0 0,12-69 0,-11 96 0,0 0 0,1 0 0,1 0 0,0 1 0,0 0 0,13-19 0,-13 23 0,0 0 0,1 1 0,0-1 0,1 1 0,-1 0 0,1 1 0,0 0 0,1 0 0,-1 0 0,14-5 0,-5 4 0,0 0 0,1 2 0,-1 0 0,1 1 0,0 1 0,0 0 0,0 1 0,0 1 0,0 1 0,0 0 0,0 1 0,-1 1 0,31 9 0,-27-6 0,1 1 0,-1 1 0,0 1 0,-1 1 0,0 1 0,-1 1 0,0 0 0,-1 1 0,0 1 0,21 23 0,-30-28 0,0 1 0,0 1 0,-1-1 0,0 1 0,-1 1 0,0-1 0,-1 1 0,0 0 0,-1 0 0,-1 0 0,4 17 0,-6-21 0,-1 0 0,1-1 0,-1 1 0,0 0 0,-1-1 0,0 1 0,0-1 0,-1 1 0,1-1 0,-2 1 0,1-1 0,-1 0 0,0 0 0,-1 0 0,1 0 0,-1-1 0,-1 0 0,1 1 0,-1-1 0,-6 5 0,-3 1 38,0-1 0,-1 0 0,0-1 0,0-1 0,-1 0 0,0-1 0,-1-1 0,-27 8 0,1-3-607,0-2 0,-58 5 0,50-10-6257</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2.691"/>
    </inkml:context>
    <inkml:brush xml:id="br0">
      <inkml:brushProperty name="width" value="0.05" units="cm"/>
      <inkml:brushProperty name="height" value="0.05" units="cm"/>
      <inkml:brushProperty name="color" value="#FFC114"/>
    </inkml:brush>
  </inkml:definitions>
  <inkml:trace contextRef="#ctx0" brushRef="#br0">241 119 24575,'1'-1'0,"0"1"0,0 0 0,-1-1 0,1 1 0,0-1 0,0 1 0,-1-1 0,1 1 0,0-1 0,-1 1 0,1-1 0,-1 0 0,1 1 0,-1-1 0,1 0 0,-1 0 0,1 1 0,-1-1 0,1 0 0,-1 0 0,0 1 0,0-1 0,1 0 0,-1 0 0,0 0 0,0 0 0,0 0 0,0 1 0,0-3 0,-1-25 0,1 26 0,-1 0 0,0 1 0,1-1 0,-1 1 0,0-1 0,0 0 0,0 1 0,0 0 0,0-1 0,0 1 0,0 0 0,0-1 0,-1 1 0,1 0 0,-1 0 0,1 0 0,-1 0 0,1 0 0,-1 0 0,1 1 0,-1-1 0,0 1 0,1-1 0,-1 1 0,0-1 0,0 1 0,1 0 0,-1 0 0,0 0 0,0 0 0,1 0 0,-1 0 0,0 0 0,0 1 0,-3 0 0,-3 1 0,0 0 0,0 0 0,1 1 0,-1 1 0,1-1 0,-11 7 0,6-2 0,1 1 0,0 1 0,0 0 0,1 0 0,1 1 0,-1 0 0,2 1 0,-1 0 0,2 0 0,0 1 0,-10 25 0,14-30 0,0 0 0,1 0 0,0 0 0,0 0 0,1 1 0,0-1 0,1 1 0,0-1 0,1 15 0,0-18 0,0 1 0,1-1 0,0 1 0,0-1 0,0 0 0,0 0 0,1 0 0,0 0 0,0 0 0,0 0 0,0-1 0,1 0 0,0 1 0,0-1 0,6 5 0,-5-6 0,0 1 0,0-1 0,0 0 0,0 0 0,1-1 0,-1 1 0,1-1 0,0 0 0,-1-1 0,1 0 0,0 1 0,0-2 0,0 1 0,0-1 0,0 0 0,0 0 0,0 0 0,0-1 0,0 0 0,0 0 0,-1-1 0,1 0 0,0 0 0,-1 0 0,1-1 0,-1 1 0,0-1 0,0 0 0,0-1 0,0 1 0,0-1 0,-1 0 0,0 0 0,0-1 0,0 1 0,0-1 0,-1 0 0,6-9 0,-1-3 0,0 0 0,0 0 0,-2-1 0,9-37 0,4-76 0,-6 34 0,-11 90 0,0 8 0,0 18 0,1 34 0,-3-48 0,2 33-273,1-1 0,2 0 0,2 0 0,12 40 0,-7-42-6553</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3.020"/>
    </inkml:context>
    <inkml:brush xml:id="br0">
      <inkml:brushProperty name="width" value="0.05" units="cm"/>
      <inkml:brushProperty name="height" value="0.05" units="cm"/>
      <inkml:brushProperty name="color" value="#FFC114"/>
    </inkml:brush>
  </inkml:definitions>
  <inkml:trace contextRef="#ctx0" brushRef="#br0">173 138 24575,'7'-14'0,"-1"0"0,7-20 0,-12 31 0,0-1 0,0 1 0,0-1 0,0 1 0,-1-1 0,0 0 0,1 1 0,-1-1 0,-1 1 0,1-1 0,0 0 0,-1 1 0,0-1 0,0 1 0,-2-7 0,2 9 0,0 0 0,1 0 0,-1 0 0,0 0 0,0 0 0,0 1 0,0-1 0,0 0 0,0 0 0,0 1 0,0-1 0,0 1 0,-1-1 0,1 1 0,0-1 0,0 1 0,0 0 0,-1-1 0,1 1 0,0 0 0,0 0 0,-1 0 0,1 0 0,0 0 0,0 0 0,-1 1 0,1-1 0,0 0 0,0 0 0,-1 1 0,0 0 0,-6 2 0,0 0 0,1 1 0,-12 7 0,10-6 0,-3 1 0,1 2 0,-1-1 0,1 1 0,1 1 0,-18 18 0,25-25 0,1 1 0,-1 0 0,1 0 0,0 0 0,0 0 0,0 0 0,1 1 0,-1-1 0,1 1 0,0-1 0,0 1 0,0-1 0,0 1 0,0 0 0,1-1 0,0 1 0,0 0 0,0 0 0,0-1 0,0 1 0,1 0 0,0-1 0,-1 1 0,1-1 0,1 1 0,1 3 0,1 2 0,2 0 0,-1-1 0,1 0 0,0 0 0,1-1 0,0 0 0,0 0 0,12 9 0,10 5 0,33 17 0,-11-7 0,-45-27 0,2 1 0,0 1 0,0 0 0,0 0 0,9 10 0,-16-15 0,0 0 0,0 0 0,0 0 0,-1 0 0,1 0 0,0 0 0,0 0 0,-1 0 0,1 0 0,-1 1 0,1-1 0,-1 0 0,0 0 0,1 0 0,-1 1 0,0-1 0,0 0 0,0 1 0,1-1 0,-2 0 0,1 0 0,0 1 0,0-1 0,0 0 0,0 1 0,-1-1 0,1 0 0,-1 0 0,1 0 0,-1 1 0,1-1 0,-1 0 0,0 0 0,0 0 0,1 0 0,-1 0 0,0 0 0,0 0 0,0 0 0,0-1 0,-2 2 0,-4 3 38,0-1-1,0 0 0,0-1 0,0 0 1,-1 0-1,1-1 0,-1 0 1,-15 3-1,-66 1-1185,76-5 595,-25 0-6273</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3.317"/>
    </inkml:context>
    <inkml:brush xml:id="br0">
      <inkml:brushProperty name="width" value="0.05" units="cm"/>
      <inkml:brushProperty name="height" value="0.05" units="cm"/>
      <inkml:brushProperty name="color" value="#FFC114"/>
    </inkml:brush>
  </inkml:definitions>
  <inkml:trace contextRef="#ctx0" brushRef="#br0">51 99 24575,'3'0'0,"0"0"0,0 0 0,0 0 0,0-1 0,0 1 0,0-1 0,0 0 0,0 0 0,0 0 0,0 0 0,-1-1 0,1 1 0,-1-1 0,1 0 0,-1 0 0,1 0 0,-1 0 0,0 0 0,0 0 0,0 0 0,3-4 0,-5 4 0,1 1 0,0-1 0,-1 0 0,1 1 0,-1-1 0,1 0 0,-1 0 0,0 1 0,0-1 0,0 0 0,0 0 0,0 0 0,0 1 0,0-1 0,-1 0 0,1 0 0,0 1 0,-1-1 0,0 0 0,1 1 0,-1-1 0,0 0 0,0 1 0,0-1 0,0 1 0,0 0 0,0-1 0,0 1 0,-1 0 0,1-1 0,0 1 0,-1 0 0,1 0 0,-1 0 0,1 0 0,-3 0 0,2-1 0,0 1 0,1 0 0,-1 0 0,0 0 0,0 0 0,0 0 0,0 1 0,0-1 0,0 1 0,0-1 0,0 1 0,0 0 0,0-1 0,0 1 0,0 0 0,0 0 0,0 1 0,0-1 0,0 0 0,0 1 0,-3 0 0,3 1 0,-1-1 0,1 1 0,0-1 0,0 1 0,0 0 0,0 0 0,0 0 0,0 0 0,1 0 0,-1 0 0,1 0 0,-1 1 0,1-1 0,-1 4 0,-2 3 0,1-1 0,1 2 0,0-1 0,0 0 0,0 0 0,1 0 0,1 1 0,0 14 0,2-8 0,1 1 0,1-1 0,0 0 0,1 0 0,10 21 0,43 72 0,-18-37 0,-38-69 0,0 1 0,0-1 0,-1 1 0,0-1 0,1 1 0,-1 0 0,0 0 0,-1 0 0,1 0 0,-1 0 0,0 0 0,0 4 0,0-6 0,-1 0 0,1 0 0,-1 0 0,0 0 0,0 0 0,0 0 0,0 0 0,0-1 0,-1 1 0,1 0 0,-1-1 0,1 1 0,-1-1 0,1 1 0,-1-1 0,0 0 0,1 1 0,-1-1 0,0 0 0,0 0 0,0 0 0,0-1 0,0 1 0,-2 0 0,-8 3-341,0-1 0,-1-1-1,-13 1 1,-6 0-6485</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3.705"/>
    </inkml:context>
    <inkml:brush xml:id="br0">
      <inkml:brushProperty name="width" value="0.05" units="cm"/>
      <inkml:brushProperty name="height" value="0.05" units="cm"/>
      <inkml:brushProperty name="color" value="#FFC114"/>
    </inkml:brush>
  </inkml:definitions>
  <inkml:trace contextRef="#ctx0" brushRef="#br0">53 64 24575,'-4'5'0,"-1"0"0,1 0 0,1 0 0,-1 1 0,1 0 0,0 0 0,0 0 0,1 0 0,0 0 0,0 1 0,-2 9 0,0 11 0,-3 38 0,7-57 0,-2 27 0,1-1 0,2 0 0,6 38 0,-5-59 0,1 1 0,0-1 0,1 1 0,0-1 0,1 0 0,1 0 0,0-1 0,0 0 0,1 0 0,14 17 0,-18-25 0,1 0 0,0 0 0,0 0 0,1 0 0,-1-1 0,1 0 0,-1 0 0,1 0 0,0 0 0,0-1 0,0 0 0,1 0 0,-1 0 0,0-1 0,9 2 0,-6-3 0,-1 0 0,1 0 0,0 0 0,-1-1 0,1 0 0,0-1 0,-1 1 0,0-1 0,1-1 0,8-4 0,-2 0 0,0 0 0,0-2 0,-1 0 0,0 0 0,0-2 0,-1 1 0,0-1 0,-1-1 0,-1 0 0,11-15 0,-10 8 0,0 0 0,-2 0 0,0 0 0,-1-1 0,-2-1 0,1 1 0,4-32 0,-7 23 0,-1 0 0,-1 0 0,-2-1 0,-5-55 0,3 73 0,0 0 0,-7-20 0,9 30 0,-1 0 0,1 1 0,-1-1 0,1 0 0,-1 1 0,0-1 0,0 0 0,1 1 0,-1-1 0,0 1 0,0-1 0,-1 1 0,1 0 0,0 0 0,0-1 0,-1 1 0,1 0 0,-1 0 0,1 0 0,-1 0 0,1 0 0,-1 1 0,0-1 0,1 0 0,-1 1 0,0-1 0,1 1 0,-3-1 0,2 2-76,1-1 1,-1 1-1,1-1 0,-1 1 0,1 0 0,-1-1 0,1 1 0,-1 0 1,1 0-1,0 0 0,-1 0 0,1 0 0,0 1 0,0-1 1,0 0-1,0 0 0,-1 2 0,-7 11-6750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3.892"/>
    </inkml:context>
    <inkml:brush xml:id="br0">
      <inkml:brushProperty name="width" value="0.05" units="cm"/>
      <inkml:brushProperty name="height" value="0.05" units="cm"/>
      <inkml:brushProperty name="color" value="#FFC114"/>
    </inkml:brush>
  </inkml:definitions>
  <inkml:trace contextRef="#ctx0" brushRef="#br0">1 48 24575,'6'-3'0,"1"-4"0,4-3 0,2-4 0,2 4 0,-2 7 0,-2 9 0,-1 10 0,-2 11 0,-2 13 0,-3 11 0,2 9 0,0 6 0,-1 4 0,-2 1 0,0-2 0,-1-12-8191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6.414"/>
    </inkml:context>
    <inkml:brush xml:id="br0">
      <inkml:brushProperty name="width" value="0.05" units="cm"/>
      <inkml:brushProperty name="height" value="0.05" units="cm"/>
      <inkml:brushProperty name="color" value="#FFC114"/>
    </inkml:brush>
  </inkml:definitions>
  <inkml:trace contextRef="#ctx0" brushRef="#br0">1 45 24575,'0'-6'0,"0"-4"0,0-5 0,0 2-8191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4.559"/>
    </inkml:context>
    <inkml:brush xml:id="br0">
      <inkml:brushProperty name="width" value="0.05" units="cm"/>
      <inkml:brushProperty name="height" value="0.05" units="cm"/>
      <inkml:brushProperty name="color" value="#FFC114"/>
    </inkml:brush>
  </inkml:definitions>
  <inkml:trace contextRef="#ctx0" brushRef="#br0">0 50 24575,'4'-3'0,"0"0"0,0 1 0,0-1 0,0-1 0,6-6 0,-8 7 0,0 1 0,1-1 0,-1 1 0,1-1 0,0 1 0,0 0 0,0 0 0,0 0 0,5-2 0,-7 4 0,-1 0 0,1 0 0,-1 0 0,1 0 0,-1 0 0,1 0 0,-1 0 0,1 0 0,-1 0 0,1 1 0,-1-1 0,1 0 0,-1 0 0,0 0 0,1 1 0,-1-1 0,1 0 0,-1 0 0,0 1 0,1-1 0,-1 0 0,1 1 0,-1-1 0,0 1 0,0-1 0,1 0 0,-1 1 0,0-1 0,0 1 0,1-1 0,-1 1 0,0-1 0,0 1 0,0-1 0,0 1 0,0-1 0,0 1 0,0-1 0,0 1 0,0-1 0,0 1 0,2 27 0,-2-24 0,0 67 0,-1 2 0,16 131 0,35 59-1365,-42-213-5461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4.883"/>
    </inkml:context>
    <inkml:brush xml:id="br0">
      <inkml:brushProperty name="width" value="0.05" units="cm"/>
      <inkml:brushProperty name="height" value="0.05" units="cm"/>
      <inkml:brushProperty name="color" value="#FFC114"/>
    </inkml:brush>
  </inkml:definitions>
  <inkml:trace contextRef="#ctx0" brushRef="#br0">222 717 24575,'-119'-177'0,"100"145"0,1-2 0,2 0 0,-17-57 0,28 77 0,2-1 0,0 0 0,1 1 0,0-1 0,1 0 0,1 0 0,2-25 0,-1 31 0,1 0 0,0 1 0,0-1 0,1 1 0,0 0 0,1 0 0,-1 0 0,2 0 0,-1 1 0,1-1 0,0 1 0,0 0 0,1 1 0,9-10 0,-5 8 2,1 0 0,-1 1 0,1 0 0,1 0 0,-1 1 0,1 1 0,0 0 0,15-4 0,-7 4 1,0 1 1,1 0-1,-1 2 1,34 0-1,-11 4-38,1 2 0,-1 2 1,-1 2-1,53 16 0,-29-3-149,-2 2 0,0 4-1,91 52 1,-105-49 192,-1 2 0,-2 3 0,-2 1 1,63 64-1,-89-79-8,-1 0 0,-1 1 0,-1 0 0,0 2 0,-2 0 0,21 49 0,-30-61 0,-1 0 0,-1 1 0,0 0 0,-1-1 0,0 1 0,-1 0 0,0 17 0,-2-20 0,0 0 0,-1-1 0,0 1 0,0-1 0,-1 1 0,0-1 0,-1 0 0,0 0 0,0-1 0,-11 16 0,5-11 0,-2 1 0,0-2 0,0 0 0,-1 0 0,-1-1 0,0-1 0,0 0 0,-1-1 0,-1 0 0,1-1 0,-1-1 0,-19 6 0,-11 1 0,1-2 0,-2-1 0,-59 4 0,45-8 203,-87-3 0,124-5-337,0-1 1,0 0-1,0-2 0,0-1 0,0-1 1,-34-14-1,21 1-6692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5.327"/>
    </inkml:context>
    <inkml:brush xml:id="br0">
      <inkml:brushProperty name="width" value="0.05" units="cm"/>
      <inkml:brushProperty name="height" value="0.05" units="cm"/>
      <inkml:brushProperty name="color" value="#FFC114"/>
    </inkml:brush>
  </inkml:definitions>
  <inkml:trace contextRef="#ctx0" brushRef="#br0">0 102 24575,'96'39'0,"-68"-29"0,1 1 0,-1 1 0,42 26 0,-63-33 0,0 1 0,0-1 0,0 1 0,0 1 0,-1-1 0,0 1 0,0 0 0,-1 0 0,0 1 0,0-1 0,-1 1 0,0 0 0,0 1 0,-1-1 0,0 1 0,3 14 0,-5-15 0,-1 0 0,0 0 0,0 0 0,0-1 0,-1 1 0,0 0 0,0 0 0,-1 0 0,0-1 0,-1 1 0,1-1 0,-2 0 0,1 0 0,-1 0 0,0 0 0,0 0 0,-1-1 0,1 0 0,-2 0 0,1 0 0,-1 0 0,1-1 0,-1 0 0,-1 0 0,1-1 0,-1 0 0,0 0 0,0 0 0,0-1 0,0 0 0,-1 0 0,-11 2 0,17-5 0,0 1 0,0-1 0,-1 0 0,1 1 0,0-1 0,0 0 0,-1 0 0,1-1 0,0 1 0,0 0 0,-1-1 0,1 1 0,0-1 0,0 0 0,-3-1 0,3 1 0,1 0 0,0 0 0,-1-1 0,1 1 0,0 0 0,0 0 0,0-1 0,0 1 0,0-1 0,0 1 0,1 0 0,-1-1 0,0 0 0,1 1 0,-1-1 0,0-2 0,1-2 0,-1 1 0,1-1 0,0 1 0,1-1 0,-1 0 0,1 1 0,0-1 0,0 1 0,1 0 0,0-1 0,2-5 0,17-27 0,1 0 0,1 2 0,3 0 0,32-36 0,-26 34 0,-19 21 0,67-77 0,-69 83 0,-1 1 0,2 0 0,-1 1 0,2 0 0,24-14 0,-35 22 0,0 0 0,0 0 0,0 0 0,1 0 0,-1 0 0,0 1 0,0-1 0,1 1 0,-1 0 0,0-1 0,1 1 0,-1 0 0,0 0 0,1 1 0,-1-1 0,0 0 0,1 1 0,-1-1 0,0 1 0,0 0 0,0 0 0,0 0 0,1 0 0,-1 0 0,0 0 0,-1 1 0,1-1 0,0 1 0,0-1 0,-1 1 0,1 0 0,-1-1 0,1 1 0,1 3 0,3 6 0,0 0 0,-1 1 0,0-1 0,0 1 0,2 14 0,-4-15 0,18 59 222,31 94-1809,-43-141-5239</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5.479"/>
    </inkml:context>
    <inkml:brush xml:id="br0">
      <inkml:brushProperty name="width" value="0.05" units="cm"/>
      <inkml:brushProperty name="height" value="0.05" units="cm"/>
      <inkml:brushProperty name="color" value="#FFC114"/>
    </inkml:brush>
  </inkml:definitions>
  <inkml:trace contextRef="#ctx0" brushRef="#br0">14 47 24575,'-3'-6'0,"-1"-5"0,1-4 0,0 5 0,3 5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5.776"/>
    </inkml:context>
    <inkml:brush xml:id="br0">
      <inkml:brushProperty name="width" value="0.05" units="cm"/>
      <inkml:brushProperty name="height" value="0.05" units="cm"/>
      <inkml:brushProperty name="color" value="#FFC114"/>
    </inkml:brush>
  </inkml:definitions>
  <inkml:trace contextRef="#ctx0" brushRef="#br0">1 26 24575,'2'3'0,"0"-1"0,0 1 0,-1-1 0,1 1 0,-1 0 0,1 0 0,-1 0 0,0-1 0,0 1 0,-1 0 0,1 1 0,0-1 0,-1 4 0,2 46 0,-3-36 0,2 19 0,1 0 0,1 0 0,15 62 0,-18-95 0,1-1 0,-1 0 0,1 0 0,0 0 0,0 0 0,0 0 0,0 0 0,0 0 0,0 0 0,0 0 0,1 0 0,-1-1 0,1 1 0,-1-1 0,1 1 0,0-1 0,0 1 0,2 1 0,-2-3 0,0 1 0,0-1 0,0 0 0,0 1 0,0-1 0,0 0 0,0 0 0,0 0 0,0 0 0,0-1 0,0 1 0,0-1 0,0 1 0,0-1 0,0 1 0,-1-1 0,1 0 0,0 0 0,0 0 0,2-2 0,7-5 0,0-1 0,-1 1 0,0-2 0,-1 1 0,0-2 0,0 1 0,-1-1 0,-1 0 0,13-24 0,-4-1 0,0 0 0,11-43 0,-9 5-1365,-13 47-5461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6.101"/>
    </inkml:context>
    <inkml:brush xml:id="br0">
      <inkml:brushProperty name="width" value="0.05" units="cm"/>
      <inkml:brushProperty name="height" value="0.05" units="cm"/>
      <inkml:brushProperty name="color" value="#FFC114"/>
    </inkml:brush>
  </inkml:definitions>
  <inkml:trace contextRef="#ctx0" brushRef="#br0">15 174 24575,'0'2'0,"0"0"0,0 0 0,0 0 0,0 1 0,1-1 0,-1 0 0,0 0 0,1 0 0,0 0 0,-1 0 0,1 0 0,0 0 0,0 0 0,0 0 0,0-1 0,0 1 0,1 0 0,2 2 0,-2-2 0,1 0 0,0-1 0,0 1 0,0-1 0,0 0 0,0 0 0,1 0 0,-1-1 0,0 1 0,0-1 0,7 1 0,-7-1 0,14 2 0,0-1 0,0-1 0,0 0 0,33-6 0,-47 6 0,0-1 0,1 0 0,-1 0 0,0 0 0,1-1 0,-1 1 0,0-1 0,0 1 0,0-1 0,0 0 0,-1 0 0,1 0 0,0-1 0,-1 1 0,1-1 0,-1 1 0,0-1 0,0 0 0,0 0 0,0 0 0,-1 0 0,1 0 0,-1 0 0,0-1 0,0 1 0,0 0 0,0-1 0,0 1 0,-1 0 0,1-7 0,-2 3 0,1 1 0,-1-1 0,0 1 0,0-1 0,0 1 0,-1 0 0,0-1 0,0 1 0,-1 0 0,0 0 0,0 1 0,0-1 0,-1 1 0,0-1 0,0 1 0,0 0 0,-1 1 0,1-1 0,-1 1 0,-7-6 0,8 8 0,1 0 0,-1-1 0,0 1 0,1 1 0,-1-1 0,0 0 0,0 1 0,0 0 0,0 0 0,0 0 0,-1 0 0,1 1 0,0 0 0,0 0 0,0 0 0,-1 0 0,1 1 0,0-1 0,0 1 0,0 0 0,0 0 0,0 1 0,0-1 0,0 1 0,0 0 0,1 0 0,-1 0 0,1 1 0,-1-1 0,1 1 0,0 0 0,-4 4 0,0 1 0,0 1 0,1-1 0,0 2 0,1-1 0,0 0 0,0 1 0,1 0 0,0 0 0,1 1 0,0-1 0,-2 16 0,2-9 0,2 0 0,-1 1 0,2-1 0,1 0 0,0 1 0,5 23 0,-2-24-341,1 0 0,0 0-1,15 29 1,0-7-6485</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6.429"/>
    </inkml:context>
    <inkml:brush xml:id="br0">
      <inkml:brushProperty name="width" value="0.05" units="cm"/>
      <inkml:brushProperty name="height" value="0.05" units="cm"/>
      <inkml:brushProperty name="color" value="#FFC114"/>
    </inkml:brush>
  </inkml:definitions>
  <inkml:trace contextRef="#ctx0" brushRef="#br0">1 576 24575,'8'-107'0,"0"23"0,-8 64 0,0 12 0,0 1 0,0-1 0,1 1 0,0-1 0,0 1 0,1-1 0,2-7 0,-4 15 0,0 0 0,0 0 0,0-1 0,0 1 0,0 0 0,1 0 0,-1-1 0,0 1 0,0 0 0,0 0 0,0-1 0,0 1 0,0 0 0,1 0 0,-1 0 0,0 0 0,0-1 0,0 1 0,1 0 0,-1 0 0,0 0 0,0 0 0,0-1 0,1 1 0,-1 0 0,0 0 0,0 0 0,1 0 0,-1 0 0,0 0 0,0 0 0,1 0 0,-1 0 0,0 0 0,0 0 0,1 0 0,-1 0 0,0 0 0,0 0 0,1 0 0,-1 0 0,0 0 0,0 0 0,1 0 0,-1 1 0,0-1 0,0 0 0,0 0 0,1 0 0,-1 0 0,0 0 0,0 1 0,0-1 0,1 0 0,-1 0 0,0 0 0,0 1 0,0-1 0,0 0 0,0 0 0,1 1 0,-1-1 0,0 0 0,0 0 0,0 1 0,0-1 0,0 0 0,0 1 0,7 18 0,5 25 0,-2 1 0,-2 0 0,-2 0 0,1 68 0,-7-113 0,-3 33 0,3-31 0,0 0 0,-1 0 0,1-1 0,-1 1 0,1 0 0,-1 0 0,0-1 0,1 1 0,-1 0 0,0-1 0,0 1 0,-1-1 0,1 0 0,0 1 0,-2 1 0,3-3 0,-1 0 0,0 1 0,1-1 0,-1 0 0,1 0 0,-1 0 0,1 0 0,-1 0 0,1 0 0,-1 0 0,1 0 0,-1 0 0,0 0 0,1 0 0,-1 0 0,1 0 0,-1 0 0,1 0 0,-1 0 0,1-1 0,-1 1 0,1 0 0,-1 0 0,1-1 0,-1 1 0,1 0 0,-1-1 0,1 1 0,-1 0 0,1-1 0,0 1 0,-1-1 0,1 1 0,0-1 0,-1 1 0,1-1 0,0 0 0,-11-21 0,6 6 0,0 0 0,2 0 0,0-1 0,1 1 0,0-1 0,1 0 0,1 0 0,1 1 0,5-29 0,3-4 0,30-93 0,6 20 0,-37 102 0,1 1 0,0 1 0,2 0 0,13-18 0,-23 34-54,0 1-1,0-1 0,1 1 1,-1-1-1,0 1 1,1-1-1,-1 1 0,1-1 1,-1 1-1,1 0 1,0 0-1,-1 0 0,1 0 1,0 0-1,0 0 0,0 1 1,0-1-1,-1 1 1,1-1-1,0 1 0,0 0 1,0-1-1,0 1 1,3 0-1,13 8-6771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6.866"/>
    </inkml:context>
    <inkml:brush xml:id="br0">
      <inkml:brushProperty name="width" value="0.05" units="cm"/>
      <inkml:brushProperty name="height" value="0.05" units="cm"/>
      <inkml:brushProperty name="color" value="#FFC114"/>
    </inkml:brush>
  </inkml:definitions>
  <inkml:trace contextRef="#ctx0" brushRef="#br0">1 226 24575,'0'-15'0,"-1"5"0,1 1 0,0-1 0,1 0 0,0 0 0,0 1 0,1-1 0,1 0 0,3-11 0,-6 21 0,0-1 0,1 1 0,-1 0 0,0-1 0,0 1 0,0 0 0,0-1 0,0 1 0,0 0 0,0-1 0,0 1 0,1 0 0,-1-1 0,0 1 0,0 0 0,1-1 0,-1 1 0,0 0 0,0 0 0,1-1 0,-1 1 0,0 0 0,0 0 0,1 0 0,-1-1 0,0 1 0,1 0 0,-1 0 0,0 0 0,1 0 0,-1 0 0,1 0 0,-1 0 0,0 0 0,1-1 0,-1 1 0,0 1 0,1-1 0,-1 0 0,1 0 0,5 15 0,-1 26 0,-4-14 0,1-1 0,1 0 0,2 0 0,0 0 0,2-1 0,0 0 0,21 45 0,-22-59 0,0 0 0,1 0 0,0 0 0,1-1 0,0 0 0,1-1 0,-1 1 0,2-2 0,0 1 0,0-1 0,0-1 0,1 0 0,0 0 0,0-1 0,0-1 0,1 0 0,0 0 0,14 3 0,-16-6 0,-1 0 0,1 0 0,0-1 0,0 0 0,-1-1 0,1 0 0,0-1 0,0 0 0,-1 0 0,1-1 0,-1 0 0,12-4 0,-13 2 0,0 1 0,-1-1 0,1-1 0,-1 0 0,0 1 0,-1-2 0,1 1 0,-1-1 0,0 0 0,0-1 0,-1 1 0,0-1 0,0 0 0,5-11 0,0-3 0,-1 0 0,-1-1 0,-1 0 0,-1-1 0,0 1 0,-2-1 0,-1 0 0,0-25 0,-2 5 0,-2 0 0,-2 1 0,-11-63 0,10 92-1365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7.054"/>
    </inkml:context>
    <inkml:brush xml:id="br0">
      <inkml:brushProperty name="width" value="0.05" units="cm"/>
      <inkml:brushProperty name="height" value="0.05" units="cm"/>
      <inkml:brushProperty name="color" value="#FFC114"/>
    </inkml:brush>
  </inkml:definitions>
  <inkml:trace contextRef="#ctx0" brushRef="#br0">0 24 24575,'2'-1'0,"-1"1"0,1-1 0,-1 1 0,1-1 0,-1 0 0,1 1 0,-1-1 0,0 0 0,0 0 0,1 0 0,-1 0 0,0 0 0,2-2 0,12-7 0,-14 10 0,-1 0 0,1 0 0,0 0 0,-1 0 0,1 0 0,-1 1 0,1-1 0,0 0 0,-1 0 0,1 1 0,-1-1 0,1 0 0,-1 1 0,1-1 0,-1 1 0,1-1 0,-1 0 0,0 1 0,1-1 0,-1 1 0,0-1 0,1 1 0,-1-1 0,0 1 0,1 0 0,-1-1 0,0 1 0,0-1 0,0 1 0,0 0 0,1 0 0,8 34 0,-1 1 0,-2 0 0,4 69 0,-6-52 0,13 254-1365,-15-245-5461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8.272"/>
    </inkml:context>
    <inkml:brush xml:id="br0">
      <inkml:brushProperty name="width" value="0.05" units="cm"/>
      <inkml:brushProperty name="height" value="0.05" units="cm"/>
      <inkml:brushProperty name="color" value="#FFC114"/>
    </inkml:brush>
  </inkml:definitions>
  <inkml:trace contextRef="#ctx0" brushRef="#br0">75 73 24575,'-3'-4'0,"1"1"0,0-1 0,-1 0 0,1 0 0,0 0 0,1 0 0,-2-4 0,2 5 0,0 0 0,0 0 0,0 1 0,0-1 0,-1 0 0,1 0 0,-1 1 0,0-1 0,0 1 0,0 0 0,0-1 0,-3-2 0,4 5 0,1 0 0,-1 0 0,1 0 0,-1 0 0,1 0 0,-1 0 0,1 0 0,-1 0 0,1 0 0,-1 0 0,1 0 0,-1 0 0,1 0 0,-1 1 0,1-1 0,-1 0 0,1 0 0,-1 0 0,1 1 0,-1-1 0,1 0 0,-1 1 0,1-1 0,0 1 0,-1-1 0,1 0 0,0 1 0,-1-1 0,1 1 0,0-1 0,0 1 0,-1-1 0,1 1 0,0-1 0,0 1 0,0-1 0,0 1 0,0-1 0,-1 1 0,1 0 0,-6 25 0,-1 46 0,3 0 0,5 79 0,1-53 0,-3 27 0,6 165 0,-4-278 166,-1-10-305,0 1-1,0-1 1,0 1 0,1-1 0,-1 0 0,1 1 0,-1-1-1,1 1 1,0-1 0,2 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6.811"/>
    </inkml:context>
    <inkml:brush xml:id="br0">
      <inkml:brushProperty name="width" value="0.05" units="cm"/>
      <inkml:brushProperty name="height" value="0.05" units="cm"/>
      <inkml:brushProperty name="color" value="#FFC114"/>
    </inkml:brush>
  </inkml:definitions>
  <inkml:trace contextRef="#ctx0" brushRef="#br0">1 15 24575,'0'-1'0,"0"0"0,0 1 0,0-1 0,1 0 0,-1 1 0,0-1 0,0 0 0,1 1 0,-1-1 0,0 1 0,1-1 0,-1 1 0,1-1 0,-1 0 0,1 1 0,-1 0 0,1-1 0,-1 1 0,1-1 0,-1 1 0,1 0 0,-1-1 0,1 1 0,0 0 0,-1-1 0,1 1 0,0 0 0,-1 0 0,1 0 0,0 0 0,-1-1 0,1 1 0,0 0 0,-1 0 0,1 0 0,0 1 0,-1-1 0,1 0 0,0 0 0,-1 0 0,1 0 0,0 1 0,-1-1 0,1 0 0,0 1 0,-1-1 0,1 0 0,-1 1 0,1-1 0,-1 1 0,1-1 0,-1 1 0,1-1 0,-1 1 0,1-1 0,-1 1 0,0-1 0,1 1 0,-1 1 0,5 5 0,-1 1 0,-1 0 0,1 0 0,-1 0 0,-1 0 0,1 1 0,1 13 0,4 65 0,-7-70 0,1 136 0,-1-23 0,-1-128 0,0-1 0,0 1 0,0 0 0,0-1 0,1 1 0,-1-1 0,0 1 0,1 0 0,-1-1 0,1 1 0,0-1 0,0 3 0,0-4 0,-1 0 0,0 0 0,0 0 0,1 0 0,-1 0 0,0 0 0,1 0 0,-1 0 0,0 0 0,1 0 0,-1 0 0,0 0 0,0 0 0,1 0 0,-1 0 0,0 0 0,1 0 0,-1 0 0,0 0 0,0 0 0,1-1 0,-1 1 0,0 0 0,1 0 0,-1 0 0,0 0 0,0-1 0,0 1 0,1 0 0,-1 0 0,0-1 0,0 1 0,0 0 0,0 0 0,1-1 0,-1 1 0,20-39 0,5-25 0,13-30 0,-37 92 0,0 0 0,0 0 0,1-1 0,-1 1 0,1 0 0,-1 0 0,1 0 0,0 1 0,0-1 0,0 0 0,0 1 0,0-1 0,0 1 0,2-2 0,-2 3 0,-1-1 0,1 1 0,0 0 0,-1-1 0,1 1 0,-1 0 0,1 0 0,-1 0 0,1 0 0,0 0 0,-1 1 0,1-1 0,-1 0 0,1 1 0,-1-1 0,1 1 0,-1 0 0,1-1 0,-1 1 0,0 0 0,1 0 0,-1 0 0,2 2 0,6 5 0,0 1 0,0 1 0,-1-1 0,0 1 0,-1 1 0,6 11 0,33 70 0,-44-88 0,2 5 0,0 0 0,0 0 0,-1 0 0,0 1 0,-1-1 0,2 16 0,-4-23 0,0 0 0,0 0 0,0 1 0,0-1 0,0 0 0,-1 0 0,1 0 0,-1 0 0,1 1 0,-1-1 0,0 0 0,0 0 0,0 0 0,0 0 0,-1-1 0,1 1 0,0 0 0,-1 0 0,1-1 0,-1 1 0,1-1 0,-1 1 0,0-1 0,0 0 0,0 0 0,0 0 0,0 0 0,0 0 0,0 0 0,0 0 0,0 0 0,0-1 0,0 1 0,0-1 0,-3 0 0,-9 2 55,1-1-1,-1 0 0,0-1 0,1-1 1,-26-4-1,-69-19-882,78 16-35,-41-10-5963</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8.476"/>
    </inkml:context>
    <inkml:brush xml:id="br0">
      <inkml:brushProperty name="width" value="0.05" units="cm"/>
      <inkml:brushProperty name="height" value="0.05" units="cm"/>
      <inkml:brushProperty name="color" value="#FFC114"/>
    </inkml:brush>
  </inkml:definitions>
  <inkml:trace contextRef="#ctx0" brushRef="#br0">2 883 24575,'-2'-219'0,"7"-299"0,-5 511 0,1-20 0,9-55 0,-10 80 0,1 0 0,-1 0 0,1 0 0,-1 0 0,1 0 0,0 0 0,0 0 0,0 0 0,0 1 0,0-1 0,0 0 0,1 0 0,1-1 0,-3 3 0,1-1 0,-1 1 0,1 0 0,-1 0 0,0 0 0,1-1 0,-1 1 0,1 0 0,-1 0 0,1 0 0,-1 0 0,0 0 0,1 0 0,-1 0 0,1 0 0,-1 0 0,1 0 0,-1 0 0,1 0 0,-1 1 0,0-1 0,1 0 0,0 0 0,12 13 0,18 37 0,34 76 0,-47-89 0,55 130 0,-65-144 0,-1 1 0,-1 0 0,-1 0 0,-1 0 0,1 35 0,-5-51-54,0 0-1,-1 1 0,0-1 1,0 0-1,-1 1 1,0-1-1,0 0 0,-1 0 1,0-1-1,-1 1 1,0-1-1,0 1 0,0-1 1,-1 0-1,0 0 0,0-1 1,-1 0-1,0 0 1,0 0-1,0-1 0,-1 1 1,0-2-1,0 1 1,-14 6-1,-14 5-6771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19.349"/>
    </inkml:context>
    <inkml:brush xml:id="br0">
      <inkml:brushProperty name="width" value="0.05" units="cm"/>
      <inkml:brushProperty name="height" value="0.05" units="cm"/>
      <inkml:brushProperty name="color" value="#FFC114"/>
    </inkml:brush>
  </inkml:definitions>
  <inkml:trace contextRef="#ctx0" brushRef="#br0">232 98 24575,'4'0'0,"0"1"0,1-1 0,0-1 0,0 1 0,-1-1 0,1 1 0,5-3 0,-10 3 0,1 0 0,0 0 0,-1-1 0,1 1 0,-1 0 0,1-1 0,-1 1 0,1-1 0,-1 1 0,1-1 0,-1 1 0,1 0 0,-1-1 0,1 0 0,-1 1 0,0-1 0,1 1 0,-1-1 0,0 1 0,1-2 0,-1 1 0,0 0 0,0-1 0,0 1 0,0 0 0,0 0 0,-1-1 0,1 1 0,0 0 0,0 0 0,-1 0 0,1 0 0,-1-1 0,1 1 0,-1 0 0,0-1 0,-2-3 0,0 1 0,-1-1 0,1 1 0,-1 0 0,0 0 0,0 0 0,0 0 0,0 1 0,0 0 0,-1 0 0,0 0 0,0 0 0,0 1 0,0-1 0,0 1 0,0 1 0,0-1 0,-1 1 0,1 0 0,-1 0 0,1 0 0,-1 1 0,1 0 0,-1 0 0,-6 1 0,5 0 0,0 0 0,0 0 0,1 1 0,-1 0 0,0 0 0,1 1 0,-1 0 0,1 0 0,0 0 0,0 1 0,1 0 0,-1 0 0,1 1 0,-1-1 0,1 1 0,1 0 0,-1 0 0,1 1 0,-7 10 0,6-6 0,1 1 0,0-1 0,1 1 0,0 0 0,0 1 0,1-1 0,0 0 0,1 1 0,1-1 0,0 0 0,0 1 0,1-1 0,4 20 0,-3-22 0,0 0 0,1-1 0,-1 1 0,2-1 0,-1 0 0,1 0 0,0 0 0,1 0 0,0-1 0,0 0 0,0 0 0,1 0 0,0 0 0,1-1 0,-1 0 0,1-1 0,0 1 0,9 4 0,-12-8 0,-1-1 0,0 1 0,1 0 0,-1-1 0,1 0 0,0 0 0,-1 0 0,1-1 0,0 1 0,-1-1 0,1 0 0,0 0 0,0 0 0,-1 0 0,1-1 0,0 1 0,0-1 0,-1 0 0,1 0 0,-1-1 0,1 1 0,-1-1 0,0 1 0,1-1 0,-1 0 0,0 0 0,0-1 0,0 1 0,0-1 0,-1 1 0,1-1 0,-1 0 0,0 0 0,3-4 0,4-7 0,-1 0 0,0-1 0,-1 0 0,-1 0 0,0-1 0,5-22 0,-4 4 0,-1 0 0,-1 0 0,0-41 0,-5 101 0,1 1 0,2-1 0,10 50 0,-10-64 0,0-1 0,1 1 0,0-1 0,0 1 0,2-1 0,-1-1 0,1 1 0,1-1 0,0 0 0,0 0 0,1-1 0,12 11 0,-17-17 0,1 0 0,0 0 0,1 0 0,-1-1 0,0 0 0,1 0 0,-1 0 0,1 0 0,-1-1 0,1 1 0,0-1 0,0-1 0,0 1 0,0 0 0,7-1 0,-5-1 0,0 0 0,0-1 0,0 1 0,0-1 0,-1-1 0,1 1 0,-1-1 0,1 0 0,10-8 0,-2 0 0,-1 0 0,-1-1 0,1-1 0,-2 0 0,0-1 0,-1 0 0,15-24 0,-19 27 0,0 0 0,0-1 0,-1 0 0,-1 0 0,0 0 0,-1 0 0,6-25 0,-10 36 0,0 0 0,0 0 0,0 1 0,1-1 0,-1 0 0,0 0 0,0 0 0,0 0 0,-1 1 0,1-1 0,0 0 0,0 0 0,0 0 0,0 1 0,-1-1 0,1 0 0,0 1 0,-1-1 0,1 0 0,-1 0 0,1 1 0,-2-2 0,2 2 0,-1 0 0,0 0 0,1 0 0,-1 0 0,0 0 0,1 0 0,-1 0 0,0 0 0,1 1 0,-1-1 0,1 0 0,-1 0 0,0 1 0,1-1 0,-1 0 0,1 1 0,-1-1 0,1 1 0,-1-1 0,1 0 0,-1 1 0,-4 4 0,0 0 0,1 1 0,-8 10 0,6-4 0,0 1 0,0-1 0,1 1 0,1 0 0,0 0 0,-2 17 0,5-24 0,0 0 0,0-1 0,1 1 0,-1 0 0,1 0 0,1 0 0,-1-1 0,1 1 0,0 0 0,0 0 0,1-1 0,0 1 0,0-1 0,0 1 0,0-1 0,1 0 0,4 5 0,-5-7 0,1 0 0,1-1 0,-1 1 0,0-1 0,1 0 0,-1 0 0,1 0 0,-1 0 0,1-1 0,0 0 0,0 1 0,-1-2 0,1 1 0,0 0 0,0-1 0,0 1 0,0-1 0,0 0 0,0-1 0,7 0 0,5-1 0,0-2 0,0 0 0,25-9 0,-27 7 0,0 0 0,0-1 0,-1 0 0,1-1 0,-2-1 0,1 0 0,-1-1 0,-1 0 0,0-1 0,0 0 0,-1 0 0,10-16 0,-9 9 0,0 1 0,-2-1 0,0-1 0,-1 0 0,-1 0 0,0 0 0,-2-1 0,5-32 0,-20 146 0,3 1 0,8 101 0,27 195 0,-17-260 0,-8-104 0,-1-11 0,0 0 0,-2 0 0,1 0 0,-2 1 0,0-1 0,-5 23 0,5-37 0,1-1 0,0 1 0,-1 0 0,1-1 0,-1 1 0,0-1 0,1 1 0,-1-1 0,0 1 0,0-1 0,0 0 0,0 1 0,0-1 0,0 0 0,0 0 0,-1 0 0,1 0 0,0 0 0,-1 0 0,1 0 0,0 0 0,-1 0 0,1-1 0,-4 2 0,3-2 0,-1 0 0,0 0 0,1 0 0,-1 0 0,0-1 0,1 1 0,-1-1 0,1 0 0,-1 1 0,1-1 0,-1 0 0,1-1 0,-5-1 0,-5-5 0,1-1 0,0 0 0,0 0 0,-14-17 0,-17-24-1365,5 0-5461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0.127"/>
    </inkml:context>
    <inkml:brush xml:id="br0">
      <inkml:brushProperty name="width" value="0.05" units="cm"/>
      <inkml:brushProperty name="height" value="0.05" units="cm"/>
      <inkml:brushProperty name="color" value="#FFC114"/>
    </inkml:brush>
  </inkml:definitions>
  <inkml:trace contextRef="#ctx0" brushRef="#br0">46 138 24575,'-1'-3'0,"0"1"0,0-1 0,0 1 0,-1-1 0,1 1 0,0-1 0,-1 1 0,0 0 0,1 0 0,-1 0 0,0 0 0,-3-3 0,4 5 0,0-1 0,0 0 0,1 1 0,-1-1 0,0 1 0,0-1 0,1 1 0,-1 0 0,0-1 0,0 1 0,0 0 0,0-1 0,0 1 0,0 0 0,1 0 0,-3 0 0,3 0 0,-1 0 0,1 1 0,-1-1 0,1 0 0,-1 1 0,1-1 0,-1 0 0,1 1 0,0-1 0,-1 1 0,1-1 0,-1 1 0,1-1 0,0 1 0,0-1 0,-1 1 0,1-1 0,0 1 0,0 0 0,0-1 0,0 1 0,-1-1 0,1 1 0,0-1 0,0 1 0,0 0 0,0-1 0,0 1 0,1 0 0,0 20 0,1-1 0,1 1 0,6 25 0,1 1 0,-5-20 0,-1 5 0,3 0 0,14 46 0,-21-77 0,1-1 0,-1 1 0,0-1 0,0 1 0,0-1 0,0 1 0,0-1 0,1 1 0,-1-1 0,0 1 0,0-1 0,1 1 0,-1-1 0,0 1 0,1-1 0,-1 0 0,0 1 0,1-1 0,-1 1 0,1-1 0,-1 0 0,1 0 0,-1 1 0,1-1 0,-1 0 0,1 0 0,-1 1 0,1-1 0,-1 0 0,1 0 0,0 0 0,0 0 0,0-1 0,0 0 0,0 1 0,0-1 0,-1 0 0,1 0 0,0 1 0,-1-1 0,1 0 0,0 0 0,-1 0 0,1 0 0,-1 0 0,1-2 0,11-38 0,34-135 0,-35 144 0,1 0 0,2 1 0,22-39 0,-31 63 0,0 0 0,0 0 0,0 1 0,10-10 0,-14 14 0,1 1 0,-1 0 0,0 0 0,1 1 0,-1-1 0,0 0 0,1 0 0,-1 1 0,1-1 0,-1 1 0,1-1 0,-1 1 0,4-1 0,-4 1 0,0 0 0,0 1 0,0-1 0,0 0 0,0 0 0,-1 1 0,1-1 0,0 1 0,0-1 0,0 1 0,0-1 0,0 1 0,-1-1 0,1 1 0,0 0 0,-1-1 0,1 1 0,0 0 0,-1 0 0,1 0 0,-1-1 0,1 1 0,-1 0 0,1 2 0,6 15 0,-1 2 0,0-1 0,-2 1 0,0 0 0,1 23 0,-1-9 0,23 139 0,-27-172 0,1 1 0,-1-1 0,0 0 0,0 1 0,1-1 0,-1 1 0,1-1 0,0 0 0,-1 0 0,1 1 0,0-1 0,0 0 0,-1 0 0,1 0 0,0 0 0,0 0 0,2 2 0,-2-3 0,0 0 0,0 1 0,0-1 0,0 0 0,-1 0 0,1 0 0,0 1 0,0-1 0,0 0 0,0 0 0,0 0 0,0-1 0,0 1 0,0 0 0,0 0 0,0 0 0,0-1 0,0 1 0,1-1 0,5-4 0,1 1 0,-2-1 0,1 0 0,12-13 0,-4 4 0,-9 10 0,16-15 0,40-24 0,-55 39 0,0 0 0,0 0 0,0 1 0,1 0 0,-1 0 0,1 1 0,0 0 0,-1 1 0,1-1 0,15 1 0,-20 1 0,1 1 0,-1 0 0,0 0 0,0 0 0,0 0 0,0 1 0,0-1 0,0 1 0,0 0 0,0 0 0,-1 0 0,1 0 0,-1 0 0,0 1 0,1-1 0,-1 1 0,0 0 0,0-1 0,2 7 0,-1-4 0,1-1 0,-1 0 0,1 1 0,-1-1 0,1-1 0,7 7 0,-9-9 0,1 1 0,-1-1 0,1 0 0,0 0 0,-1 0 0,1 0 0,0 0 0,0-1 0,0 1 0,-1-1 0,1 1 0,0-1 0,0 0 0,0 0 0,0-1 0,0 1 0,3-1 0,-1-1 0,0 1 0,-1-1 0,1 0 0,-1-1 0,0 1 0,1-1 0,-1 0 0,0 0 0,4-5 0,2-1 0,-2 0 0,0-1 0,0-1 0,0 1 0,-2-1 0,12-24 0,-14 26 0,-1-1 0,0 0 0,-1 0 0,0 0 0,0 0 0,-1 0 0,0-1 0,-1 1 0,0 0 0,-2-12 0,2 19 0,-1 1 0,1-1 0,-1 0 0,0 0 0,1 1 0,-1-1 0,0 0 0,-1 1 0,1-1 0,0 1 0,-1-1 0,0 1 0,1 0 0,-1-1 0,0 1 0,0 0 0,0 0 0,0 0 0,-1 1 0,1-1 0,0 1 0,-1-1 0,1 1 0,-1 0 0,1-1 0,-1 2 0,0-1 0,0 0 0,1 0 0,-1 1 0,0-1 0,0 1 0,0 0 0,0 0 0,1 0 0,-1 0 0,0 1 0,0-1 0,0 1 0,-3 1 0,-1-1 0,1 1 0,-1 0 0,0 1 0,1-1 0,0 1 0,0 1 0,0-1 0,0 1 0,0 0 0,0 0 0,-7 9 0,6-6 0,0 1 0,0 1 0,1-1 0,1 1 0,-1 0 0,1 1 0,-4 12 0,4-9 0,0 0 0,2 1 0,0-1 0,0 1 0,1 0 0,1 0 0,0 0 0,1 0 0,0-1 0,2 1 0,-1 0 0,5 15 0,-2-16-227,1 0-1,0-1 1,1 1-1,0-1 1,16 22-1,8 5-6598</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0.746"/>
    </inkml:context>
    <inkml:brush xml:id="br0">
      <inkml:brushProperty name="width" value="0.05" units="cm"/>
      <inkml:brushProperty name="height" value="0.05" units="cm"/>
      <inkml:brushProperty name="color" value="#FFC114"/>
    </inkml:brush>
  </inkml:definitions>
  <inkml:trace contextRef="#ctx0" brushRef="#br0">1 155 24575,'2'-11'0,"2"23"0,4 27 0,1 71 0,14 149 0,-22-256 0,-1 3 0,1-1 0,0 0 0,0 1 0,0-1 0,4 9 0,-5-14 0,0 1 0,1 0 0,-1-1 0,1 1 0,-1-1 0,0 1 0,1-1 0,-1 1 0,1-1 0,0 1 0,-1-1 0,1 1 0,-1-1 0,1 1 0,-1-1 0,1 0 0,0 0 0,-1 1 0,1-1 0,1 0 0,-1 0 0,0 0 0,0 0 0,1 0 0,-1 0 0,0-1 0,0 1 0,0 0 0,0-1 0,1 1 0,-1-1 0,0 1 0,0-1 0,0 0 0,0 1 0,0-1 0,1-1 0,5-5 0,1-1 0,-1 1 0,-1-1 0,1-1 0,-2 1 0,1-1 0,6-14 0,27-73 0,-32 78 0,21-64 0,-14 37 0,32-68 0,-43 107 0,0 0 0,1 0 0,0 1 0,7-10 0,-10 14 0,-1 1 0,1-1 0,0 0 0,-1 1 0,1-1 0,0 1 0,-1-1 0,1 1 0,0 0 0,0-1 0,0 1 0,-1 0 0,1 0 0,0-1 0,0 1 0,0 0 0,-1 0 0,1 0 0,1 0 0,-1 0 0,0 1 0,0-1 0,0 1 0,0-1 0,-1 1 0,1-1 0,0 1 0,0 0 0,-1-1 0,1 1 0,0 0 0,-1-1 0,1 1 0,-1 0 0,1 0 0,-1 0 0,1 0 0,-1 0 0,0 0 0,1-1 0,-1 3 0,6 20 0,-1 0 0,-1 0 0,-1 0 0,-1 36 0,1-16 0,0 19 0,8 76 0,-8-114 0,1 0 0,1-1 0,14 38 0,-18-57 0,1-1 0,-1 1 0,1 0 0,0-1 0,0 0 0,0 0 0,1 1 0,-1-1 0,1 0 0,-1-1 0,1 1 0,0 0 0,0-1 0,6 4 0,-6-5 0,-1 0 0,1 0 0,-1-1 0,1 1 0,-1-1 0,1 0 0,-1 1 0,1-1 0,-1 0 0,1-1 0,0 1 0,-1 0 0,1-1 0,-1 1 0,0-1 0,1 0 0,-1 0 0,1 0 0,-1 0 0,0 0 0,0-1 0,0 1 0,4-3 0,4-5 0,0 1 0,-1-1 0,0-1 0,-1 0 0,0 0 0,0-1 0,10-19 0,-3 1 0,22-59 0,-21 37 0,-3-1 0,-2 0 0,-2-1 0,-2 0 0,-1-88 0,-6 131 0,0-1 0,-1 0 0,0 0 0,0 1 0,-6-19 0,-2 15 0,9 14 0,-1 0 0,1 0 0,0-1 0,-1 1 0,1 0 0,0 0 0,-1 0 0,1 0 0,0 0 0,-1 0 0,1 0 0,0 0 0,-1 0 0,1 0 0,-1 0 0,1 0 0,0 0 0,-1 0 0,1 0 0,0 0 0,-1 0 0,1 0 0,0 0 0,-1 1 0,1-1 0,-2 2 0,0-1 0,1 1 0,-1-1 0,1 1 0,0 0 0,-1-1 0,1 1 0,0 0 0,0 0 0,0 0 0,-1 3 0,-3 13 0,0 0 0,1 1 0,0-1 0,2 1 0,0-1 0,1 29 0,16 113 0,0-73-341,4-1 0,4-1-1,53 131 1,-63-185-6485</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0.862"/>
    </inkml:context>
    <inkml:brush xml:id="br0">
      <inkml:brushProperty name="width" value="0.05" units="cm"/>
      <inkml:brushProperty name="height" value="0.05" units="cm"/>
      <inkml:brushProperty name="color" value="#FFC114"/>
    </inkml:brush>
  </inkml:definitions>
  <inkml:trace contextRef="#ctx0" brushRef="#br0">0 231 24575,'0'-9'0,"3"-9"0,5-10 0,2-6 0,7 0 0,6 2 0,5 4 0,6 7 0,4 7 0,1 5 0,0 5 0,-4 6 0,-8 2-8191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1.658"/>
    </inkml:context>
    <inkml:brush xml:id="br0">
      <inkml:brushProperty name="width" value="0.05" units="cm"/>
      <inkml:brushProperty name="height" value="0.05" units="cm"/>
      <inkml:brushProperty name="color" value="#FFC114"/>
    </inkml:brush>
  </inkml:definitions>
  <inkml:trace contextRef="#ctx0" brushRef="#br0">27 149 24575,'-5'-9'0,"1"1"0,0-1 0,1-1 0,0 1 0,1 0 0,-3-14 0,5 20 0,0 1 0,-1-1 0,1 0 0,0 0 0,1 0 0,-1 1 0,0-1 0,1 0 0,-1 0 0,1 1 0,0-1 0,0 0 0,0 1 0,0-1 0,1 1 0,-1-1 0,1 1 0,-1 0 0,1 0 0,0-1 0,0 1 0,0 0 0,0 1 0,0-1 0,5-3 0,-6 4 0,1 1 0,-1-1 0,0 0 0,1 1 0,-1-1 0,1 1 0,-1 0 0,0-1 0,1 1 0,-1 0 0,1 0 0,-1 0 0,1 0 0,-1 0 0,1 0 0,-1 1 0,1-1 0,-1 0 0,0 1 0,1-1 0,-1 1 0,0-1 0,1 1 0,-1 0 0,0-1 0,1 1 0,-1 0 0,0 0 0,0 0 0,0 0 0,0 0 0,0 0 0,0 0 0,1 2 0,2 3 0,0 1 0,-1-1 0,1 0 0,-1 1 0,4 13 0,1 9 0,-1 1 0,-2 1 0,4 59 0,-11 94 0,-10-63 0,-31 139 0,19-128 0,22-127 0,1 1 0,1 0 0,-1-1 0,1 1 0,0 0 0,0 0 0,1 6 0,0-10 0,-1 0 0,1-1 0,0 1 0,0-1 0,0 1 0,-1-1 0,1 1 0,0-1 0,1 0 0,-1 1 0,0-1 0,0 0 0,1 0 0,-1 0 0,0 0 0,1 0 0,-1 0 0,1 0 0,-1 0 0,1-1 0,0 1 0,-1 0 0,1-1 0,0 0 0,-1 1 0,1-1 0,2 0 0,14 2 0,-1-1 0,0-1 0,33-3 0,56-15 0,-78 13 0,220-49-626,-219 47-113,54-12-6087</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2.003"/>
    </inkml:context>
    <inkml:brush xml:id="br0">
      <inkml:brushProperty name="width" value="0.05" units="cm"/>
      <inkml:brushProperty name="height" value="0.05" units="cm"/>
      <inkml:brushProperty name="color" value="#FFC114"/>
    </inkml:brush>
  </inkml:definitions>
  <inkml:trace contextRef="#ctx0" brushRef="#br0">167 138 24575,'-1'-6'0,"0"0"0,-1 1 0,1-1 0,-1 0 0,0 1 0,0-1 0,-5-6 0,-2-9 0,9 21 0,-1-1 0,1 1 0,0 0 0,0-1 0,0 1 0,0 0 0,0-1 0,0 1 0,-1 0 0,1-1 0,0 1 0,0 0 0,-1-1 0,1 1 0,0 0 0,0 0 0,-1-1 0,1 1 0,0 0 0,-1 0 0,1-1 0,0 1 0,-1 0 0,1 0 0,0 0 0,-1 0 0,1 0 0,0 0 0,-1 0 0,1-1 0,-1 1 0,1 0 0,0 0 0,-1 0 0,1 1 0,0-1 0,-1 0 0,1 0 0,-1 0 0,1 0 0,-1 0 0,-16 16 0,-9 26 0,24-38 0,-7 12 0,1-1 0,1 1 0,1 1 0,-9 33 0,14-47 0,1 1 0,-1 0 0,1-1 0,0 1 0,-1 0 0,2-1 0,-1 1 0,0 0 0,1-1 0,0 1 0,0-1 0,0 1 0,0-1 0,0 1 0,1-1 0,-1 0 0,1 0 0,0 0 0,0 0 0,0 0 0,1 0 0,-1 0 0,1-1 0,-1 1 0,1-1 0,0 1 0,0-1 0,0 0 0,0 0 0,5 2 0,-2-2 0,0 1 0,0-1 0,0 0 0,0-1 0,1 0 0,-1 0 0,0 0 0,0 0 0,1-1 0,-1 0 0,0 0 0,1-1 0,-1 0 0,13-3 0,-16 3 0,0 0 0,1-1 0,-1 1 0,0-1 0,0 0 0,0 0 0,0 0 0,0 0 0,0 0 0,-1 0 0,1-1 0,-1 1 0,0-1 0,1 0 0,-1 0 0,0 0 0,-1 0 0,1 0 0,-1 0 0,1-1 0,-1 1 0,0 0 0,0-1 0,0 1 0,0-1 0,-1 1 0,0-8 0,0 1 0,-1 0 0,0 0 0,-1 0 0,0 1 0,-1-1 0,0 0 0,-1 1 0,0 0 0,0-1 0,-1 2 0,0-1 0,0 0 0,-1 1 0,-10-11 0,5 7 0,0 0 0,-1 1 0,0 0 0,-1 1 0,0 0 0,-1 1 0,0 1 0,-18-8 0,28 14-170,-1 0-1,1 0 0,0 1 1,-1 0-1,1 0 0,-1 0 1,-6 0-1,-3 3-6655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2.251"/>
    </inkml:context>
    <inkml:brush xml:id="br0">
      <inkml:brushProperty name="width" value="0.05" units="cm"/>
      <inkml:brushProperty name="height" value="0.05" units="cm"/>
      <inkml:brushProperty name="color" value="#FFC114"/>
    </inkml:brush>
  </inkml:definitions>
  <inkml:trace contextRef="#ctx0" brushRef="#br0">396 121 24575,'1'-1'0,"0"0"0,0-1 0,0 1 0,0-1 0,0 1 0,0-1 0,0 1 0,-1-1 0,1 1 0,-1-1 0,1 0 0,-1 0 0,1 1 0,-1-1 0,0 0 0,0 0 0,0 1 0,0-1 0,0 0 0,0 0 0,-1 1 0,1-1 0,-1 0 0,1 0 0,-1 1 0,1-1 0,-1 1 0,0-1 0,0 0 0,0 1 0,0 0 0,0-1 0,0 1 0,0-1 0,-2 0 0,-2-4 0,0 1 0,0 0 0,-1 0 0,0 1 0,0-1 0,0 1 0,-8-4 0,6 5 0,-1-1 0,1 1 0,-1 1 0,0-1 0,1 1 0,-1 1 0,0 0 0,0 0 0,0 1 0,0 0 0,0 0 0,0 1 0,0 0 0,0 1 0,1 0 0,-1 0 0,0 1 0,-14 7 0,12-5 0,1 1 0,0 0 0,1 1 0,0 0 0,0 1 0,0 0 0,1 0 0,0 1 0,0 0 0,1 0 0,1 1 0,-1-1 0,1 2 0,-4 10 0,4-6 0,0-1 0,1 1 0,1 0 0,1 0 0,0 0 0,1 1 0,0-1 0,2 27 0,0-31 0,1 0 0,1-1 0,0 1 0,0 0 0,1-1 0,1 0 0,0 1 0,0-1 0,1-1 0,0 1 0,0-1 0,1 0 0,10 12 0,25 18-1365,2-7-5461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2.860"/>
    </inkml:context>
    <inkml:brush xml:id="br0">
      <inkml:brushProperty name="width" value="0.05" units="cm"/>
      <inkml:brushProperty name="height" value="0.05" units="cm"/>
      <inkml:brushProperty name="color" value="#FFC114"/>
    </inkml:brush>
  </inkml:definitions>
  <inkml:trace contextRef="#ctx0" brushRef="#br0">211 608 24575,'0'-16'0,"-1"0"0,0 0 0,-1 1 0,-1-1 0,0 1 0,-9-26 0,10 36 0,-1-1 0,0 1 0,1-1 0,-1 1 0,-1 0 0,1 0 0,-1 1 0,0-1 0,0 1 0,-1-1 0,1 1 0,-1 1 0,0-1 0,0 1 0,0-1 0,0 2 0,0-1 0,-1 0 0,1 1 0,-10-2 0,13 3 0,0 1 0,0-1 0,0 1 0,-1 0 0,1 0 0,0 0 0,0 0 0,0 0 0,0 1 0,0-1 0,0 1 0,0-1 0,0 1 0,0 0 0,0-1 0,0 1 0,0 0 0,1 0 0,-1 1 0,0-1 0,1 0 0,-1 1 0,0-1 0,1 0 0,0 1 0,-1 0 0,1-1 0,0 1 0,0 0 0,0 0 0,0 0 0,-1 2 0,-2 7 0,-1 1 0,2-1 0,0 1 0,-3 17 0,4-15 0,1-10 0,-2 7 0,1-1 0,0 1 0,1 0 0,0 0 0,0 0 0,1 0 0,1 0 0,2 13 0,-3-22 0,1-1 0,-1 0 0,1 1 0,-1-1 0,1 0 0,-1 1 0,1-1 0,0 0 0,0 0 0,0 0 0,-1 1 0,1-1 0,0 0 0,0 0 0,1 0 0,-1-1 0,0 1 0,0 0 0,0 0 0,1-1 0,-1 1 0,0 0 0,1-1 0,-1 1 0,0-1 0,1 0 0,-1 1 0,1-1 0,-1 0 0,0 0 0,1 0 0,-1 0 0,1 0 0,-1 0 0,1-1 0,-1 1 0,0 0 0,1-1 0,-1 1 0,0-1 0,1 1 0,0-2 0,4 0 0,-1-1 0,0 0 0,0 0 0,0-1 0,0 1 0,0-1 0,-1 0 0,8-8 0,-8 5 0,0 1 0,0-1 0,0 0 0,-1 0 0,0 0 0,0 0 0,-1 0 0,0-1 0,0 1 0,1-15 0,-3 19 0,1 0 0,-1 0 0,0 0 0,0 1 0,0-1 0,0 0 0,-1 0 0,1 0 0,-1 0 0,0 0 0,0 0 0,0 1 0,0-1 0,0 0 0,-1 1 0,1-1 0,-1 1 0,1-1 0,-1 1 0,0 0 0,0 0 0,0 0 0,-1 0 0,1 0 0,0 0 0,-1 1 0,1-1 0,-1 1 0,1-1 0,-6-1 0,6 2 0,1 1 0,0 0 0,-1-1 0,1 1 0,-1 0 0,1-1 0,-1 1 0,1 0 0,-1 0 0,1 0 0,-1 1 0,1-1 0,-1 0 0,1 0 0,-1 1 0,1-1 0,0 1 0,-1-1 0,1 1 0,-1 0 0,1 0 0,0-1 0,-2 2 0,2 0 0,-1 0 0,0 0 0,1 1 0,-1-1 0,1 0 0,0 0 0,0 1 0,0-1 0,0 1 0,0-1 0,1 1 0,-2 2 0,1 4 0,0 0 0,1 0 0,0 0 0,0-1 0,1 1 0,3 16 0,-2-15 0,2 0 0,-1 0 0,1-1 0,1 1 0,0-1 0,0 0 0,1 0 0,0-1 0,1 0 0,-1 0 0,1 0 0,1-1 0,0 0 0,0 0 0,0-1 0,1 0 0,0-1 0,0 0 0,12 5 0,-12-6 0,0-1 0,0 0 0,-1-1 0,2 0 0,-1-1 0,0 1 0,0-2 0,0 1 0,1-2 0,-1 1 0,0-1 0,0 0 0,0-1 0,0 0 0,0 0 0,0-1 0,0-1 0,-1 1 0,0-1 0,1-1 0,-2 1 0,9-7 0,-6 4 0,-1-1 0,0-1 0,-1 0 0,1 0 0,-1 0 0,-1-1 0,0 0 0,8-18 0,-7 11 0,0 0 0,-2-1 0,0 0 0,6-36 0,-6 9 0,-3 0 0,-1 0 0,-9-83 0,5 102 0,-8-62 0,8 78 0,0 0 0,0 0 0,-1 1 0,0 0 0,-1-1 0,-6-11 0,10 21 0,0 0 0,0-1 0,0 1 0,0-1 0,0 1 0,0 0 0,-1-1 0,1 1 0,0 0 0,0-1 0,0 1 0,-1-1 0,1 1 0,0 0 0,-1 0 0,1-1 0,0 1 0,0 0 0,-1 0 0,1-1 0,0 1 0,-1 0 0,1 0 0,-1 0 0,1-1 0,0 1 0,-1 0 0,1 0 0,-1 0 0,1 0 0,0 0 0,-1 0 0,1 0 0,-1 0 0,1 0 0,0 0 0,-1 0 0,1 0 0,-1 0 0,1 0 0,0 1 0,-1-1 0,1 0 0,0 0 0,-1 0 0,1 0 0,-1 1 0,1-1 0,0 0 0,0 0 0,-1 1 0,1-1 0,0 0 0,-1 1 0,1-1 0,0 0 0,0 1 0,0-1 0,-1 0 0,1 1 0,0-1 0,0 1 0,0-1 0,0 0 0,0 1 0,0-1 0,0 1 0,0-1 0,0 1 0,-8 33 0,5 10 0,1 1 0,7 77 0,23 90 0,-25-191 0,0-3 12,57 291-1389,-49-276-5449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2.989"/>
    </inkml:context>
    <inkml:brush xml:id="br0">
      <inkml:brushProperty name="width" value="0.05" units="cm"/>
      <inkml:brushProperty name="height" value="0.05" units="cm"/>
      <inkml:brushProperty name="color" value="#FFC114"/>
    </inkml:brush>
  </inkml:definitions>
  <inkml:trace contextRef="#ctx0" brushRef="#br0">39 156 24575,'-3'-6'0,"-1"-11"0,-3-8 0,-3-3 0,1 1 0,3 4 0,7 6 0,6 7 0,5 7 0,3 8 0,5 2 0,5 3 0,1 4 0,-4-2-8191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6.367"/>
    </inkml:context>
    <inkml:brush xml:id="br0">
      <inkml:brushProperty name="width" value="0.05" units="cm"/>
      <inkml:brushProperty name="height" value="0.05" units="cm"/>
      <inkml:brushProperty name="color" value="#FFC114"/>
    </inkml:brush>
  </inkml:definitions>
  <inkml:trace contextRef="#ctx0" brushRef="#br0">1 334 24575,'1'-3'0,"0"-1"0,1 1 0,-1-1 0,1 1 0,0 0 0,0 0 0,0 0 0,1 0 0,-1 0 0,1 0 0,-1 0 0,1 1 0,5-4 0,-4 2 0,19-15 0,1 1 0,1 0 0,0 2 0,1 2 0,49-21 0,-4 8 0,80-19 0,-34 18-310,0 5 0,2 5 0,175-3 0,-155 21-264,0 6-1,234 41 1,-279-29 461,0 5 0,-1 4 1,-2 4-1,-1 4 0,-2 4 0,-2 3 0,-1 5 1,-3 3-1,-2 3 0,84 73 0,-35-9-8,156 182 0,79 158-202,-344-431 273,200 298 4465,-210-307-5457,-2-6-5703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3.126"/>
    </inkml:context>
    <inkml:brush xml:id="br0">
      <inkml:brushProperty name="width" value="0.05" units="cm"/>
      <inkml:brushProperty name="height" value="0.05" units="cm"/>
      <inkml:brushProperty name="color" value="#FFC114"/>
    </inkml:brush>
  </inkml:definitions>
  <inkml:trace contextRef="#ctx0" brushRef="#br0">1 28 24575,'2'0'0,"2"-3"0,0-3 0,-1-5 0,-1 3 0,-1 9 0,0 7 0,-1 8 0,0 11 0,0 9 0,0 7 0,-3 3 0,-1 1 0,0 0 0,1-9-8191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3.893"/>
    </inkml:context>
    <inkml:brush xml:id="br0">
      <inkml:brushProperty name="width" value="0.05" units="cm"/>
      <inkml:brushProperty name="height" value="0.05" units="cm"/>
      <inkml:brushProperty name="color" value="#FFC114"/>
    </inkml:brush>
  </inkml:definitions>
  <inkml:trace contextRef="#ctx0" brushRef="#br0">1 167 24575,'1'0'0,"0"1"0,-1-1 0,1 0 0,0 1 0,0-1 0,0 1 0,-1-1 0,1 1 0,0-1 0,-1 1 0,1 0 0,-1-1 0,1 1 0,0 0 0,-1-1 0,0 1 0,1 0 0,-1 0 0,1 0 0,-1-1 0,0 1 0,1 0 0,-1 0 0,0 0 0,0 0 0,0 0 0,0-1 0,0 2 0,3 31 0,-3-28 0,1 33 0,-1-23 0,0 1 0,1 0 0,1 0 0,0 0 0,5 16 0,-5-28 0,-1 0 0,1 0 0,0 0 0,0 0 0,0 0 0,0 0 0,1-1 0,0 1 0,0-1 0,0 0 0,0 0 0,0 0 0,0 0 0,1 0 0,-1-1 0,1 0 0,0 1 0,0-1 0,0-1 0,0 1 0,0 0 0,0-1 0,6 1 0,-5-1 0,0 0 0,-1 0 0,1-1 0,0 0 0,0 0 0,0 0 0,-1 0 0,1-1 0,0 0 0,0 0 0,-1 0 0,1 0 0,6-4 0,-8 4 0,0-1 0,0 0 0,-1 0 0,1 0 0,0 0 0,-1 0 0,1-1 0,-1 1 0,0-1 0,0 0 0,0 1 0,0-1 0,0 0 0,-1 0 0,1 0 0,-1-1 0,0 1 0,0 0 0,1-6 0,1-12 0,0-1 0,-2 1 0,-1 0 0,0-1 0,-7-36 0,-28-107 0,24 122 0,8 36 0,2 20 0,3 24 0,0-25 0,0 0 0,1-1 0,0 1 0,1 0 0,0-1 0,1 0 0,0 0 0,14 20 0,-17-27 0,1 0 0,0-1 0,0 0 0,0 1 0,1-1 0,-1 0 0,1-1 0,-1 1 0,1-1 0,0 1 0,0-1 0,0 0 0,1 0 0,-1-1 0,0 0 0,1 1 0,-1-1 0,0-1 0,1 1 0,0-1 0,-1 1 0,1-1 0,-1-1 0,1 1 0,-1-1 0,9-1 0,-3-1 0,0-1 0,0 0 0,11-7 0,2 0 0,-22 11 0,0-1 0,-1 1 0,1-1 0,0 1 0,0-1 0,0 1 0,0 0 0,0-1 0,0 1 0,0 0 0,0 0 0,1 0 0,-1 0 0,0 0 0,0 0 0,0 0 0,0 0 0,0 0 0,0 0 0,0 1 0,0-1 0,0 0 0,0 1 0,0-1 0,0 1 0,0-1 0,0 1 0,-1 0 0,1-1 0,0 1 0,0 0 0,0-1 0,-1 1 0,1 0 0,0 0 0,-1 0 0,1-1 0,-1 1 0,1 0 0,-1 0 0,1 0 0,-1 0 0,1 2 0,1 5 0,-1 0 0,1 0 0,-1 1 0,0 14 0,1 5 0,-2-26 0,0-1 0,0 1 0,1 0 0,-1 0 0,1-1 0,-1 1 0,1 0 0,0-1 0,0 1 0,-1-1 0,1 1 0,0-1 0,0 0 0,1 1 0,-1-1 0,0 0 0,0 0 0,1 1 0,-1-1 0,1 0 0,1 1 0,-2-2 0,1 0 0,0 1 0,0-1 0,-1 0 0,1 0 0,0 0 0,0 0 0,0 0 0,-1-1 0,1 1 0,0 0 0,-1-1 0,1 0 0,0 1 0,-1-1 0,4-1 0,5-5 0,0 0 0,0 0 0,-1-1 0,14-14 0,-9 6 0,-11 12 0,1-1 0,-1 1 0,1 0 0,0 0 0,0 1 0,0-1 0,0 1 0,1 0 0,0 0 0,9-4 0,-14 7 0,1 0 0,0 0 0,0 0 0,0 0 0,0 0 0,0 0 0,-1 0 0,1 0 0,0 0 0,0 1 0,0-1 0,0 0 0,-1 1 0,1-1 0,0 0 0,0 1 0,-1-1 0,1 1 0,0-1 0,-1 1 0,1 0 0,-1-1 0,1 1 0,0 0 0,-1-1 0,1 1 0,-1 0 0,0-1 0,1 1 0,-1 0 0,1 1 0,8 29 0,-9-28 0,58 298-1365,-45-235-5461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6.343"/>
    </inkml:context>
    <inkml:brush xml:id="br0">
      <inkml:brushProperty name="width" value="0.05" units="cm"/>
      <inkml:brushProperty name="height" value="0.05" units="cm"/>
      <inkml:brushProperty name="color" value="#FFC114"/>
    </inkml:brush>
  </inkml:definitions>
  <inkml:trace contextRef="#ctx0" brushRef="#br0">278 102 24575,'3'-3'0,"0"0"0,0 0 0,-1 0 0,0 0 0,1 0 0,-1-1 0,-1 1 0,1-1 0,0 0 0,-1 1 0,0-1 0,0 0 0,0 0 0,1-6 0,-2 9 0,0-1 0,-1 0 0,1 0 0,0 0 0,0 1 0,-1-1 0,0 0 0,1 0 0,-1 1 0,0-1 0,1 0 0,-1 1 0,0-1 0,0 1 0,0-1 0,-1 1 0,1 0 0,0-1 0,-1 1 0,1 0 0,0 0 0,-1 0 0,1 0 0,-1 0 0,0 0 0,1 1 0,-1-1 0,0 0 0,1 1 0,-1-1 0,0 1 0,0 0 0,-2-1 0,-4 0 0,0 1 0,0 0 0,0 0 0,0 0 0,0 1 0,1 0 0,-1 1 0,0 0 0,1 0 0,-1 1 0,1 0 0,-1 0 0,1 0 0,-8 6 0,3-2 0,1 1 0,0 0 0,0 1 0,1 0 0,0 1 0,0 0 0,-10 15 0,14-16 0,0 1 0,0 0 0,1 1 0,0-1 0,1 1 0,0 0 0,1 0 0,0 0 0,1 0 0,0 0 0,0 1 0,1 13 0,1-20 0,0 0 0,1 0 0,0-1 0,-1 1 0,1 0 0,1-1 0,-1 1 0,1-1 0,0 1 0,0-1 0,0 0 0,0 0 0,1 0 0,-1 0 0,1 0 0,0 0 0,1-1 0,-1 1 0,0-1 0,1 0 0,0 0 0,0-1 0,0 1 0,0-1 0,0 1 0,0-1 0,1-1 0,-1 1 0,1-1 0,-1 1 0,9 0 0,-8-1 0,0 0 0,0-1 0,0 1 0,0-1 0,0 0 0,0 0 0,-1-1 0,1 1 0,0-1 0,0 0 0,0-1 0,0 1 0,-1-1 0,1 0 0,-1 0 0,1 0 0,-1-1 0,0 0 0,0 1 0,0-1 0,0-1 0,-1 1 0,1-1 0,-1 1 0,4-6 0,0-2 0,-1 1 0,0-1 0,-1 0 0,0 0 0,-1-1 0,0 0 0,-1 1 0,0-1 0,1-14 0,-1 2 0,-3 17 0,0-1 0,1 1 0,0 0 0,1-1 0,0 1 0,4-11 0,-3 53 0,-2-11 0,2 1 0,0 0 0,2-1 0,0 1 0,2-1 0,11 27 0,-16-48 0,-1 0 0,1 0 0,0 0 0,0 0 0,0-1 0,0 1 0,0-1 0,0 1 0,1-1 0,-1 0 0,1 0 0,0 0 0,-1 0 0,1 0 0,0-1 0,0 1 0,6 1 0,-5-2 0,1 0 0,-1 0 0,1-1 0,-1 0 0,1 0 0,0 0 0,-1 0 0,1-1 0,-1 0 0,1 0 0,-1 0 0,7-3 0,-5 2-105,0 0 0,0 0 0,0-1 0,0 0 0,-1 0 0,1-1 0,-1 0 0,0 0 0,0 0 0,0 0 0,-1-1 0,5-5 0,-1-2-6721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8.962"/>
    </inkml:context>
    <inkml:brush xml:id="br0">
      <inkml:brushProperty name="width" value="0.05" units="cm"/>
      <inkml:brushProperty name="height" value="0.05" units="cm"/>
      <inkml:brushProperty name="color" value="#FFC114"/>
    </inkml:brush>
  </inkml:definitions>
  <inkml:trace contextRef="#ctx0" brushRef="#br0">107 783 24575,'-10'-113'0,"1"25"0,10 177 0,-4-1 0,-4-1 0,-20 90 0,27-174 0,-1-1 0,1 1 0,-1 0 0,0 0 0,0-1 0,0 1 0,0 0 0,-4 4 0,5-7 0,0 0 0,0 0 0,0 0 0,-1 1 0,1-1 0,0 0 0,0 0 0,0 0 0,0 0 0,-1 0 0,1 0 0,0 0 0,0 0 0,0 1 0,-1-1 0,1 0 0,0 0 0,0 0 0,0 0 0,-1 0 0,1 0 0,0 0 0,0 0 0,0 0 0,-1 0 0,1 0 0,0 0 0,0-1 0,0 1 0,-1 0 0,1 0 0,0 0 0,0 0 0,0 0 0,0 0 0,-1 0 0,1 0 0,0-1 0,0 1 0,-7-17 0,-3-32 0,4 0 0,1 0 0,2-67 0,2 72 0,0-89 0,26-231 0,-23 344 0,1 0 0,1 1 0,0-1 0,2 1 0,0 1 0,1-1 0,1 1 0,14-23 0,-21 38 0,1 0 0,0 0 0,0 1 0,0 0 0,0-1 0,1 1 0,-1 0 0,1 0 0,-1 0 0,1 0 0,0 0 0,0 1 0,0-1 0,0 1 0,0 0 0,0 0 0,0 0 0,0 0 0,3 0 0,-3 1 0,1 0 0,-1 1 0,0-1 0,0 1 0,0-1 0,0 1 0,-1 0 0,1 0 0,0 1 0,0-1 0,0 0 0,-1 1 0,1 0 0,-1-1 0,1 1 0,-1 0 0,0 0 0,0 1 0,0-1 0,2 3 0,5 7 0,-1 1 0,0 0 0,-1 0 0,0 1 0,-1 0 0,0 0 0,-1 0 0,-1 1 0,4 29 0,-4-13 0,-1 0 0,-2 1 0,-4 55 0,0-55 0,-2 0 0,-1-1 0,-16 48 0,17-63 0,-2 0 0,0-1 0,0 0 0,-2 0 0,1-1 0,-2 0 0,0-1 0,-18 19 0,-2-8 0,29-24 0,0 1 0,0 0 0,0 0 0,0-1 0,-1 1 0,1 0 0,0-1 0,0 1 0,-1-1 0,1 0 0,0 1 0,-1-1 0,1 0 0,0 0 0,-1 0 0,1 0 0,0 0 0,-1 0 0,1 0 0,-1 0 0,1-1 0,0 1 0,-2-1 0,2 1 0,1-1 0,0 1 0,0 0 0,0 0 0,0-1 0,0 1 0,1 0 0,-1 0 0,0-1 0,0 1 0,0 0 0,0 0 0,0-1 0,0 1 0,0 0 0,0 0 0,1-1 0,-1 1 0,0 0 0,0 0 0,0 0 0,0-1 0,1 1 0,-1 0 0,0 0 0,0 0 0,0 0 0,1-1 0,-1 1 0,0 0 0,0 0 0,1 0 0,-1 0 0,0 0 0,0 0 0,1 0 0,-1 0 0,0 0 0,1 0 0,-1 0 0,0 0 0,0 0 0,1 0 0,14-4 0,-7 3 0,0 1 0,0 1 0,0-1 0,1 1 0,-1 0 0,-1 1 0,1 0 0,0 0 0,0 1 0,-1 0 0,1 1 0,-1-1 0,0 1 0,0 0 0,7 7 0,11 7 0,-2 1 0,36 37 0,-31-26-1365,-5-4-5461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9.303"/>
    </inkml:context>
    <inkml:brush xml:id="br0">
      <inkml:brushProperty name="width" value="0.05" units="cm"/>
      <inkml:brushProperty name="height" value="0.05" units="cm"/>
      <inkml:brushProperty name="color" value="#FFC114"/>
    </inkml:brush>
  </inkml:definitions>
  <inkml:trace contextRef="#ctx0" brushRef="#br0">15 263 24575,'-2'-2'0,"1"-1"0,-1 1 0,1 0 0,0 0 0,0-1 0,-1 1 0,1-1 0,1 1 0,-1-1 0,0-3 0,0 6 0,1-1 0,0 1 0,0-1 0,0 0 0,0 1 0,0-1 0,0 1 0,0-1 0,0 1 0,0-1 0,0 1 0,0-1 0,0 1 0,0-1 0,0 0 0,0 1 0,0-1 0,1 1 0,-1-1 0,0 1 0,0-1 0,1 1 0,-1-1 0,0 1 0,1 0 0,-1-1 0,1 1 0,-1-1 0,0 1 0,1 0 0,-1-1 0,1 1 0,-1 0 0,1 0 0,-1-1 0,1 1 0,-1 0 0,1 0 0,-1 0 0,1 0 0,-1-1 0,1 1 0,0 0 0,-1 0 0,1 0 0,-1 0 0,1 0 0,-1 0 0,1 1 0,-1-1 0,1 0 0,-1 0 0,2 1 0,40 9 0,-16-3 0,39 5 0,-57-11 0,-1 0 0,0-1 0,1 0 0,-1 0 0,0-1 0,1 0 0,-1 0 0,0-1 0,0 0 0,9-3 0,-14 4 0,0 0 0,0 0 0,0 0 0,0-1 0,-1 1 0,1 0 0,0-1 0,-1 1 0,1-1 0,-1 0 0,1 0 0,-1 1 0,0-1 0,0 0 0,0 0 0,0 0 0,2-4 0,-2 1 0,0 1 0,-1 0 0,1-1 0,-1 1 0,0 0 0,0-1 0,0 1 0,-2-8 0,-1-3 0,-1 1 0,-1-1 0,0 1 0,-9-17 0,11 25 0,0 1 0,0-1 0,0 1 0,-1 0 0,0 0 0,0 0 0,0 1 0,0-1 0,-10-6 0,12 10 0,0-1 0,0 1 0,0 0 0,0 0 0,-1 0 0,1 0 0,0 1 0,-1-1 0,1 1 0,0-1 0,-1 1 0,1 0 0,-1 0 0,1 0 0,0 0 0,-1 0 0,1 0 0,-1 1 0,1-1 0,0 1 0,0 0 0,-1 0 0,1 0 0,0 0 0,0 0 0,0 0 0,0 0 0,-3 3 0,-2 1 0,1 2 0,-1-1 0,1 1 0,1 0 0,-1 0 0,1 1 0,0-1 0,1 1 0,-1 0 0,-4 14 0,3-6 0,1 2 0,0-1 0,1 0 0,-2 26 0,5-34-85,0-1 0,1 1-1,0-1 1,1 1 0,-1-1-1,2 1 1,-1-1 0,1 0-1,1 1 1,-1-1 0,1 0-1,1-1 1,-1 1 0,1 0-1,8 10 1,9 5-6741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9.666"/>
    </inkml:context>
    <inkml:brush xml:id="br0">
      <inkml:brushProperty name="width" value="0.05" units="cm"/>
      <inkml:brushProperty name="height" value="0.05" units="cm"/>
      <inkml:brushProperty name="color" value="#FFC114"/>
    </inkml:brush>
  </inkml:definitions>
  <inkml:trace contextRef="#ctx0" brushRef="#br0">168 72 24575,'0'-6'0,"0"-1"0,0 1 0,-1-1 0,0 1 0,0-1 0,-3-7 0,3 12 0,1 1 0,-1 0 0,1 0 0,-1 0 0,1 0 0,-1 0 0,0 0 0,1 1 0,-1-1 0,0 0 0,0 0 0,0 0 0,0 1 0,0-1 0,0 0 0,1 1 0,-2-1 0,1 1 0,0-1 0,0 1 0,0-1 0,0 1 0,0 0 0,0 0 0,0-1 0,0 1 0,-1 0 0,1 0 0,0 0 0,0 0 0,0 0 0,0 1 0,0-1 0,-1 0 0,1 0 0,0 1 0,0-1 0,0 1 0,0-1 0,0 1 0,0-1 0,0 1 0,-1 1 0,-5 3 0,-1 0 0,2 0 0,-1 1 0,1 0 0,0 0 0,0 0 0,0 1 0,1 0 0,-5 8 0,0 1 0,0 2 0,-14 34 0,23-48 0,0-1 0,0 0 0,0 1 0,0-1 0,1 0 0,-1 1 0,1-1 0,0 1 0,0-1 0,0 1 0,0-1 0,1 1 0,-1-1 0,1 0 0,0 1 0,0-1 0,2 5 0,-2-6 0,0-1 0,1 1 0,-1 0 0,1-1 0,-1 1 0,1-1 0,0 1 0,0-1 0,0 0 0,-1 0 0,1 0 0,0 0 0,0 0 0,0 0 0,1 0 0,-1-1 0,0 1 0,0-1 0,0 1 0,0-1 0,1 0 0,-1 0 0,0 0 0,0 0 0,0 0 0,1-1 0,-1 1 0,3-2 0,2 0 0,1 0 0,-1-1 0,1 0 0,-1-1 0,0 1 0,0-2 0,0 1 0,-1-1 0,1 0 0,-1 0 0,-1 0 0,10-11 0,-11 11 0,0 0 0,1 0 0,-2-1 0,1 1 0,-1-1 0,0 0 0,0 0 0,0 0 0,-1-1 0,0 1 0,0 0 0,-1-1 0,1 0 0,-2 1 0,1-9 0,-2 14 0,-3 7 0,-2 9 0,3 1-273,1 0 0,0 0 0,1 1 0,2 26 0,2-18-6553</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29.920"/>
    </inkml:context>
    <inkml:brush xml:id="br0">
      <inkml:brushProperty name="width" value="0.05" units="cm"/>
      <inkml:brushProperty name="height" value="0.05" units="cm"/>
      <inkml:brushProperty name="color" value="#FFC114"/>
    </inkml:brush>
  </inkml:definitions>
  <inkml:trace contextRef="#ctx0" brushRef="#br0">98 132 24575,'4'-7'0,"-1"-1"0,-1 0 0,1 0 0,-1 0 0,-1 0 0,0 0 0,0-1 0,0 1 0,-1 0 0,0-1 0,-1 1 0,-1-10 0,2 18 0,0-1 0,0 0 0,0 1 0,0-1 0,0 0 0,-1 1 0,1-1 0,0 0 0,0 1 0,0-1 0,-1 1 0,1-1 0,0 0 0,-1 1 0,1-1 0,0 1 0,-1-1 0,1 1 0,-1-1 0,1 1 0,-1-1 0,1 1 0,-1-1 0,1 1 0,-1 0 0,0-1 0,1 1 0,-1 0 0,1 0 0,-1-1 0,0 1 0,1 0 0,-1 0 0,0 0 0,1 0 0,-1 0 0,0 0 0,1 0 0,-1 0 0,0 0 0,1 0 0,-1 0 0,0 0 0,1 0 0,-1 1 0,0-1 0,1 0 0,-1 1 0,1-1 0,-1 0 0,0 1 0,1-1 0,-1 0 0,1 1 0,-1 0 0,-3 3 0,0 0 0,0 0 0,1 0 0,-1 0 0,-3 8 0,-2 2 0,0 1 0,2 0 0,0 1 0,0-1 0,2 1 0,0 1 0,-3 18 0,7-31 0,0 1 0,0 0 0,1 0 0,0 0 0,0-1 0,1 1 0,-1 0 0,1 0 0,0-1 0,0 1 0,0 0 0,1-1 0,0 1 0,0-1 0,0 0 0,0 1 0,1-1 0,-1 0 0,1 0 0,0-1 0,0 1 0,1-1 0,-1 1 0,1-1 0,0 0 0,-1 0 0,1-1 0,1 1 0,7 3 0,-5-3 23,0-1 0,0 1 0,0-1-1,1-1 1,-1 0 0,1 0 0,-1 0-1,1-1 1,-1 0 0,1 0 0,-1-1-1,1 0 1,-1 0 0,11-4 0,-3 0-308,0 0 1,-1-1-1,0-1 1,0-1-1,24-16 1,-3-2-6542</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0.087"/>
    </inkml:context>
    <inkml:brush xml:id="br0">
      <inkml:brushProperty name="width" value="0.05" units="cm"/>
      <inkml:brushProperty name="height" value="0.05" units="cm"/>
      <inkml:brushProperty name="color" value="#FFC114"/>
    </inkml:brush>
  </inkml:definitions>
  <inkml:trace contextRef="#ctx0" brushRef="#br0">53 239 24575,'4'-17'0,"-1"1"0,-1-1 0,0 0 0,-1 0 0,0 0 0,-2 0 0,0 0 0,-1 0 0,-1 0 0,-6-23 0,8 38 0,1-1 0,-1 0 0,0 1 0,0-1 0,-1 1 0,1 0 0,0-1 0,-1 1 0,-2-3 0,4 5 0,0 0 0,0 0 0,0-1 0,-1 1 0,1 0 0,0 0 0,0 0 0,0 0 0,-1 0 0,1-1 0,0 1 0,0 0 0,0 0 0,-1 0 0,1 0 0,0 0 0,0 0 0,-1 0 0,1 0 0,0 0 0,0 0 0,-1 0 0,1 0 0,0 0 0,0 0 0,-1 0 0,1 0 0,0 0 0,0 0 0,0 1 0,-1-1 0,1 0 0,0 0 0,0 0 0,-1 0 0,-5 16 0,1 29 0,2 0 0,4 77 0,1-11 0,-11 24 227,3-64-1819,5-48-5234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0.195"/>
    </inkml:context>
    <inkml:brush xml:id="br0">
      <inkml:brushProperty name="width" value="0.05" units="cm"/>
      <inkml:brushProperty name="height" value="0.05" units="cm"/>
      <inkml:brushProperty name="color" value="#FFC114"/>
    </inkml:brush>
  </inkml:definitions>
  <inkml:trace contextRef="#ctx0" brushRef="#br0">0 107 24575,'3'-3'0,"5"-7"0,2-5 0,4-2 0,2 1 0,4 0 0,5 4 0,3 3 0,1 3 0,-5 3-8191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1.478"/>
    </inkml:context>
    <inkml:brush xml:id="br0">
      <inkml:brushProperty name="width" value="0.05" units="cm"/>
      <inkml:brushProperty name="height" value="0.05" units="cm"/>
      <inkml:brushProperty name="color" value="#FFC114"/>
    </inkml:brush>
  </inkml:definitions>
  <inkml:trace contextRef="#ctx0" brushRef="#br0">89 660 24575,'0'-6'0,"1"1"0,-1 0 0,2-1 0,-1 1 0,0 0 0,1 0 0,0 0 0,3-5 0,24-40 0,-17 30 0,43-70 0,-16 29 0,-2-2 0,48-118 0,-81 170 0,0 0 0,-2 0 0,1 0 0,-1 0 0,0-23 0,-1 32 0,-2-1 0,1 0 0,0 0 0,-1 1 0,1-1 0,-1 0 0,0 1 0,0-1 0,0 1 0,0-1 0,0 1 0,0-1 0,-3-2 0,3 4 0,-1 0 0,1-1 0,-1 1 0,1 0 0,-1 0 0,0 0 0,1 0 0,-1 0 0,0 0 0,0 1 0,0-1 0,0 0 0,0 1 0,0 0 0,0-1 0,0 1 0,0 0 0,0 0 0,1 0 0,-5 1 0,-1 0 0,1 0 0,-1 1 0,0 0 0,0 1 0,1-1 0,0 1 0,-1 0 0,1 1 0,0 0 0,0 0 0,1 0 0,-1 0 0,-6 8 0,-3 4 0,0 0 0,1 1 0,-12 21 0,4-1 0,1 1 0,3 1 0,1 0 0,1 1 0,3 1 0,1 1 0,-12 85 0,14-33 0,3 1 0,10 147 0,22-11-1365,-21-201-5461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6.692"/>
    </inkml:context>
    <inkml:brush xml:id="br0">
      <inkml:brushProperty name="width" value="0.05" units="cm"/>
      <inkml:brushProperty name="height" value="0.05" units="cm"/>
      <inkml:brushProperty name="color" value="#FFC114"/>
    </inkml:brush>
  </inkml:definitions>
  <inkml:trace contextRef="#ctx0" brushRef="#br0">3 16 24575,'0'0'0,"0"0"0,0 0 0,0 0 0,0 0 0,0 0 0,0 0 0,-1 0 0,1 0 0,0 0 0,0 0 0,0 1 0,0-1 0,0 0 0,0 0 0,0 0 0,0 0 0,0 0 0,-1 0 0,1 0 0,0 0 0,0 0 0,0 1 0,0-1 0,0 0 0,0 0 0,0 0 0,0 0 0,0 0 0,0 0 0,0 0 0,0 1 0,0-1 0,0 0 0,0 0 0,0 0 0,0 0 0,0 0 0,0 0 0,0 1 0,0-1 0,0 0 0,0 0 0,0 0 0,0 0 0,0 0 0,0 0 0,0 0 0,0 0 0,1 1 0,-1-1 0,6 11 0,9 8 0,-5-7 0,1-1 0,0 0 0,1-1 0,0 0 0,1 0 0,0-2 0,16 9 0,-24-14 0,1-1 0,-1 0 0,1 0 0,0 0 0,-1 0 0,1-1 0,0 0 0,0 0 0,0-1 0,0 0 0,0 0 0,0 0 0,-1 0 0,1-1 0,0 0 0,0-1 0,0 1 0,-1-1 0,1 0 0,-1 0 0,11-6 0,-1-3 61,-1-1 0,0 0 0,0-1 0,15-18 0,-12 11-896,23-17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1.790"/>
    </inkml:context>
    <inkml:brush xml:id="br0">
      <inkml:brushProperty name="width" value="0.05" units="cm"/>
      <inkml:brushProperty name="height" value="0.05" units="cm"/>
      <inkml:brushProperty name="color" value="#FFC114"/>
    </inkml:brush>
  </inkml:definitions>
  <inkml:trace contextRef="#ctx0" brushRef="#br0">1 77 24575,'0'-3'0,"0"1"0,0-1 0,0 1 0,1-1 0,-1 1 0,1 0 0,0-1 0,-1 1 0,1 0 0,0-1 0,0 1 0,0 0 0,1 0 0,-1 0 0,1 0 0,-1 0 0,1 0 0,3-3 0,-1 2 0,-1 1 0,1 0 0,0 0 0,0 0 0,0 0 0,0 0 0,0 1 0,1 0 0,7-2 0,6 1 0,-1 1 0,1 1 0,0 0 0,18 4 0,23 4 0,78 23 0,41 7 0,-176-37 0,0-1 0,-1 0 0,1 1 0,0-1 0,0 0 0,0 0 0,0 0 0,-1 0 0,1-1 0,0 1 0,0-1 0,0 1 0,-1-1 0,1 1 0,0-1 0,-1 0 0,1 0 0,-1 0 0,1 0 0,-1 0 0,1 0 0,-1 0 0,1 0 0,1-3 0,-2 2 0,0-1 0,0 1 0,0-1 0,-1 1 0,1-1 0,-1 1 0,1-1 0,-1 1 0,0-1 0,0 1 0,0-1 0,0 0 0,-1 1 0,1-1 0,-1 1 0,-1-5 0,-9-16 0,2 18 0,9 5 0,-1 1 0,0-1 0,1 0 0,-1 1 0,1-1 0,-1 0 0,1 1 0,-1-1 0,1 1 0,0-1 0,-1 1 0,1-1 0,-1 1 0,1-1 0,0 1 0,0 0 0,-1-1 0,1 1 0,-1 1 0,-2 12 0,0 0 0,0 1 0,1-1 0,1 1 0,0 0 0,3 26 0,-1-8 0,-1-12 50,-1 3-333,1 0 0,1 0 0,2 0 0,8 40 0,-4-44-6543</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2.601"/>
    </inkml:context>
    <inkml:brush xml:id="br0">
      <inkml:brushProperty name="width" value="0.05" units="cm"/>
      <inkml:brushProperty name="height" value="0.05" units="cm"/>
      <inkml:brushProperty name="color" value="#FFC114"/>
    </inkml:brush>
  </inkml:definitions>
  <inkml:trace contextRef="#ctx0" brushRef="#br0">225 44 24575,'-37'-13'0,"33"13"0,0 1 0,0-1 0,1 0 0,-1 1 0,0 0 0,1 0 0,-1 0 0,0 1 0,1-1 0,0 1 0,-1 0 0,1 0 0,0 0 0,0 0 0,0 0 0,0 1 0,0-1 0,1 1 0,-5 6 0,-4 5 0,1 0 0,-16 31 0,23-40 0,-6 12 0,-33 67 0,39-77 0,0 1 0,1 0 0,-1 0 0,2 0 0,-1 1 0,1-1 0,0 0 0,1 15 0,0-21 0,0 0 0,0-1 0,0 1 0,1 0 0,-1-1 0,0 1 0,1 0 0,-1-1 0,1 1 0,0-1 0,-1 1 0,1-1 0,0 1 0,0-1 0,0 0 0,0 1 0,0-1 0,0 0 0,1 0 0,-1 1 0,2 0 0,-1-1 0,0-1 0,-1 1 0,1-1 0,0 0 0,-1 0 0,1 1 0,0-1 0,0 0 0,-1-1 0,1 1 0,0 0 0,-1 0 0,1-1 0,0 1 0,-1-1 0,1 1 0,2-2 0,3-2 0,0 0 0,0 0 0,0-1 0,-1 0 0,1 0 0,-1 0 0,8-11 0,-5 6 0,-1-2 0,0 1 0,-1-1 0,-1 0 0,0-1 0,0 1 0,-1-1 0,-1 0 0,4-19 0,-2-7 0,3-76 0,-9 102 0,0 13 0,0-1 0,0 1 0,0 0 0,0-1 0,0 1 0,0-1 0,0 1 0,0-1 0,0 1 0,1-1 0,-1 1 0,0 0 0,0-1 0,0 1 0,1 0 0,-1-1 0,0 1 0,0-1 0,1 1 0,-1 0 0,0-1 0,1 1 0,-1 0 0,0 0 0,1-1 0,-1 1 0,0 0 0,1 0 0,0-1 0,14 4 0,21 17 0,-27-15 0,0 0 0,1 0 0,-1-1 0,1 0 0,0-1 0,0 0 0,14 1 0,2 0 0,31-2 0,-12 0 0,-41-2 0,0 1 0,0 0 0,1 0 0,-1 1 0,-1-1 0,1 1 0,0 0 0,0 0 0,0 0 0,-1 0 0,0 1 0,1-1 0,-1 1 0,0 0 0,0 0 0,0 0 0,-1 1 0,1-1 0,-1 0 0,1 1 0,-1 0 0,-1 0 0,4 7 0,0 1 0,-1-1 0,-1 1 0,0 0 0,0 1 0,-1-1 0,-1 0 0,0 13 0,-1-20 0,0 0 0,-1 0 0,1 0 0,-1 0 0,-3 7 0,4-11 0,0 1 0,-1-1 0,1 0 0,-1 0 0,1 1 0,-1-1 0,0 0 0,0 0 0,0 0 0,1 0 0,-1 1 0,0-1 0,0-1 0,0 1 0,-1 0 0,1 0 0,0 0 0,0 0 0,0-1 0,-1 1 0,1-1 0,0 1 0,-3 0 0,4-1 0,-1 0 0,0 0 0,0 0 0,0 0 0,0 0 0,1-1 0,-1 1 0,0 0 0,0 0 0,0-1 0,1 1 0,-1-1 0,0 1 0,0 0 0,1-1 0,-1 1 0,0-1 0,1 0 0,-1 1 0,1-1 0,-1 1 0,1-1 0,-1 0 0,1 0 0,-1 1 0,1-1 0,-1 0 0,1 0 0,0 1 0,0-1 0,-1 0 0,1 0 0,0 0 0,0 1 0,0-1 0,0 0 0,0 0 0,0 0 0,0 0 0,0 0 0,0 0 0,0-4 0,1-1 0,-1 1 0,1 0 0,0 0 0,2-7 0,3-1 0,1 0 0,0 0 0,1 0 0,0 1 0,1 1 0,1-1 0,-1 1 0,2 1 0,-1 0 0,1 1 0,1 0 0,0 0 0,18-9 0,-27 16 0,-1 1 0,1 0 0,0-1 0,0 1 0,-1 0 0,1 1 0,0-1 0,0 0 0,0 1 0,0 0 0,-1 0 0,1 0 0,0 0 0,0 0 0,0 0 0,0 1 0,0-1 0,0 1 0,4 1 0,-5 0 0,0 0 0,0-1 0,0 1 0,0 0 0,0 0 0,0 0 0,0 1 0,-1-1 0,1 0 0,-1 1 0,0-1 0,0 1 0,0-1 0,0 1 0,0-1 0,0 1 0,-1 0 0,1-1 0,-1 1 0,0 4 0,2 18-1365,-2-3-5461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2.756"/>
    </inkml:context>
    <inkml:brush xml:id="br0">
      <inkml:brushProperty name="width" value="0.05" units="cm"/>
      <inkml:brushProperty name="height" value="0.05" units="cm"/>
      <inkml:brushProperty name="color" value="#FFC114"/>
    </inkml:brush>
  </inkml:definitions>
  <inkml:trace contextRef="#ctx0" brushRef="#br0">82 181 24575,'-3'-9'0,"-4"-9"0,-3-7 0,-4-5 0,1-1 0,3 2 0,0 6 0,2 10 0,1 11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4.497"/>
    </inkml:context>
    <inkml:brush xml:id="br0">
      <inkml:brushProperty name="width" value="0.05" units="cm"/>
      <inkml:brushProperty name="height" value="0.05" units="cm"/>
      <inkml:brushProperty name="color" value="#FFC114"/>
    </inkml:brush>
  </inkml:definitions>
  <inkml:trace contextRef="#ctx0" brushRef="#br0">125 68 24575,'0'-4'0,"0"0"0,1 0 0,-1 0 0,1 1 0,0-1 0,0 0 0,0 0 0,1 1 0,-1-1 0,1 1 0,0-1 0,0 1 0,0 0 0,0 0 0,1-1 0,-1 2 0,5-5 0,-7 7 0,1 0 0,0 0 0,-1 0 0,1 0 0,0-1 0,-1 1 0,1 1 0,0-1 0,0 0 0,-1 0 0,1 0 0,0 0 0,-1 0 0,1 1 0,0-1 0,-1 0 0,1 0 0,-1 1 0,1-1 0,0 1 0,-1-1 0,1 0 0,-1 1 0,1-1 0,-1 1 0,1-1 0,-1 1 0,0 0 0,1-1 0,-1 1 0,0-1 0,1 1 0,-1 0 0,0-1 0,0 1 0,1 0 0,-1-1 0,0 1 0,0 1 0,9 32 0,-8-30 0,56 229 0,-56-225 0,1 1 0,-2-1 0,1 1 0,-1 0 0,0 0 0,-1-1 0,-1 11 0,-17 61 0,13-58 0,4-13 0,-28 94 0,24-86 0,-1-1 0,0 0 0,-1-1 0,-10 17 0,14-28-62,1 0 0,-1 0 0,0 0 0,0 0 0,0 0 0,0-1 0,0 0 0,-1 0 0,0 0 0,1 0 0,-1-1 0,0 0-1,0 0 1,-1 0 0,1 0 0,0-1 0,-1 0 0,1 0 0,0-1 0,-1 1 0,-7-2 0,-15-1-6764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4.715"/>
    </inkml:context>
    <inkml:brush xml:id="br0">
      <inkml:brushProperty name="width" value="0.05" units="cm"/>
      <inkml:brushProperty name="height" value="0.05" units="cm"/>
      <inkml:brushProperty name="color" value="#FFC114"/>
    </inkml:brush>
  </inkml:definitions>
  <inkml:trace contextRef="#ctx0" brushRef="#br0">78 85 24575,'-3'0'0,"-4"-3"0,-4-4 0,-2-3 0,0-4 0,-1 1 0,3 0 0,6 2 0,6 3 0,7 2 0,10 6 0,9 3 0,7 3 0,8 2 0,-3-2-8191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5.198"/>
    </inkml:context>
    <inkml:brush xml:id="br0">
      <inkml:brushProperty name="width" value="0.05" units="cm"/>
      <inkml:brushProperty name="height" value="0.05" units="cm"/>
      <inkml:brushProperty name="color" value="#FFC114"/>
    </inkml:brush>
  </inkml:definitions>
  <inkml:trace contextRef="#ctx0" brushRef="#br0">246 225 24575,'0'0'0,"0"1"0,0-1 0,0 1 0,0-1 0,0 1 0,1-1 0,-1 1 0,0-1 0,0 1 0,0-1 0,1 1 0,-1-1 0,0 1 0,0-1 0,1 0 0,-1 1 0,0-1 0,1 0 0,-1 1 0,1-1 0,-1 0 0,0 1 0,1-1 0,-1 0 0,1 0 0,-1 1 0,1-1 0,-1 0 0,1 0 0,-1 0 0,1 0 0,-1 0 0,1 0 0,-1 1 0,1-1 0,-1 0 0,1 0 0,-1-1 0,1 1 0,-1 0 0,1 0 0,-1 0 0,1 0 0,-1 0 0,0-1 0,1 1 0,-1 0 0,1 0 0,0-1 0,23-12 0,-19 8 0,-1 1 0,0-1 0,0 0 0,-1-1 0,1 1 0,-1 0 0,-1-1 0,1 0 0,-1 0 0,1 0 0,-2 0 0,1 0 0,-1 0 0,0 0 0,0 0 0,0-1 0,-1 1 0,0 0 0,-1-1 0,1 1 0,-3-8 0,3 10 0,-1 0 0,0 0 0,0-1 0,-1 1 0,1 0 0,-1 0 0,0 1 0,0-1 0,0 0 0,-1 1 0,1-1 0,-1 1 0,0 0 0,0 0 0,0 0 0,0 0 0,0 0 0,-1 0 0,1 1 0,-1 0 0,0 0 0,0 0 0,0 0 0,0 1 0,0-1 0,0 1 0,0 0 0,0 0 0,0 1 0,-1-1 0,-7 1 0,3 1 0,0 0 0,-1 1 0,1 0 0,0 1 0,0 0 0,0 0 0,0 1 0,1 0 0,-1 1 0,1 0 0,0 0 0,1 1 0,-1 0 0,1 0 0,0 0 0,-7 10 0,5-6 0,1 0 0,0 0 0,1 1 0,0 0 0,0 0 0,1 0 0,1 1 0,0 0 0,1 0 0,0 1 0,-3 19 0,6-27 0,1 0 0,0 0 0,0 0 0,0 0 0,1 0 0,0 0 0,0 0 0,0 0 0,0 0 0,1 0 0,0 0 0,0-1 0,0 1 0,0 0 0,1-1 0,0 0 0,0 0 0,0 0 0,0 0 0,1 0 0,6 5 0,-7-7 0,0 0 0,1 0 0,-1 0 0,1 0 0,-1 0 0,1-1 0,0 0 0,-1 1 0,1-1 0,0-1 0,0 1 0,0-1 0,0 1 0,0-1 0,0 0 0,0 0 0,-1-1 0,1 1 0,0-1 0,0 0 0,0 0 0,0 0 0,-1-1 0,1 1 0,-1-1 0,1 0 0,-1 0 0,5-3 0,6-6 0,-1-1 0,0-1 0,0 0 0,11-16 0,-11 13 0,0 1 0,28-23 0,-41 37 0,1 0 0,0 0 0,0 1 0,0-1 0,0 0 0,0 1 0,0-1 0,0 0 0,0 1 0,0-1 0,0 1 0,0 0 0,0-1 0,0 1 0,0 0 0,0 0 0,0 0 0,0 0 0,1 0 0,-1 0 0,0 0 0,0 0 0,0 0 0,0 0 0,0 1 0,0-1 0,1 0 0,-1 1 0,0-1 0,0 1 0,0-1 0,0 1 0,0-1 0,-1 1 0,1 0 0,0 0 0,0-1 0,0 1 0,0 0 0,-1 0 0,1 0 0,0 0 0,-1 0 0,1 0 0,-1 0 0,1 0 0,0 2 0,3 7 0,-1 1 0,1 0 0,-2-1 0,3 14 0,-1-4 0,-1-9 25,4 20-720,24 59 0,-20-67-6131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5.466"/>
    </inkml:context>
    <inkml:brush xml:id="br0">
      <inkml:brushProperty name="width" value="0.05" units="cm"/>
      <inkml:brushProperty name="height" value="0.05" units="cm"/>
      <inkml:brushProperty name="color" value="#FFC114"/>
    </inkml:brush>
  </inkml:definitions>
  <inkml:trace contextRef="#ctx0" brushRef="#br0">1 90 24575,'0'-89'0,"1"107"0,1-1 0,1 1 0,0-1 0,2 1 0,0-1 0,1 0 0,1-1 0,0 0 0,1 0 0,1 0 0,0-1 0,1 0 0,17 19 0,-24-31 0,-1-1 0,0 0 0,1 1 0,-1-1 0,1 0 0,0 0 0,0-1 0,0 1 0,0-1 0,0 1 0,0-1 0,0 0 0,0 0 0,0 0 0,7 0 0,-8-1 0,1 0 0,-1 0 0,1-1 0,-1 1 0,1-1 0,-1 0 0,0 0 0,1 0 0,-1 0 0,0 0 0,0 0 0,0-1 0,0 1 0,0-1 0,0 1 0,0-1 0,0 0 0,-1 0 0,1 1 0,-1-1 0,3-5 0,12-20-218,-2-2 0,-1 0 0,-1 0 0,12-48 0,-22 70-57,5-16-6551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5.916"/>
    </inkml:context>
    <inkml:brush xml:id="br0">
      <inkml:brushProperty name="width" value="0.05" units="cm"/>
      <inkml:brushProperty name="height" value="0.05" units="cm"/>
      <inkml:brushProperty name="color" value="#FFC114"/>
    </inkml:brush>
  </inkml:definitions>
  <inkml:trace contextRef="#ctx0" brushRef="#br0">97 187 24575,'2'0'0,"-1"-1"0,1 1 0,-1 0 0,1-1 0,-1 1 0,1-1 0,-1 1 0,1-1 0,-1 0 0,0 1 0,1-1 0,-1 0 0,0 0 0,0 0 0,0 0 0,0 0 0,1 0 0,0-3 0,17-27 0,-12 17 0,-5 11 0,0 0 0,0 0 0,-1 0 0,1 0 0,-1-1 0,0 1 0,0-1 0,-1 1 0,1 0 0,-1-1 0,1 1 0,-1-1 0,0 0 0,0 1 0,-1-1 0,1 1 0,-1-1 0,1 1 0,-1 0 0,0-1 0,-1 1 0,1 0 0,0-1 0,-1 1 0,0 0 0,0 0 0,0 0 0,0 1 0,0-1 0,-1 0 0,1 1 0,-1-1 0,1 1 0,-1 0 0,0 0 0,0 0 0,0 0 0,0 1 0,-1-1 0,1 1 0,0 0 0,-7-2 0,8 3 0,0-1 0,0 1 0,-1 0 0,1 0 0,0 0 0,0 0 0,-1 0 0,1 0 0,0 1 0,0-1 0,0 1 0,0 0 0,-1-1 0,1 1 0,0 0 0,0 0 0,0 0 0,1 1 0,-1-1 0,0 0 0,0 1 0,1-1 0,-1 1 0,1-1 0,-1 1 0,1 0 0,-1 0 0,1 0 0,0 0 0,0 0 0,-1 2 0,-3 8 0,1-1 0,0 1 0,0 0 0,-2 16 0,5-24 0,0 1 0,-3 13 0,0 1 0,1-1 0,2 1 0,-1 0 0,3 20 0,-1-36 0,0 1 0,0-1 0,1 1 0,0-1 0,-1 0 0,1 1 0,1-1 0,-1 0 0,0 0 0,1 1 0,-1-1 0,1 0 0,0-1 0,0 1 0,0 0 0,1 0 0,-1-1 0,1 0 0,-1 1 0,1-1 0,0 0 0,0 0 0,0 0 0,0-1 0,0 1 0,0-1 0,0 1 0,1-1 0,-1 0 0,0-1 0,1 1 0,-1 0 0,1-1 0,-1 0 0,5 0 0,-1 0 0,0 0 0,-1-1 0,1 0 0,0 0 0,0-1 0,0 0 0,-1 0 0,1 0 0,-1-1 0,0 0 0,0 0 0,0-1 0,0 0 0,0 0 0,-1 0 0,10-9 0,2-6 0,-1 0 0,-1-1 0,17-28 0,-9 14 0,-23 33 0,0 0 0,1 1 0,-1-1 0,0 1 0,0-1 0,1 1 0,-1-1 0,0 1 0,1-1 0,-1 1 0,1-1 0,-1 1 0,0 0 0,1-1 0,-1 1 0,1 0 0,-1-1 0,1 1 0,0 0 0,-1-1 0,1 1 0,-1 0 0,1 0 0,-1 0 0,1 0 0,0-1 0,-1 1 0,1 0 0,-1 0 0,1 0 0,0 0 0,-1 1 0,1-1 0,-1 0 0,1 0 0,0 0 0,-1 0 0,1 0 0,-1 1 0,1-1 0,-1 0 0,1 1 0,-1-1 0,1 0 0,-1 1 0,1-1 0,-1 1 0,1-1 0,-1 0 0,0 1 0,1-1 0,-1 1 0,0-1 0,1 1 0,-1-1 0,0 1 0,0 0 0,1-1 0,-1 2 0,4 6 0,-1 0 0,0 1 0,2 11 0,-2-11 0,46 154-1365,-31-102-5461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6.854"/>
    </inkml:context>
    <inkml:brush xml:id="br0">
      <inkml:brushProperty name="width" value="0.05" units="cm"/>
      <inkml:brushProperty name="height" value="0.05" units="cm"/>
      <inkml:brushProperty name="color" value="#FFC114"/>
    </inkml:brush>
  </inkml:definitions>
  <inkml:trace contextRef="#ctx0" brushRef="#br0">33 400 24575,'0'-11'0,"0"-1"0,1 1 0,1 0 0,0 0 0,0 1 0,7-19 0,-2 19 0,-2 17 0,0 22 0,-5-26 0,18 511 0,-17-501 0,-1-9 0,1-1 0,-1 1 0,0 0 0,0 0 0,0 0 0,-1 0 0,1 0 0,-1-1 0,0 1 0,0 0 0,-1-1 0,-1 6 0,3-9 0,0 0 0,0 0 0,-1 0 0,1 0 0,0 0 0,0 0 0,0 1 0,0-1 0,-1 0 0,1 0 0,0 0 0,0 0 0,0 0 0,0 0 0,-1 0 0,1 0 0,0 0 0,0 0 0,0 0 0,0 0 0,-1 0 0,1 0 0,0 0 0,0 0 0,0 0 0,-1 0 0,1 0 0,0 0 0,0 0 0,0 0 0,0 0 0,-1 0 0,1-1 0,0 1 0,0 0 0,0 0 0,0 0 0,0 0 0,-1 0 0,1-1 0,-6-9 0,-3-13 0,-6-34 0,2-1 0,2 0 0,3 0 0,3-1 0,3 0 0,1 0 0,4 0 0,2 0 0,17-80 0,-16 114 0,1 1 0,0 0 0,16-32 0,-19 48 0,1 0 0,0 1 0,0-1 0,0 1 0,10-11 0,-11 15 0,-1 0 0,1 0 0,0 0 0,0 1 0,0-1 0,0 1 0,0 0 0,0 0 0,1 0 0,-1 1 0,8-3 0,-8 4 0,0 0 0,0 0 0,1 0 0,-1 0 0,0 1 0,0 0 0,0 0 0,0 0 0,0 0 0,0 0 0,-1 1 0,1 0 0,0 0 0,-1 0 0,1 0 0,-1 0 0,1 1 0,-1-1 0,0 1 0,0 0 0,-1 0 0,1 0 0,0 1 0,2 4 0,2 2 0,-1 0 0,-1 0 0,1 1 0,-2-1 0,0 1 0,0 0 0,4 19 0,-7-23 27,0 1-1,-1 0 0,1-1 0,-2 1 1,1 0-1,-1-1 0,0 1 0,0-1 1,-1 1-1,0-1 0,-1 1 0,-5 10 1,2-7-271,0 0 0,-1 0 0,0-1 0,-1 0 1,-1 0-1,-16 15 0,4-7-6582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7.225"/>
    </inkml:context>
    <inkml:brush xml:id="br0">
      <inkml:brushProperty name="width" value="0.05" units="cm"/>
      <inkml:brushProperty name="height" value="0.05" units="cm"/>
      <inkml:brushProperty name="color" value="#FFC114"/>
    </inkml:brush>
  </inkml:definitions>
  <inkml:trace contextRef="#ctx0" brushRef="#br0">36 0 24575,'0'1'0,"0"-1"0,1 0 0,-1 0 0,0 0 0,0 0 0,0 1 0,0-1 0,0 0 0,0 0 0,1 0 0,-1 0 0,0 1 0,0-1 0,0 0 0,0 0 0,0 1 0,0-1 0,0 0 0,0 0 0,0 0 0,0 1 0,0-1 0,0 0 0,0 0 0,0 0 0,0 1 0,0-1 0,0 0 0,0 0 0,-1 1 0,1-1 0,0 0 0,0 0 0,0 0 0,0 0 0,0 1 0,0-1 0,-1 0 0,1 0 0,0 0 0,0 0 0,0 0 0,0 1 0,-1-1 0,1 0 0,0 0 0,0 0 0,-1 0 0,-11 16 0,7-11 0,3-1 0,-1 0 0,1 0 0,1 0 0,-1 0 0,1 0 0,-1 1 0,1-1 0,0 0 0,1 1 0,-1-1 0,1 1 0,0-1 0,0 1 0,0-1 0,1 1 0,-1-1 0,1 0 0,0 1 0,0-1 0,1 0 0,-1 0 0,1 1 0,3 4 0,0 0 0,0 0 0,1 0 0,1 0 0,-1-1 0,1 0 0,0 0 0,1-1 0,15 12 0,-14-13 0,2 1 0,-1-2 0,1 1 0,-1-1 0,1-1 0,1 0 0,-1-1 0,1 0 0,-1 0 0,1-2 0,16 2 0,-22-3 0,0 0 0,0 0 0,0-1 0,0 1 0,0-1 0,0-1 0,0 1 0,0-1 0,0 0 0,-1 0 0,1-1 0,-1 0 0,0 0 0,1 0 0,-1 0 0,0-1 0,-1 0 0,1 0 0,-1 0 0,0-1 0,0 0 0,0 1 0,5-11 0,-2 2 0,-1-1 0,-1 0 0,-1 0 0,0-1 0,0 1 0,-1-1 0,-1 0 0,-1 0 0,0 0 0,-2-25 0,-2 32 0,0 14 0,-3 16 0,-5 51 168,-3 96-1,12 76-1285,2-203 536,1-2-6244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8.841"/>
    </inkml:context>
    <inkml:brush xml:id="br0">
      <inkml:brushProperty name="width" value="0.05" units="cm"/>
      <inkml:brushProperty name="height" value="0.05" units="cm"/>
      <inkml:brushProperty name="color" value="#FFC114"/>
    </inkml:brush>
  </inkml:definitions>
  <inkml:trace contextRef="#ctx0" brushRef="#br0">118 239 24575,'0'-5'0,"0"4"0,-1-1 0,1 1 0,0-1 0,0 0 0,0 1 0,0-1 0,0 1 0,1-1 0,-1 1 0,0-1 0,1 1 0,-1-1 0,1 1 0,-1-1 0,1 1 0,0-1 0,-1 1 0,3-3 0,-2 5 0,-1-1 0,1 1 0,-1-1 0,1 1 0,-1-1 0,1 1 0,-1-1 0,1 1 0,-1 0 0,0-1 0,1 1 0,-1 0 0,0-1 0,0 1 0,1 0 0,-1 0 0,0-1 0,0 1 0,0 0 0,0 0 0,0-1 0,0 2 0,2 20 0,-4 12 0,-2 0 0,-1-1 0,-2 0 0,-10 33 0,4-14 0,10-39 0,-49 166 0,37-153 0,15-26 0,0-1 0,0 1 0,0 0 0,0-1 0,0 1 0,0 0 0,0-1 0,0 1 0,0 0 0,0-1 0,0 1 0,0 0 0,0-1 0,-1 1 0,1 0 0,0-1 0,0 1 0,0 0 0,-1-1 0,1 1 0,0 0 0,0 0 0,-1-1 0,1 1 0,0 0 0,0 0 0,-1 0 0,1-1 0,0 1 0,-1 0 0,1 0 0,0 0 0,-1 0 0,1 0 0,0 0 0,-1 0 0,1 0 0,-1-1 0,1 1 0,0 0 0,-1 1 0,1-1 0,0 0 0,-1 0 0,1 0 0,0 0 0,-1 0 0,1 0 0,0 0 0,-1 0 0,1 1 0,0-1 0,-1 0 0,1 0 0,0 0 0,0 1 0,-1-1 0,1 0 0,0 0 0,0 1 0,-1-1 0,1 0 0,0 1 0,0-1 0,-1 1 0,1-13 0,1 0 0,-1 0 0,2 1 0,-1-1 0,2 0 0,0 1 0,6-18 0,1-5 0,34-121 0,83-194 0,-127 348 0,4-7 0,-1 0 0,1 0 0,8-11 0,-11 18 0,0-1 0,0 1 0,0 0 0,0 0 0,0 0 0,0 0 0,0 1 0,0-1 0,1 0 0,-1 0 0,0 0 0,3 0 0,-3 1 0,0 0 0,0 0 0,-1 0 0,1 0 0,0 0 0,0 0 0,-1 0 0,1 0 0,0 0 0,0 1 0,-1-1 0,1 0 0,0 1 0,-1-1 0,1 0 0,0 1 0,-1-1 0,1 1 0,0-1 0,-1 1 0,1-1 0,-1 1 0,1-1 0,-1 1 0,1 1 0,7 11 0,-1 0 0,-1 1 0,0 0 0,-1 0 0,-1 0 0,0 1 0,2 15 0,2 3 0,24 85-682,61 146-1,-73-216-6143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7.353"/>
    </inkml:context>
    <inkml:brush xml:id="br0">
      <inkml:brushProperty name="width" value="0.05" units="cm"/>
      <inkml:brushProperty name="height" value="0.05" units="cm"/>
      <inkml:brushProperty name="color" value="#FFC114"/>
    </inkml:brush>
  </inkml:definitions>
  <inkml:trace contextRef="#ctx0" brushRef="#br0">190 35 24575,'6'0'0,"35"-2"0,-40 2 0,1-1 0,-1 1 0,1 0 0,-1 0 0,0-1 0,1 1 0,-1-1 0,0 1 0,1-1 0,-1 1 0,0-1 0,0 0 0,1 0 0,-1 0 0,0 0 0,0 1 0,0-1 0,0-1 0,0 1 0,0 0 0,-1 0 0,1 0 0,1-2 0,-2 3 0,0-1 0,0 1 0,-1 0 0,1-1 0,0 1 0,0-1 0,0 1 0,0 0 0,0-1 0,-1 1 0,1-1 0,0 1 0,0 0 0,0-1 0,-1 1 0,1 0 0,0-1 0,-1 1 0,1 0 0,0 0 0,-1-1 0,1 1 0,0 0 0,-1 0 0,1-1 0,0 1 0,-1 0 0,1 0 0,-1 0 0,1 0 0,-1 0 0,1 0 0,0 0 0,-2 0 0,-16-3 0,16 2 0,-9 1 0,1 0 0,-1 0 0,1 1 0,-1 0 0,1 0 0,-1 2 0,1-1 0,0 1 0,0 0 0,0 1 0,0 1 0,1-1 0,0 1 0,-11 8 0,14-9 0,1 0 0,-1 1 0,1 0 0,0 0 0,0 0 0,1 0 0,-1 1 0,1-1 0,1 1 0,-1 0 0,1 1 0,0-1 0,0 1 0,1-1 0,-1 1 0,2 0 0,-1 0 0,1 0 0,0 0 0,0 0 0,1 0 0,0 9 0,1-10 20,0 0 0,0-1 0,1 1 1,-1 0-1,1-1 0,0 1 0,1-1 0,-1 0 0,1 0 0,0 1 0,1-2 0,-1 1 0,1 0 0,0-1 0,0 0 0,8 6 1,-5-4-192,1 0 0,0-1 1,1-1-1,-1 1 0,1-1 1,0-1-1,0 0 0,0 0 1,14 2-1,12 0-6655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7.397"/>
    </inkml:context>
    <inkml:brush xml:id="br0">
      <inkml:brushProperty name="width" value="0.05" units="cm"/>
      <inkml:brushProperty name="height" value="0.05" units="cm"/>
      <inkml:brushProperty name="color" value="#FFC114"/>
    </inkml:brush>
  </inkml:definitions>
  <inkml:trace contextRef="#ctx0" brushRef="#br0">1 63 24575,'3'-9'0,"4"-6"0,3-3 0,1 4 0,-2 8 0,-5 10 0,-4 14 0,-2 12 0,0 11 0,3 6 0,5 8 0,0 6 0,3 1 0,3 0 0,-1-12-8191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4:38.445"/>
    </inkml:context>
    <inkml:brush xml:id="br0">
      <inkml:brushProperty name="width" value="0.05" units="cm"/>
      <inkml:brushProperty name="height" value="0.05" units="cm"/>
      <inkml:brushProperty name="color" value="#FFC114"/>
    </inkml:brush>
  </inkml:definitions>
  <inkml:trace contextRef="#ctx0" brushRef="#br0">69 243 24575,'-29'-70'0,"20"52"0,1-1 0,0 0 0,-5-25 0,13 43 0,-1-1 0,1 1 0,0-1 0,0 1 0,-1 0 0,1-1 0,0 1 0,1 0 0,-1-1 0,0 1 0,0-1 0,1 1 0,-1 0 0,0-1 0,1 1 0,-1 0 0,1 0 0,0-1 0,-1 1 0,1 0 0,0 0 0,0 0 0,0 0 0,0 0 0,0 0 0,0 0 0,0 0 0,0 0 0,0 0 0,0 1 0,0-1 0,1 0 0,-1 1 0,0-1 0,1 1 0,-1-1 0,2 1 0,6-2 0,-1 1 0,1 0 0,0 0 0,16 2 0,-20-1 0,150 12 0,68 0 0,-213-13 0,0 1 0,-1-1 0,1-1 0,10-2 0,-19 4 0,1 0 0,0-1 0,-1 1 0,1-1 0,-1 1 0,1-1 0,-1 1 0,0-1 0,1 0 0,-1 0 0,0 0 0,1 0 0,-1 0 0,0 0 0,0 0 0,0 0 0,0 0 0,0-1 0,0 1 0,0 0 0,0-1 0,0 1 0,-1 0 0,1-1 0,0 1 0,-1-1 0,0 1 0,1-1 0,-1 0 0,0 1 0,0-1 0,1-2 0,-1 4 0,0 0 0,0-1 0,0 1 0,0 0 0,0 0 0,0 0 0,0 0 0,0-1 0,0 1 0,0 0 0,0 0 0,0 0 0,0 0 0,0-1 0,0 1 0,0 0 0,0 0 0,0 0 0,0 0 0,0-1 0,-1 1 0,1 0 0,0 0 0,0 0 0,0 0 0,0 0 0,0-1 0,0 1 0,0 0 0,-1 0 0,1 0 0,0 0 0,0 0 0,0 0 0,0 0 0,0 0 0,-1-1 0,1 1 0,0 0 0,0 0 0,0 0 0,0 0 0,-1 0 0,1 0 0,0 0 0,0 0 0,0 0 0,0 0 0,-1 0 0,1 0 0,-8 10 0,-3 16 0,5-2 0,1 1 0,1 0 0,0 43 0,9 75 0,-4-121 0,-1-11 0,1-1 0,0 1 0,1 0 0,0 0 0,0-1 0,1 1 0,0-1 0,6 11 0,-9-20 0,1 1 0,0-1 0,0 0 0,0 1 0,1-1 0,-1 0 0,0 0 0,0 0 0,1 0 0,-1 0 0,1 0 0,-1 0 0,1 0 0,-1 0 0,1-1 0,-1 1 0,1-1 0,0 1 0,-1-1 0,1 1 0,0-1 0,-1 0 0,1 0 0,0 0 0,-1 0 0,1 0 0,0 0 0,-1-1 0,1 1 0,0-1 0,-1 1 0,1-1 0,0 1 0,-1-1 0,1 0 0,-1 0 0,1 0 0,0-1 0,9-4 0,-1-2 0,0 1 0,-1-1 0,10-10 0,-12 11 0,42-41 0,65-58 0,-112 104 0,0 1 0,0-1 0,0 0 0,1 1 0,-1-1 0,0 1 0,1-1 0,-1 1 0,0 0 0,1 0 0,0 0 0,-1 1 0,1-1 0,-1 1 0,1-1 0,0 1 0,-1 0 0,1 0 0,0 0 0,-1 0 0,1 0 0,0 1 0,-1-1 0,1 1 0,0 0 0,-1 0 0,1 0 0,-1 0 0,0 0 0,1 0 0,-1 1 0,0-1 0,0 1 0,1 0 0,-1-1 0,-1 1 0,1 0 0,3 3 0,2 3 0,1-1 0,0 0 0,1-1 0,0 0 0,0 0 0,0-1 0,1 0 0,-1-1 0,1 0 0,0 0 0,0-1 0,12 2 0,-9-3 0,0 0 0,0-1 0,0 0 0,0-1 0,0 0 0,0-1 0,0 0 0,0-1 0,19-6 0,-27 6 0,-1 1 0,0-1 0,1 0 0,-1-1 0,0 1 0,0-1 0,0 0 0,0 0 0,-1 0 0,1 0 0,-1-1 0,0 1 0,0-1 0,0 0 0,0 0 0,-1 0 0,0 0 0,1 0 0,0-5 0,-2 6 0,0 0 0,-1 0 0,1 1 0,-1-1 0,1 0 0,-1 0 0,0 0 0,0 0 0,-1 1 0,1-1 0,-1 0 0,1 0 0,-1 0 0,0 1 0,0-1 0,0 0 0,0 1 0,0-1 0,-1 1 0,1-1 0,-1 1 0,0 0 0,1 0 0,-1 0 0,0 0 0,0 0 0,-1 0 0,1 0 0,0 1 0,-1-1 0,1 1 0,-5-3 0,1 2 0,0-1 0,0 1 0,-1 0 0,1 0 0,0 1 0,-1 0 0,1 0 0,-1 0 0,0 1 0,1 0 0,-1 1 0,1-1 0,-1 1 0,1 0 0,-1 1 0,1 0 0,0 0 0,0 0 0,-1 0 0,2 1 0,-1 0 0,0 1 0,0-1 0,-5 6 0,6-6 0,1 1 0,-1 0 0,1 0 0,0 0 0,0 1 0,1-1 0,-1 1 0,1 0 0,0 0 0,0 0 0,1 1 0,-1-1 0,1 0 0,1 1 0,-1 0 0,1-1 0,-1 1 0,2 0 0,-1 0 0,1 0 0,0-1 0,0 1 0,0 0 0,1 0 0,0 0 0,0 0 0,3 7 0,-1-7 0,1 1 0,-1 0 0,2-1 0,-1 1 0,1-1 0,0 0 0,0-1 0,0 1 0,1-1 0,0 0 0,0 0 0,0-1 0,1 0 0,-1 0 0,1-1 0,0 1 0,0-1 0,12 3 0,-11-4 0,0 1 0,0-1 0,0-1 0,0 1 0,0-1 0,0-1 0,0 0 0,0 0 0,0 0 0,1-1 0,-1 0 0,0-1 0,0 0 0,-1 0 0,1-1 0,0 0 0,10-5 0,-12 4 0,-1-1 0,1 1 0,-1-1 0,0 0 0,0 0 0,0-1 0,-1 1 0,0-1 0,0 0 0,0 0 0,3-9 0,2-7 0,-1-1 0,5-25 0,-10 34 0,0 0 0,1 0 0,1 1 0,0 0 0,0 0 0,2 0 0,0 0 0,11-15 0,-16 26 0,-1 0 0,1 0 0,0-1 0,1 2 0,-1-1 0,0 0 0,0 0 0,1 1 0,-1-1 0,1 1 0,-1 0 0,1 0 0,0 0 0,0 0 0,-1 0 0,1 0 0,0 1 0,4-1 0,-4 1 0,-1 1 0,0-1 0,1 1 0,-1 0 0,1 0 0,-1 0 0,0 0 0,0 0 0,1 0 0,-1 0 0,0 1 0,0-1 0,0 1 0,0 0 0,-1-1 0,1 1 0,0 0 0,-1 0 0,1 0 0,-1 0 0,2 3 0,5 10 0,0 0 0,-1 1 0,-1 0 0,8 31 0,8 70 0,-15-68 0,-6-46 0,-1-1 0,1 1 0,-1 0 0,1-1 0,0 1 0,0 0 0,2 3 0,4-3 0,4-12 0,36-54 0,-27 35 0,0 1 0,2 1 0,34-31 0,-54 55 0,0 0 0,1 0 0,-1 0 0,1 0 0,-1 1 0,1-1 0,0 1 0,0-1 0,0 1 0,-1 0 0,1 1 0,0-1 0,5 0 0,-7 1 0,1 0 0,0 0 0,-1 1 0,1-1 0,0 1 0,-1-1 0,1 1 0,0 0 0,-1-1 0,1 1 0,-1 0 0,1 0 0,-1 0 0,0 1 0,1-1 0,-1 0 0,0 0 0,0 1 0,0-1 0,0 0 0,0 1 0,0-1 0,0 1 0,0 2 0,8 16 0,-1 0 0,8 29 0,10 28 0,-22-69 0,-1-1 0,1 1 0,1-1 0,-1 0 0,1 0 0,1-1 0,6 8 0,-11-12 10,1-1-1,-1 0 1,0 0-1,0 0 1,1 0-1,-1 0 1,1 0-1,-1 0 1,1-1-1,-1 1 1,1 0-1,-1-1 1,1 1-1,0-1 0,-1 0 1,1 1-1,0-1 1,-1 0-1,1 0 1,0 0-1,-1 0 1,1 0-1,0-1 1,-1 1-1,1 0 1,-1-1-1,1 1 1,0-1-1,-1 0 1,1 1-1,-1-1 1,1 0-1,-1 0 1,0 0-1,3-2 1,0-1-181,0 0 0,-1-1 1,1 1-1,-1-1 0,0 1 1,0-1-1,0 0 0,-1 0 1,3-8-1,3-13-6655</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5:07.495"/>
    </inkml:context>
    <inkml:brush xml:id="br0">
      <inkml:brushProperty name="width" value="0.05" units="cm"/>
      <inkml:brushProperty name="height" value="0.05" units="cm"/>
      <inkml:brushProperty name="color" value="#FFC114"/>
    </inkml:brush>
  </inkml:definitions>
  <inkml:trace contextRef="#ctx0" brushRef="#br0">64 2010 24575,'-8'9'0,"1"0"0,0 0 0,1 1 0,0 0 0,1 0 0,0 0 0,0 0 0,1 1 0,-4 18 0,7-28 0,1 0 0,0 0 0,-1 0 0,1 0 0,0 1 0,0-1 0,0 0 0,0 0 0,0 0 0,0 1 0,0-1 0,0 0 0,1 0 0,-1 0 0,0 0 0,1 0 0,0 2 0,-1-3 0,1 1 0,-1-1 0,1 0 0,-1 1 0,1-1 0,-1 0 0,1 1 0,-1-1 0,1 0 0,-1 0 0,1 1 0,0-1 0,-1 0 0,1 0 0,-1 0 0,1 0 0,0 0 0,-1 0 0,1 0 0,-1 0 0,1 0 0,0 0 0,0-1 0,4 0 0,-1 0 0,0-1 0,0 0 0,0 0 0,0 0 0,0 0 0,6-6 0,9-8 0,-1-2 0,-1 0 0,0-1 0,18-28 0,51-89 0,-82 128 0,55-102-92,-5-1 0,-5-3 0,-4-3-1,55-238 1,-50 101-138,22-349-1,-68 562 231,3-112 0,-7 153 0,0-1 0,0 1 0,0-1 0,1 1 1,-1-1-1,0 1 0,0-1 0,0 1 0,0-1 0,-1 1 0,1-1 0,0 1 0,0-1 1,0 1-1,0-1 0,0 1 0,-1 0 0,1-1 0,0 1 0,0-1 0,-1 1 1,1 0-1,0-1 0,-1 0 0,-6 10-7,-4 24 165,-13 58 91,-13 109 1,2 99 19,15 161-269,23-383 0,3 0 0,4 0 0,38 147 0,-47-219 0,1 0 0,0 1 0,0-1 0,1 0 0,-1 0 0,1 0 0,5 6 0,-8-10 0,1-1 0,-1 1 0,1-1 0,-1 0 0,1 1 0,-1-1 0,1 1 0,-1-1 0,1 0 0,-1 1 0,1-1 0,-1 0 0,1 0 0,0 0 0,-1 1 0,1-1 0,-1 0 0,1 0 0,0 0 0,-1 0 0,1 0 0,-1 0 0,1 0 0,0 0 0,-1 0 0,2-1 0,0 0 0,-1 0 0,1 0 0,-1 0 0,0 0 0,0-1 0,1 1 0,-1 0 0,0-1 0,0 1 0,0-1 0,0 0 0,0 1 0,-1-1 0,2-2 0,8-25 0,-1 0 0,7-36 0,-2 7 0,3-11 0,25-81 0,-40 145 0,0 6 0,-1 13 0,-4 22 0,-2 9 114,2 0 0,4 53 0,0-78-328,1 1 1,2-1 0,0 0-1,1-1 1,1 1 0,0-1-1,12 23 1,1-8-6613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5:07.901"/>
    </inkml:context>
    <inkml:brush xml:id="br0">
      <inkml:brushProperty name="width" value="0.05" units="cm"/>
      <inkml:brushProperty name="height" value="0.05" units="cm"/>
      <inkml:brushProperty name="color" value="#FFC114"/>
    </inkml:brush>
  </inkml:definitions>
  <inkml:trace contextRef="#ctx0" brushRef="#br0">494 141 24575,'-1'-4'0,"1"0"0,-1 0 0,0 1 0,0-1 0,-1 1 0,1-1 0,-1 1 0,1-1 0,-1 1 0,0 0 0,-5-5 0,1-1 0,-1 1 0,-16-14 0,14 15 0,0 1 0,0 0 0,-1 0 0,1 1 0,-1 0 0,0 1 0,-1 0 0,1 1 0,-15-3 0,21 5 0,1 0 0,-1 1 0,0 0 0,0 0 0,1 0 0,-1 0 0,0 1 0,0-1 0,1 1 0,-1 0 0,1 0 0,-1 0 0,-4 3 0,6-3 0,0 1 0,-1 0 0,1 0 0,0 0 0,0 0 0,0 0 0,0 1 0,0-1 0,0 0 0,1 1 0,-1-1 0,1 1 0,0 0 0,0 0 0,0-1 0,0 1 0,0 0 0,1 0 0,-1 3 0,0 4 0,0-1 0,1 1 0,1-1 0,-1 1 0,2-1 0,-1 0 0,1 1 0,1-1 0,-1 0 0,2 0 0,-1 0 0,1-1 0,5 9 0,10 15 0,45 56 0,-62-85 0,82 91 0,-59-69 0,-1 1 0,-2 1 0,27 41 0,-46-63 0,0 1 0,0-1 0,-1 1 0,1 0 0,-1 0 0,-1 0 0,3 11 0,-4-15 0,0 1 0,0-1 0,0 0 0,0 1 0,0-1 0,-1 0 0,1 0 0,-1 1 0,1-1 0,-1 0 0,0 0 0,0 0 0,0 0 0,0 0 0,0 0 0,-1 0 0,1 0 0,0 0 0,-1 0 0,0-1 0,1 1 0,-1-1 0,-3 3 0,-3 1 0,1-1 0,-1-1 0,0 0 0,0 0 0,-1 0 0,1-1 0,0 0 0,-1 0 0,-11 0 0,-10-1 0,-40-2 0,31-2 0,1-1 0,-39-10 0,61 10 0,-1 0 0,1-2 0,0 0 0,1 0 0,-1-2 0,1 0 0,-14-10 0,23 13-136,0 0-1,1 0 1,0 0-1,0 0 1,0-1-1,1 0 1,-1 0-1,2 0 0,-6-10 1,-3-16-6690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5:08.386"/>
    </inkml:context>
    <inkml:brush xml:id="br0">
      <inkml:brushProperty name="width" value="0.05" units="cm"/>
      <inkml:brushProperty name="height" value="0.05" units="cm"/>
      <inkml:brushProperty name="color" value="#FFC114"/>
    </inkml:brush>
  </inkml:definitions>
  <inkml:trace contextRef="#ctx0" brushRef="#br0">1931 213 24575,'-101'-23'-640,"-204"-19"1,223 37 212,0 4 0,-160 20 1,189-11 302,1 3 1,1 2-1,0 3 0,0 1 1,-85 44-1,96-38 18,0 1 0,2 2 0,0 1 0,2 2 0,1 2 0,-60 69 1,53-45 18,3 1 0,2 2 0,2 1 0,3 2 0,3 1 0,-33 106 1,29-56-66,4 1 0,6 2 0,-9 125 0,23-114 191,12 227 0,6-253-105,4 0 1,48 180-1,-40-211-24,4 0-1,2-2 1,3 0-1,62 98 1,-61-118-8,3-1 0,1-1 0,3-2 0,1-2 0,2-2 0,69 52 0,-56-55 103,1-2-1,1-3 1,2-2-1,1-3 1,1-2-1,116 29 0,-79-32-223,1-5 0,0-3 0,179-1 0,-158-17 109,0-5 0,0-5 0,-1-6 0,-1-5 0,-2-4 0,0-6 0,-3-5 0,-1-4 0,-3-6 0,143-89 0,-157 79 93,-2-4-1,-4-5 1,-3-3-1,122-135 1,-144 135 23,-5-2-1,-2-3 1,-4-3 0,-4-1 0,65-152-1,-85 163-2,-4-2-1,-2 0 1,-4-1-1,-3-1 1,-4-1 0,-2 0-1,-3-126 1,-9 147-2,-2-1 1,-2 1 0,-3 0-1,-2 1 1,-3 0 0,-2 1-1,-2 1 1,-2 0 0,-3 2-1,-2 1 1,-38-55 0,28 55-4,-3 0 0,-2 3 1,-2 2-1,-95-77 0,73 74 0,-1 3 0,-2 3 0,-103-46 0,59 42 16,-2 4-1,-1 6 1,-2 4 0,-1 6-1,-132-11 1,36 17 312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5:10.087"/>
    </inkml:context>
    <inkml:brush xml:id="br0">
      <inkml:brushProperty name="width" value="0.05" units="cm"/>
      <inkml:brushProperty name="height" value="0.05" units="cm"/>
      <inkml:brushProperty name="color" value="#FFC114"/>
    </inkml:brush>
  </inkml:definitions>
  <inkml:trace contextRef="#ctx0" brushRef="#br0">15 243 24575,'-2'-4'0,"0"-1"0,0 1 0,0-1 0,1 0 0,-1 0 0,1 0 0,0 0 0,0-8 0,1 11 0,0 0 0,1 0 0,-1 0 0,1 0 0,-1 0 0,1 0 0,0 0 0,0 0 0,0 0 0,0 0 0,0 0 0,0 1 0,1-1 0,-1 0 0,0 1 0,1-1 0,0 1 0,-1 0 0,1-1 0,0 1 0,-1 0 0,1 0 0,4-2 0,12-5 0,1 0 0,0 1 0,39-8 0,67-6 0,-91 16 0,495-47-1142,4 36-454,186 24 905,-156 1 1226,-553-9-463,-1 0 339,1 0 1,0-1 0,12-1-1,-21 2-394,-1 0-1,0 0 1,0 0 0,1 0-1,-1 0 1,0 0 0,1 0-1,-1 0 1,0 0 0,0 0-1,1 0 1,-1 0 0,0 0-1,0 0 1,1-1 0,-1 1-1,0 0 1,0 0 0,1 0-1,-1 0 1,0 0 0,0-1-1,1 1 1,-1 0 0,0 0-1,0 0 1,0 0 0,0-1-1,1 1 1,-1 0 0,0 0-1,0-1 1,0 1 0,0 0-1,0 0 1,0-1 0,1 1-1,-1 0 1,0 0 0,0-1-1,0 1 1,0 0 0,0-1-1,0 1 1,0 0-1,0 0 1,0-1 0,0 1-1,-1 0 1,1 0 0,0-1-1,0 1 1,0 0 0,0 0-1,0-1 1,0 1 0,-1-1-1,-12-9-885,12 10 583,-16-10-6540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7:25:10.474"/>
    </inkml:context>
    <inkml:brush xml:id="br0">
      <inkml:brushProperty name="width" value="0.05" units="cm"/>
      <inkml:brushProperty name="height" value="0.05" units="cm"/>
      <inkml:brushProperty name="color" value="#FFC114"/>
    </inkml:brush>
  </inkml:definitions>
  <inkml:trace contextRef="#ctx0" brushRef="#br0">28 0 24575,'-2'0'0,"0"0"0,0 0 0,0 0 0,0 1 0,0-1 0,0 0 0,0 1 0,0 0 0,0-1 0,-3 3 0,4-3 0,1 0 0,0 0 0,0 0 0,0 0 0,0 0 0,0 1 0,-1-1 0,1 0 0,0 0 0,0 0 0,0 0 0,0 1 0,0-1 0,0 0 0,0 0 0,0 0 0,0 0 0,0 1 0,0-1 0,0 0 0,0 0 0,0 0 0,0 1 0,0-1 0,0 0 0,0 0 0,0 0 0,0 1 0,0-1 0,0 0 0,0 0 0,0 0 0,0 0 0,0 1 0,0-1 0,0 0 0,0 0 0,1 0 0,13 10 0,339 128 0,-226-91 0,255 94 0,-377-139 0,7 3 0,0 0 0,-1 0 0,1 1 0,18 13 0,-28-17 0,0-1 0,0 0 0,-1 1 0,1-1 0,-1 1 0,1-1 0,-1 1 0,1 0 0,-1 0 0,0 0 0,0-1 0,0 1 0,0 0 0,0 0 0,0 1 0,-1-1 0,1 0 0,-1 0 0,0 0 0,1 0 0,-1 0 0,0 1 0,0-1 0,0 0 0,0 0 0,-1 0 0,1 1 0,-1-1 0,1 0 0,-1 0 0,0 0 0,0 0 0,0 0 0,0 0 0,-2 3 0,-4 5 0,0 0 0,-1-1 0,-1 0 0,0 0 0,0-1 0,-14 10 0,-69 41 0,57-38 0,-158 94 321,-67 42-2007,183-106-5140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7.743"/>
    </inkml:context>
    <inkml:brush xml:id="br0">
      <inkml:brushProperty name="width" value="0.05" units="cm"/>
      <inkml:brushProperty name="height" value="0.05" units="cm"/>
      <inkml:brushProperty name="color" value="#FFC114"/>
    </inkml:brush>
  </inkml:definitions>
  <inkml:trace contextRef="#ctx0" brushRef="#br0">83 505 24575,'-2'0'0,"1"0"0,-1-1 0,1 1 0,-1-1 0,1 0 0,-1 1 0,1-1 0,-1 0 0,1 0 0,0 0 0,-1 0 0,1 0 0,-2-2 0,-12-8 0,14 11 0,1 0 0,0 0 0,-1 0 0,1 0 0,0 0 0,0 1 0,-1-1 0,1 0 0,0 0 0,0 0 0,-1 0 0,1 1 0,0-1 0,0 0 0,-1 0 0,1 1 0,0-1 0,0 0 0,0 0 0,0 1 0,-1-1 0,1 0 0,0 0 0,0 1 0,0-1 0,0 0 0,0 1 0,0-1 0,0 0 0,0 1 0,0-1 0,0 0 0,0 0 0,0 1 0,0-1 0,0 0 0,0 1 0,0-1 0,0 0 0,0 1 0,1-1 0,-1 0 0,0 0 0,0 1 0,4 18 0,-3-18 0,24 140 0,-14-69 0,-13-150 0,-36-144 0,-1-6 0,38 214 0,0 0 0,1-1 0,0 0 0,1 1 0,1 0 0,3-16 0,-4 25 0,1 1 0,-1 0 0,1 0 0,-1 0 0,1 0 0,0 0 0,0 0 0,1 0 0,-1 1 0,1-1 0,0 1 0,0-1 0,0 1 0,0 0 0,1 1 0,-1-1 0,1 0 0,0 1 0,0 0 0,0 0 0,0 0 0,0 0 0,8-2 0,-5 3 27,0 0-1,0 1 0,0-1 0,0 1 1,0 1-1,0-1 0,0 1 0,0 0 1,0 1-1,0 0 0,-1 0 0,10 4 1,-6-2-241,-1 1 1,0 0 0,0 1-1,-1 0 1,1 0 0,-1 0-1,12 14 1,4 9-6613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7.897"/>
    </inkml:context>
    <inkml:brush xml:id="br0">
      <inkml:brushProperty name="width" value="0.05" units="cm"/>
      <inkml:brushProperty name="height" value="0.05" units="cm"/>
      <inkml:brushProperty name="color" value="#FFC114"/>
    </inkml:brush>
  </inkml:definitions>
  <inkml:trace contextRef="#ctx0" brushRef="#br0">0 8 24575,'0'3'0,"3"1"0,7 0 0,5-1 0,8-1 0,7-3 0,6-3 0,7-2 0,5-1 0,-6 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8.631"/>
    </inkml:context>
    <inkml:brush xml:id="br0">
      <inkml:brushProperty name="width" value="0.05" units="cm"/>
      <inkml:brushProperty name="height" value="0.05" units="cm"/>
      <inkml:brushProperty name="color" value="#FFC114"/>
    </inkml:brush>
  </inkml:definitions>
  <inkml:trace contextRef="#ctx0" brushRef="#br0">106 29 24575,'0'-1'0,"0"0"0,0 0 0,1 0 0,-1 0 0,0 0 0,0 0 0,0 0 0,-1 0 0,1 0 0,0 0 0,0 0 0,0 0 0,-1 0 0,1 0 0,-1 0 0,1 1 0,0-1 0,-1 0 0,1 0 0,-1 0 0,0 1 0,1-1 0,-1 0 0,0 0 0,1 1 0,-1-1 0,0 1 0,0-1 0,0 1 0,1-1 0,-1 1 0,0-1 0,0 1 0,0 0 0,0-1 0,0 1 0,0 0 0,0 0 0,0 0 0,0 0 0,0 0 0,0 0 0,0 0 0,0 0 0,0 0 0,-1 0 0,-1 1 0,0 0 0,0 0 0,0 1 0,0-1 0,0 0 0,0 1 0,1 0 0,-1 0 0,0 0 0,1 0 0,0 0 0,-1 0 0,-2 4 0,1 1 0,-1 0 0,1 1 0,0 0 0,0-1 0,1 1 0,0 1 0,1-1 0,0 0 0,0 1 0,0-1 0,1 15 0,0-19 0,1 1 0,0 0 0,1 0 0,-1 0 0,1 0 0,0 0 0,0-1 0,1 1 0,-1 0 0,1-1 0,0 1 0,1-1 0,-1 0 0,1 0 0,-1 1 0,1-2 0,0 1 0,1 0 0,-1-1 0,1 1 0,6 4 0,20 8-1365,-1-4-5461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8.972"/>
    </inkml:context>
    <inkml:brush xml:id="br0">
      <inkml:brushProperty name="width" value="0.05" units="cm"/>
      <inkml:brushProperty name="height" value="0.05" units="cm"/>
      <inkml:brushProperty name="color" value="#FFC114"/>
    </inkml:brush>
  </inkml:definitions>
  <inkml:trace contextRef="#ctx0" brushRef="#br0">98 114 24575,'-40'-15'0,"32"13"0,1 0 0,-1-1 0,1 0 0,0 0 0,-9-6 0,16 9 0,0 0 0,0 0 0,-1 0 0,1 0 0,0 0 0,0-1 0,-1 1 0,1 0 0,0 0 0,0 0 0,0 0 0,-1 0 0,1-1 0,0 1 0,0 0 0,0 0 0,0 0 0,-1-1 0,1 1 0,0 0 0,0 0 0,0 0 0,0-1 0,0 1 0,0 0 0,0 0 0,0-1 0,0 1 0,0 0 0,0 0 0,0-1 0,0 1 0,0 0 0,0 0 0,0-1 0,0 1 0,0 0 0,0 0 0,0-1 0,0 1 0,0 0 0,12-4 0,19 4 0,-12 3 0,0 1 0,0 1 0,-1 1 0,0 0 0,0 2 0,0 0 0,-1 1 0,0 0 0,-1 1 0,27 22 0,-41-30 0,0 0 0,0 0 0,0 0 0,-1 0 0,1 0 0,0 0 0,-1 1 0,0-1 0,1 0 0,-1 1 0,0-1 0,0 1 0,-1 0 0,1-1 0,0 1 0,-1 0 0,1-1 0,-1 1 0,0 0 0,0 5 0,-1-6 0,0 0 0,0 0 0,0 0 0,0-1 0,0 1 0,0 0 0,0 0 0,0-1 0,-1 1 0,1 0 0,-1-1 0,1 0 0,-1 1 0,0-1 0,0 0 0,1 0 0,-1 0 0,0 0 0,0 0 0,0 0 0,0 0 0,0-1 0,0 1 0,0-1 0,0 1 0,-4-1 0,1 1 0,1-1 0,-1 1 0,1-1 0,-1 0 0,1-1 0,-1 1 0,1-1 0,-1 0 0,1 0 0,-1 0 0,1 0 0,0-1 0,0 0 0,-6-3 0,8 3 0,0 1 0,0-1 0,1 1 0,-1-1 0,1 0 0,-1 1 0,1-1 0,0 0 0,-1 0 0,1 0 0,0 0 0,0-1 0,0 1 0,1 0 0,-1 0 0,0 0 0,1-1 0,0 1 0,-1 0 0,1-1 0,0 1 0,0 0 0,1-1 0,-1 1 0,0 0 0,1-1 0,-1 1 0,1 0 0,1-5 0,2-1 27,0 0-1,0 0 0,1 0 0,0 0 1,1 1-1,-1 0 0,1 0 0,1 0 1,-1 1-1,1 0 0,0 0 0,16-9 1,0 1-596,1 1 0,51-21 0,-39 22-6257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9.321"/>
    </inkml:context>
    <inkml:brush xml:id="br0">
      <inkml:brushProperty name="width" value="0.05" units="cm"/>
      <inkml:brushProperty name="height" value="0.05" units="cm"/>
      <inkml:brushProperty name="color" value="#FFC114"/>
    </inkml:brush>
  </inkml:definitions>
  <inkml:trace contextRef="#ctx0" brushRef="#br0">12 50 24575,'-1'2'0,"0"-1"0,0 1 0,-1-1 0,1 1 0,0-1 0,1 1 0,-1 0 0,0 0 0,0-1 0,1 1 0,-1 0 0,1 0 0,0 0 0,-1 0 0,1 0 0,0 0 0,0 0 0,0-1 0,0 1 0,1 0 0,-1 0 0,0 0 0,1 0 0,-1 0 0,1 0 0,0-1 0,0 1 0,0 0 0,0-1 0,0 1 0,0 0 0,2 2 0,1 1 0,0 1 0,1-1 0,0 0 0,0 0 0,0-1 0,0 1 0,11 6 0,-6-6 0,-1-1 0,1 0 0,-1 0 0,1-1 0,0 0 0,1-1 0,11 2 0,-19-4 0,0 1 0,0-1 0,0-1 0,0 1 0,0 0 0,0-1 0,0 1 0,0-1 0,0 0 0,-1 0 0,1 0 0,5-3 0,-7 3 0,1 0 0,0-1 0,-1 1 0,1-1 0,-1 0 0,1 1 0,-1-1 0,0 0 0,0 0 0,0 0 0,0 0 0,0 0 0,0 0 0,-1 0 0,1 0 0,0 0 0,-1-1 0,0 1 0,1-3 0,-1 0 0,-1 0 0,1 0 0,-1 1 0,0-1 0,0 0 0,0 1 0,0-1 0,-1 1 0,0-1 0,0 1 0,0 0 0,-1 0 0,1 0 0,-1 0 0,0 0 0,0 0 0,0 1 0,-7-6 0,3 3 0,1 1 0,-1 0 0,0 0 0,-1 0 0,1 1 0,-1 0 0,0 1 0,0 0 0,-14-4 0,20 6 0,-1 1 0,1-1 0,-1 1 0,1 0 0,-1 0 0,1 0 0,0 0 0,-1 0 0,1 0 0,-1 1 0,1-1 0,-1 1 0,1 0 0,0-1 0,0 1 0,-1 0 0,1 1 0,0-1 0,0 0 0,0 1 0,0-1 0,0 1 0,0-1 0,1 1 0,-1 0 0,0 0 0,1 0 0,-1 0 0,1 0 0,0 0 0,0 0 0,0 0 0,0 1 0,0-1 0,0 0 0,1 1 0,-2 3 0,0 7 0,-1 1 0,2 0 0,0 0 0,1 0 0,1 17 0,-1-24-65,0 0 0,1 1 0,0-1 0,0 0 0,1 0 0,0 0 0,0 0 0,1 0 0,0-1 0,0 1 0,0-1 0,1 0 0,0 0 0,0 0 0,1 0 0,-1-1 0,1 1 0,1-1 0,-1 0 0,10 6 0,11 4-6761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9.746"/>
    </inkml:context>
    <inkml:brush xml:id="br0">
      <inkml:brushProperty name="width" value="0.05" units="cm"/>
      <inkml:brushProperty name="height" value="0.05" units="cm"/>
      <inkml:brushProperty name="color" value="#FFC114"/>
    </inkml:brush>
  </inkml:definitions>
  <inkml:trace contextRef="#ctx0" brushRef="#br0">194 89 24575,'-1'-4'0,"1"0"0,-1 0 0,0-1 0,0 1 0,0 0 0,-1 1 0,1-1 0,-1 0 0,0 0 0,0 1 0,-1-1 0,1 1 0,-1-1 0,1 1 0,-1 0 0,0 0 0,0 1 0,-1-1 0,1 0 0,0 1 0,-1 0 0,0 0 0,1 0 0,-1 0 0,0 1 0,0-1 0,0 1 0,0 0 0,0 0 0,0 0 0,0 1 0,-1 0 0,1-1 0,0 1 0,0 1 0,0-1 0,0 1 0,-6 1 0,7-1 0,-1 1 0,0-1 0,1 1 0,-1 0 0,1 0 0,0 0 0,-1 1 0,1-1 0,0 1 0,0 0 0,1 0 0,-1 0 0,1 0 0,-1 1 0,1-1 0,0 0 0,0 1 0,-2 5 0,1-2 0,1 1 0,-1-1 0,1 0 0,0 1 0,1 0 0,0 0 0,0-1 0,1 13 0,0-18 0,0 0 0,0 0 0,1 0 0,-1 0 0,0 0 0,1 0 0,0 0 0,-1 0 0,1 0 0,0 0 0,0 0 0,0 0 0,0-1 0,0 1 0,0 0 0,1-1 0,-1 1 0,1-1 0,-1 1 0,1-1 0,-1 0 0,1 0 0,0 0 0,0 1 0,-1-2 0,1 1 0,0 0 0,3 1 0,-2-2 0,-1 1 0,1-1 0,-1 0 0,1 0 0,0 0 0,-1 0 0,1-1 0,-1 1 0,1-1 0,0 1 0,-1-1 0,1 0 0,-1 0 0,0 0 0,1 0 0,-1 0 0,0-1 0,0 1 0,0-1 0,0 1 0,4-5 0,-2 1 0,0 0 0,-1 0 0,0-1 0,0 1 0,0-1 0,0 0 0,-1 0 0,0 0 0,2-8 0,-2 6 0,0 0 0,1 0 0,0 1 0,6-11 0,-8 17 0,-1 1 0,0-1 0,1 1 0,-1 0 0,0-1 0,1 1 0,-1 0 0,0-1 0,1 1 0,-1 0 0,0 0 0,1-1 0,-1 1 0,1 0 0,-1 0 0,1 0 0,-1-1 0,1 1 0,-1 0 0,1 0 0,-1 0 0,1 0 0,-1 0 0,1 0 0,-1 0 0,1 0 0,-1 0 0,0 0 0,1 0 0,-1 1 0,1-1 0,-1 0 0,1 0 0,-1 0 0,1 1 0,-1-1 0,0 0 0,1 0 0,-1 1 0,1-1 0,-1 0 0,0 1 0,1-1 0,-1 0 0,0 1 0,0-1 0,1 1 0,-1-1 0,0 1 0,1 0 0,14 24 0,-13-22 0,2 6 34,1-1 1,0 0-1,0 0 0,1 0 0,0 0 0,1-1 0,0 0 0,0-1 0,13 10 1,-15-13-130,0 0 0,0 0 0,0-1 0,0 0 1,1 0-1,-1 0 0,1 0 0,-1-1 0,1 0 0,0-1 1,0 1-1,-1-1 0,1 0 0,0 0 0,0-1 1,-1 0-1,9-1 0,11-6-6731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09.903"/>
    </inkml:context>
    <inkml:brush xml:id="br0">
      <inkml:brushProperty name="width" value="0.05" units="cm"/>
      <inkml:brushProperty name="height" value="0.05" units="cm"/>
      <inkml:brushProperty name="color" value="#FFC114"/>
    </inkml:brush>
  </inkml:definitions>
  <inkml:trace contextRef="#ctx0" brushRef="#br0">0 1 24575,'0'12'0,"0"9"0,3 11 0,1 5 0,3 6 0,3 1 0,3-1 0,5-5 0,-1-9-8191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0.246"/>
    </inkml:context>
    <inkml:brush xml:id="br0">
      <inkml:brushProperty name="width" value="0.05" units="cm"/>
      <inkml:brushProperty name="height" value="0.05" units="cm"/>
      <inkml:brushProperty name="color" value="#FFC114"/>
    </inkml:brush>
  </inkml:definitions>
  <inkml:trace contextRef="#ctx0" brushRef="#br0">7 291 24575,'-4'-19'0,"4"18"0,-1-1 0,1 1 0,-1-1 0,1 0 0,0 1 0,-1-1 0,1 1 0,0-1 0,0 1 0,0-1 0,0 0 0,1 1 0,-1-1 0,0 1 0,1-1 0,-1 1 0,1-1 0,0-1 0,1 0 0,0 0 0,1 0 0,-1 0 0,1 0 0,0 0 0,0 1 0,0-1 0,0 1 0,0 0 0,0 0 0,0 0 0,1 0 0,-1 0 0,7-1 0,6-2 0,33-6 0,-41 9 0,33-4 0,50 0 0,-62 5 0,0-1 0,0-1 0,0-2 0,37-10 0,-65 15 0,1-1 0,-1 1 0,1 0 0,-1-1 0,1 1 0,-1-1 0,1 0 0,-1 0 0,1 1 0,-1-1 0,0 0 0,0 0 0,1 0 0,-1 0 0,0-1 0,0 1 0,0 0 0,0 0 0,0-1 0,0 1 0,-1 0 0,1-1 0,0 1 0,-1-1 0,1 1 0,-1-1 0,1 0 0,-1 1 0,0-1 0,0 1 0,1-3 0,-2 1 0,0 0 0,0 0 0,0 0 0,0 0 0,-1 0 0,1 0 0,-1 1 0,0-1 0,1 0 0,-1 1 0,0-1 0,-1 1 0,1 0 0,-5-4 0,-4-2 0,0 0 0,-1 1 0,1 0 0,-1 1 0,-1 0 0,1 1 0,-1 0 0,0 1 0,-27-5 0,38 9 0,-1 0 0,0 0 0,1 0 0,-1 0 0,0 0 0,1 1 0,-1-1 0,0 1 0,1 0 0,-1 0 0,1 0 0,-1 0 0,1 0 0,-1 0 0,1 1 0,0-1 0,-3 3 0,2-1 0,0 0 0,0 0 0,1 0 0,0 1 0,-1-1 0,1 1 0,0-1 0,1 1 0,-1 0 0,-1 5 0,0 2 0,1-1 0,0 1 0,1-1 0,0 1 0,1-1 0,0 1 0,0-1 0,3 13 0,-1-16 25,-1 1-1,1-1 0,1 0 1,0 0-1,0 0 1,0 0-1,0 0 0,1 0 1,1-1-1,-1 0 0,1 0 1,0 0-1,9 8 1,-7-8-196,1 0 0,1 0 1,-1-1-1,1 0 0,0 0 1,0-1-1,1 0 0,-1-1 1,17 4-1,18 1-6655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0.846"/>
    </inkml:context>
    <inkml:brush xml:id="br0">
      <inkml:brushProperty name="width" value="0.05" units="cm"/>
      <inkml:brushProperty name="height" value="0.05" units="cm"/>
      <inkml:brushProperty name="color" value="#FFC114"/>
    </inkml:brush>
  </inkml:definitions>
  <inkml:trace contextRef="#ctx0" brushRef="#br0">8 63 24575,'-1'0'0,"1"0"0,-1 0 0,1-1 0,0 1 0,-1 0 0,1-1 0,-1 1 0,1-1 0,0 1 0,-1 0 0,1-1 0,0 1 0,0-1 0,-1 1 0,1-1 0,0 1 0,0-1 0,0 1 0,-1-1 0,1 1 0,0-1 0,0 1 0,0-1 0,0 1 0,0-1 0,0 1 0,0-1 0,0 1 0,0-1 0,0 1 0,0-1 0,1 1 0,-1-1 0,0 1 0,0-1 0,0 1 0,1-1 0,-1 1 0,1-1 0,-1 1 0,1-1 0,0 1 0,0 0 0,0 0 0,-1-1 0,1 1 0,0 0 0,0 0 0,0 0 0,0 0 0,-1 0 0,1 0 0,0 0 0,0 0 0,0 1 0,0-1 0,-1 0 0,1 0 0,0 1 0,0-1 0,0 0 0,-1 1 0,1-1 0,1 2 0,9 5 0,-1 1 0,0 1 0,-1-1 0,1 2 0,14 20 0,33 57 0,-39-56 0,26 34 0,-42-63 0,0 0 0,0 1 0,0-1 0,0 0 0,0 0 0,0 0 0,0-1 0,1 1 0,-1 0 0,1-1 0,-1 0 0,1 1 0,5 0 0,-6-1 0,0-1 0,-1 0 0,1 0 0,0-1 0,-1 1 0,1 0 0,0-1 0,-1 1 0,1-1 0,0 1 0,-1-1 0,1 1 0,-1-1 0,1 0 0,-1 0 0,0 0 0,1 0 0,-1 0 0,0 0 0,1-1 0,-1 1 0,0 0 0,0 0 0,0-1 0,1-1 0,10-16 68,-2 1 0,1-1 1,-2-1-1,12-37 0,18-87-1548,-37 136 1254,3-15-6600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9.480"/>
    </inkml:context>
    <inkml:brush xml:id="br0">
      <inkml:brushProperty name="width" value="0.05" units="cm"/>
      <inkml:brushProperty name="height" value="0.05" units="cm"/>
      <inkml:brushProperty name="color" value="#FFC114"/>
    </inkml:brush>
  </inkml:definitions>
  <inkml:trace contextRef="#ctx0" brushRef="#br0">0 96 24575,'1'0'0,"-1"-1"0,0 1 0,1-1 0,-1 1 0,0-1 0,1 1 0,-1-1 0,1 1 0,-1-1 0,1 1 0,-1-1 0,1 1 0,-1 0 0,1 0 0,0-1 0,-1 1 0,1 0 0,-1 0 0,1-1 0,0 1 0,-1 0 0,1 0 0,0 0 0,-1 0 0,1 0 0,-1 0 0,1 0 0,0 0 0,-1 0 0,1 0 0,0 1 0,-1-1 0,1 0 0,-1 0 0,1 1 0,0-1 0,-1 0 0,1 1 0,-1-1 0,1 0 0,-1 1 0,1-1 0,-1 1 0,1-1 0,-1 1 0,0-1 0,1 1 0,-1-1 0,0 1 0,1-1 0,-1 1 0,0-1 0,0 1 0,1 0 0,-1-1 0,0 1 0,0 1 0,2 4 0,-1 0 0,1 1 0,-1-1 0,0 9 0,-2 173 0,-2-128 0,3 0 0,2-1 0,11 62 0,-13-118 0,1 0 0,0-1 0,0 1 0,0 0 0,0 0 0,0-1 0,0 1 0,3 3 0,-4-6 0,1 1 0,-1-1 0,1 1 0,-1-1 0,0 0 0,1 1 0,-1-1 0,1 0 0,0 1 0,-1-1 0,1 0 0,-1 0 0,1 1 0,-1-1 0,1 0 0,0 0 0,-1 0 0,1 0 0,-1 0 0,1 0 0,0 0 0,-1 0 0,1 0 0,-1 0 0,1 0 0,0 0 0,-1 0 0,1-1 0,-1 1 0,1 0 0,-1 0 0,1-1 0,0 1 0,-1 0 0,1-1 0,-1 1 0,0 0 0,1-1 0,-1 1 0,1-1 0,-1 1 0,0-1 0,1 1 0,0-2 0,13-16 0,0-2 0,-1 0 0,-1 0 0,17-41 0,-25 53 0,102-253 0,-88 231 0,-7 22 0,-11 8 0,1 0 0,-1 0 0,1 0 0,-1 0 0,1 0 0,-1 0 0,0 1 0,1-1 0,-1 0 0,1 0 0,-1 0 0,0 1 0,1-1 0,-1 0 0,0 1 0,1-1 0,-1 0 0,0 1 0,1-1 0,-1 0 0,0 1 0,0-1 0,1 0 0,-1 1 0,0-1 0,0 1 0,0-1 0,0 1 0,0-1 0,1 1 0,6 23 0,7 36 0,5 17 0,-11-52 0,22 43 0,-25-59 0,0 0 0,1 0 0,0-1 0,0 0 0,1 0 0,0 0 0,14 11 0,-20-18 0,1 0 0,0 1 0,0-1 0,-1 0 0,1 0 0,0 0 0,0-1 0,0 1 0,0 0 0,1-1 0,-1 1 0,0-1 0,0 0 0,0 0 0,0 0 0,0 0 0,1 0 0,-1 0 0,3-1 0,-1 0 0,0-1 0,-1 1 0,0-1 0,1 0 0,-1 0 0,0 0 0,0 0 0,0 0 0,0-1 0,4-4 0,1-3 0,1-1 0,-2 0 0,1 0 0,-2-1 0,9-17 0,-3-5 0,-1 1 0,-2-2 0,-1 1 0,-1-1 0,-2 0 0,-2-1 0,-1-37 0,-2 60 86,0 0-1,-1 0 0,-5-23 1,5 33-168,0 0 1,0 0 0,0 0 0,0 0-1,0 0 1,-1 0 0,1 0-1,-1 0 1,0 0 0,0 1 0,0-1-1,0 1 1,0-1 0,-1 1 0,1 0-1,-1 0 1,1 0 0,-1 0 0,0 0-1,-4-1 1,-8-1-6745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1.376"/>
    </inkml:context>
    <inkml:brush xml:id="br0">
      <inkml:brushProperty name="width" value="0.05" units="cm"/>
      <inkml:brushProperty name="height" value="0.05" units="cm"/>
      <inkml:brushProperty name="color" value="#FFC114"/>
    </inkml:brush>
  </inkml:definitions>
  <inkml:trace contextRef="#ctx0" brushRef="#br0">22 44 24575,'-10'-1'0,"1"0"0,8 1 0,1 1 0,0-1 0,0 0 0,0 0 0,-1 1 0,1-1 0,0 0 0,0 0 0,0 1 0,0-1 0,0 0 0,0 0 0,0 1 0,0-1 0,0 0 0,0 1 0,0-1 0,0 0 0,0 0 0,0 1 0,0-1 0,0 0 0,0 1 0,0-1 0,0 0 0,0 0 0,0 1 0,0-1 0,0 0 0,1 0 0,-1 1 0,0-1 0,0 0 0,1 1 0,8 24 0,-1 1 0,-1 0 0,4 33 0,5 16 0,1-156 0,-12 62 0,2 0 0,0 0 0,1 1 0,0-1 0,2 2 0,0-1 0,17-21 0,-27 38 0,1 0 0,0 0 0,-1 0 0,1 1 0,0-1 0,-1 0 0,1 0 0,0 0 0,0 1 0,0-1 0,0 0 0,0 1 0,0-1 0,0 1 0,0-1 0,0 1 0,0 0 0,0-1 0,0 1 0,0 0 0,0 0 0,0 0 0,1-1 0,-1 1 0,2 1 0,-2-1 0,0 1 0,1 0 0,-1 0 0,0 0 0,0 0 0,0 0 0,0 0 0,0 0 0,0 0 0,0 0 0,-1 1 0,1-1 0,0 0 0,0 1 0,-1-1 0,1 3 0,3 9 0,-1-1 0,0 1 0,1 17 0,-4-26 0,3 35 0,-3-28 0,0-1 0,1 0 0,0 1 0,1-1 0,0 0 0,0 0 0,6 14 0,-7-23 0,-1 0 0,0-1 0,0 1 0,1 0 0,-1-1 0,0 1 0,1 0 0,-1-1 0,0 1 0,1-1 0,-1 1 0,1-1 0,-1 1 0,1-1 0,-1 1 0,1-1 0,0 1 0,-1-1 0,1 0 0,-1 1 0,1-1 0,0 0 0,-1 0 0,1 1 0,0-1 0,-1 0 0,1 0 0,0 0 0,0 0 0,-1 0 0,1 0 0,0 0 0,-1 0 0,1 0 0,0 0 0,0-1 0,-1 1 0,1 0 0,0 0 0,-1 0 0,1-1 0,-1 1 0,1 0 0,0-1 0,-1 1 0,1-1 0,-1 1 0,2-2 0,2-2 0,0 0 0,0-1 0,0 0 0,4-9 0,-3 8 0,8-16 0,2 1 0,1 0 0,0 1 0,1 1 0,31-26 0,-46 43 0,1 0 0,-1 1 0,0-1 0,1 1 0,-1-1 0,1 1 0,-1 0 0,1 0 0,-1 0 0,1 0 0,0 1 0,0-1 0,-1 1 0,1-1 0,0 1 0,0 0 0,-1 0 0,1 0 0,0 1 0,0-1 0,-1 1 0,1-1 0,0 1 0,-1 0 0,1 0 0,0 0 0,-1 0 0,1 1 0,-1-1 0,0 1 0,0-1 0,1 1 0,-1 0 0,0 0 0,0 0 0,-1 0 0,1 0 0,0 1 0,2 3 0,4 7-455,1 0 0,8 22 0,-2-2-6371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2.097"/>
    </inkml:context>
    <inkml:brush xml:id="br0">
      <inkml:brushProperty name="width" value="0.05" units="cm"/>
      <inkml:brushProperty name="height" value="0.05" units="cm"/>
      <inkml:brushProperty name="color" value="#FFC114"/>
    </inkml:brush>
  </inkml:definitions>
  <inkml:trace contextRef="#ctx0" brushRef="#br0">15 11 24575,'-3'0'0,"-4"0"0,2 0 0,5 0 0,9 0 0,8 0 0,4 0 0,5 0 0,4-3 0,-1-1 0,-4 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2.272"/>
    </inkml:context>
    <inkml:brush xml:id="br0">
      <inkml:brushProperty name="width" value="0.05" units="cm"/>
      <inkml:brushProperty name="height" value="0.05" units="cm"/>
      <inkml:brushProperty name="color" value="#FFC114"/>
    </inkml:brush>
  </inkml:definitions>
  <inkml:trace contextRef="#ctx0" brushRef="#br0">0 40 24575,'3'0'0,"4"0"0,4-3 0,5-1 0,7 0 0,5-2 0,6 0 0,4-2 0,-5 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3.112"/>
    </inkml:context>
    <inkml:brush xml:id="br0">
      <inkml:brushProperty name="width" value="0.05" units="cm"/>
      <inkml:brushProperty name="height" value="0.05" units="cm"/>
      <inkml:brushProperty name="color" value="#FFC114"/>
    </inkml:brush>
  </inkml:definitions>
  <inkml:trace contextRef="#ctx0" brushRef="#br0">1 122 24575,'0'-1'0,"0"0"0,0 1 0,-1-1 0,1 0 0,0 0 0,0 0 0,1 0 0,-1 0 0,0 0 0,0 0 0,0 1 0,1-1 0,-1 0 0,0 0 0,1 0 0,-1 0 0,0 1 0,1-1 0,-1 0 0,1 0 0,0 1 0,-1-1 0,1 0 0,-1 1 0,1-1 0,0 1 0,0-1 0,-1 1 0,1-1 0,0 1 0,0 0 0,-1-1 0,1 1 0,0 0 0,0-1 0,0 1 0,0 0 0,0 0 0,0 0 0,-1 0 0,1 0 0,0 0 0,0 0 0,0 0 0,2 1 0,-1-1 0,1 1 0,0 0 0,0 0 0,0 1 0,0-1 0,-1 0 0,1 1 0,0 0 0,-1 0 0,0 0 0,1 0 0,3 4 0,-1 2 0,1 0 0,-1 1 0,-1 0 0,1 0 0,-2 0 0,1 1 0,1 9 0,14 72 0,-17-76 0,-2-26 0,0 0 0,0 0 0,1 0 0,0 0 0,1 0 0,0 0 0,1 0 0,0 0 0,1 1 0,5-13 0,0 4 0,1 0 0,0 0 0,1 1 0,25-30 0,-33 44 0,0 0 0,1 1 0,-1 0 0,1 0 0,0 0 0,0 0 0,0 0 0,1 1 0,-1 0 0,7-3 0,-9 5 0,-1-1 0,1 1 0,0 0 0,-1-1 0,1 1 0,-1 0 0,1 0 0,-1 0 0,1 1 0,-1-1 0,1 0 0,0 1 0,-1-1 0,0 0 0,1 1 0,-1 0 0,1-1 0,-1 1 0,0 0 0,1 0 0,-1 0 0,0 0 0,0 0 0,1 0 0,-1 0 0,0 0 0,0 0 0,0 1 0,-1-1 0,1 0 0,0 1 0,0-1 0,-1 0 0,1 1 0,0 2 0,3 9 0,-1-1 0,0 1 0,-1 0 0,0 0 0,-1 1 0,-1-1 0,-1 16 0,1-8 0,3 35 0,-3-55 0,0 0 0,0 0 0,1 0 0,-1 0 0,0 0 0,0 0 0,1 0 0,-1 0 0,1 0 0,-1 0 0,1 0 0,-1 0 0,1 0 0,1 2 0,-2-3 0,0 0 0,1 0 0,-1 0 0,0 0 0,1 0 0,-1 0 0,0 0 0,1 0 0,-1 0 0,0 0 0,1 0 0,-1 0 0,0 0 0,1 0 0,-1 0 0,0 0 0,0-1 0,1 1 0,-1 0 0,0 0 0,1 0 0,-1 0 0,0-1 0,0 1 0,1 0 0,-1 0 0,0 0 0,0-1 0,1 1 0,-1-1 0,18-29 0,-16 25 0,12-22 0,3-8 0,22-33 0,-33 59 0,0 0 0,1 1 0,0-1 0,0 2 0,1-1 0,0 1 0,0 0 0,15-9 0,-21 15 0,0-1 0,0 1 0,0 0 0,0 1 0,0-1 0,0 0 0,1 1 0,-1-1 0,0 1 0,0 0 0,0-1 0,1 1 0,-1 0 0,0 0 0,1 1 0,-1-1 0,0 0 0,4 2 0,-3-1 0,0 1 0,-1-1 0,1 1 0,0 0 0,0 0 0,-1 0 0,1 0 0,-1 0 0,0 1 0,1-1 0,1 5 0,4 5 0,0 2 0,-2-1 0,1 1 0,5 20 0,-10-30 0,19 65-1365,-15-52-5461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4.097"/>
    </inkml:context>
    <inkml:brush xml:id="br0">
      <inkml:brushProperty name="width" value="0.05" units="cm"/>
      <inkml:brushProperty name="height" value="0.05" units="cm"/>
      <inkml:brushProperty name="color" value="#FFC114"/>
    </inkml:brush>
  </inkml:definitions>
  <inkml:trace contextRef="#ctx0" brushRef="#br0">86 139 24575,'0'-2'0,"1"-1"0,0 1 0,-1-1 0,1 1 0,0-1 0,0 1 0,1-1 0,-1 1 0,0 0 0,1 0 0,-1 0 0,1 0 0,2-2 0,27-25 0,-30 28 0,12-10 0,0 0 0,1 2 0,0 0 0,21-10 0,-30 16 0,0 1 0,0 0 0,0 0 0,0 0 0,1 1 0,-1 0 0,0 0 0,1 0 0,-1 1 0,1-1 0,-1 2 0,1-1 0,-1 0 0,1 1 0,-1 0 0,0 0 0,7 3 0,-10-3 0,0 0 0,1 0 0,-1 0 0,0 1 0,0-1 0,0 1 0,0 0 0,0-1 0,0 1 0,-1 0 0,1 0 0,-1 0 0,1 0 0,-1 1 0,0-1 0,0 0 0,2 5 0,-2-2 0,0 0 0,0 0 0,0 0 0,0 0 0,-1 0 0,0 0 0,0 0 0,-2 8 0,0 1 0,-1 0 0,-1 0 0,0-1 0,-1 1 0,-10 18 0,5-16 0,0 0 0,0-1 0,-1 0 0,-1-1 0,-1-1 0,0 0 0,-1 0 0,-15 10 0,7-7 0,-1-1 0,0-2 0,-1 0 0,-47 18 0,69-30 0,-2 0 0,0 1 0,1-1 0,-1 0 0,0 0 0,0 0 0,0-1 0,1 1 0,-7-1 0,10 0 0,0 0 0,0 0 0,0 0 0,0 0 0,0 0 0,0 0 0,-1 0 0,1 0 0,0 0 0,0 0 0,0-1 0,0 1 0,0 0 0,0 0 0,-1 0 0,1 0 0,0 0 0,0 0 0,0 0 0,0 0 0,0 0 0,0-1 0,0 1 0,0 0 0,0 0 0,0 0 0,-1 0 0,1 0 0,0 0 0,0-1 0,0 1 0,0 0 0,0 0 0,0 0 0,0 0 0,0 0 0,0 0 0,0-1 0,0 1 0,0 0 0,0 0 0,0 0 0,0 0 0,0 0 0,1 0 0,-1-1 0,0 1 0,0 0 0,0 0 0,0 0 0,0 0 0,8-9 0,11-6 0,-3 7 0,1 0 0,0 0 0,1 2 0,-1 0 0,1 1 0,1 1 0,-1 1 0,0 0 0,1 1 0,-1 1 0,1 1 0,0 1 0,-1 0 0,1 2 0,-1 0 0,0 1 0,0 0 0,20 9 0,-12-2-1365,-2 0-5461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4.414"/>
    </inkml:context>
    <inkml:brush xml:id="br0">
      <inkml:brushProperty name="width" value="0.05" units="cm"/>
      <inkml:brushProperty name="height" value="0.05" units="cm"/>
      <inkml:brushProperty name="color" value="#FFC114"/>
    </inkml:brush>
  </inkml:definitions>
  <inkml:trace contextRef="#ctx0" brushRef="#br0">67 150 24575,'6'-28'0,"-1"0"0,-2-1 0,0-30 0,-3 59 0,0 0 0,1 0 0,-1-1 0,0 1 0,0 0 0,0 0 0,0 0 0,0 0 0,0-1 0,0 1 0,0 0 0,0 0 0,0 0 0,0 0 0,0-1 0,0 1 0,0 0 0,0 0 0,0 0 0,0 0 0,-1-1 0,1 1 0,0 0 0,0 0 0,0 0 0,0 0 0,0 0 0,0-1 0,0 1 0,0 0 0,0 0 0,-1 0 0,1 0 0,0 0 0,0 0 0,0 0 0,0 0 0,0-1 0,-1 1 0,1 0 0,0 0 0,0 0 0,0 0 0,0 0 0,-1 0 0,1 0 0,0 0 0,0 0 0,0 0 0,0 0 0,-1 0 0,1 0 0,0 0 0,0 0 0,-10 10 0,-8 17 0,18-26 0,-8 12 0,0 1 0,1 0 0,1 0 0,0 0 0,1 1 0,-6 29 0,11-41 0,0-1 0,0 1 0,1-1 0,-1 1 0,1-1 0,-1 0 0,1 1 0,0-1 0,0 1 0,0-1 0,0 0 0,1 0 0,-1 0 0,0 0 0,1 0 0,0 0 0,-1 0 0,1 0 0,0 0 0,0-1 0,4 4 0,6 3 0,0-1 0,22 11 0,-20-12 0,21 11 0,-22-12 0,-1 0 0,0 1 0,0 1 0,-1 0 0,0 0 0,0 1 0,16 16 0,-26-23-54,1 1-1,-1 0 0,0 0 1,0-1-1,0 1 1,0 0-1,0 0 0,0 0 1,0 0-1,0 0 1,-1 0-1,1 0 0,-1 0 1,0 0-1,1 0 0,-1 0 1,0 1-1,0-1 1,-1 0-1,1 0 0,0 0 1,-1 0-1,1 0 1,-2 3-1,-5 10-6771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4.897"/>
    </inkml:context>
    <inkml:brush xml:id="br0">
      <inkml:brushProperty name="width" value="0.05" units="cm"/>
      <inkml:brushProperty name="height" value="0.05" units="cm"/>
      <inkml:brushProperty name="color" value="#FFC114"/>
    </inkml:brush>
  </inkml:definitions>
  <inkml:trace contextRef="#ctx0" brushRef="#br0">55 1 24575,'-1'8'0,"0"0"0,-1 0 0,1 0 0,-5 9 0,0 6 0,-5 20 0,1 1 0,3 1 0,2-1 0,2 1 0,2 0 0,4 51 0,-2-88 0,1 1 0,0-1 0,0 0 0,1 1 0,0-1 0,5 9 0,-7-15 0,0 0 0,0 0 0,1 0 0,-1-1 0,0 1 0,1 0 0,-1-1 0,1 0 0,-1 1 0,1-1 0,0 0 0,0 0 0,2 2 0,-2-3 0,-1 1 0,1-1 0,-1 0 0,1 0 0,-1 0 0,1 0 0,-1 0 0,1 0 0,-1 0 0,0 0 0,1-1 0,-1 1 0,1 0 0,-1-1 0,1 1 0,-1-1 0,0 0 0,1 1 0,-1-1 0,0 0 0,2-2 0,4-3 0,0 0 0,0-1 0,-1 0 0,0 0 0,0-1 0,0 0 0,-1 0 0,-1 0 0,5-10 0,-4 5 0,1 0 0,-2-1 0,0 0 0,0 0 0,2-19 0,-5 24-44,-1 1 0,0-1 0,0 0 0,0 0 0,-1 1 0,-1-1 0,1 0 0,-1 1 0,-1 0 0,0-1 0,0 1 0,0 0 0,-1 0 0,0 1 0,-1-1 0,0 1 0,0 0 0,0 0-1,-1 0 1,0 1 0,0 0 0,-1 0 0,0 1 0,0 0 0,0 0 0,0 0 0,-1 1 0,0 0 0,0 1 0,-11-4 0,-8-1-6782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5.440"/>
    </inkml:context>
    <inkml:brush xml:id="br0">
      <inkml:brushProperty name="width" value="0.05" units="cm"/>
      <inkml:brushProperty name="height" value="0.05" units="cm"/>
      <inkml:brushProperty name="color" value="#FFC114"/>
    </inkml:brush>
  </inkml:definitions>
  <inkml:trace contextRef="#ctx0" brushRef="#br0">290 31 24575,'0'-1'0,"0"0"0,-1-1 0,1 1 0,-1 0 0,1 0 0,-1 0 0,0 0 0,1 0 0,-1 0 0,0 0 0,0 0 0,0 0 0,0 0 0,0 0 0,0 1 0,0-1 0,0 0 0,0 1 0,0-1 0,0 1 0,0-1 0,-2 0 0,-27-8 0,24 9 0,0 0 0,0 0 0,0 1 0,0 0 0,0 0 0,0 0 0,0 1 0,0 0 0,1 0 0,-1 0 0,1 1 0,-1 0 0,1 0 0,0 0 0,0 1 0,0-1 0,-5 7 0,-5 4 0,1 0 0,0 2 0,-20 30 0,26-35 0,1 1 0,0 1 0,1-1 0,1 1 0,0 0 0,0 0 0,1 1 0,1-1 0,1 1 0,-2 16 0,3-22 0,1 0 0,0-1 0,1 1 0,0 0 0,0-1 0,0 1 0,1 0 0,0-1 0,1 0 0,-1 1 0,1-1 0,1 0 0,0 0 0,0-1 0,0 1 0,0-1 0,1 0 0,0 0 0,11 9 0,-11-11 0,0-1 0,-1 0 0,1 0 0,0 0 0,1-1 0,-1 0 0,0 0 0,1 0 0,-1 0 0,1-1 0,0 0 0,-1 0 0,11 0 0,-14-1 0,0 0 0,1-1 0,-1 1 0,1 0 0,-1-1 0,0 1 0,1-1 0,-1 0 0,0 0 0,0 0 0,0 0 0,1 0 0,-1 0 0,0 0 0,0-1 0,-1 1 0,1-1 0,0 0 0,0 1 0,-1-1 0,1 0 0,-1 0 0,1 0 0,-1 0 0,0 0 0,0 0 0,0-1 0,0 1 0,0 0 0,-1 0 0,1-1 0,-1 1 0,1 0 0,-1-5 0,0 0 0,0 0 0,-1-1 0,0 1 0,-2-12 0,1 14 0,1 1 0,0-1 0,0 0 0,0 0 0,1 1 0,0-1 0,0 0 0,0 0 0,0 0 0,1 1 0,0-1 0,0 0 0,2-6 0,-2 9 0,1 0 0,-1 1 0,1-1 0,0 0 0,0 0 0,-1 1 0,1 0 0,0-1 0,0 1 0,1 0 0,-1 0 0,0 0 0,0 0 0,0 0 0,1 0 0,-1 1 0,0-1 0,1 1 0,4-1 0,5 0 0,1 1 0,17 1 0,-26-1 0,5 1 31,1 0 0,-1 0 0,0 1 0,0 0 0,0 1 0,0 0 0,0 0 0,-1 1 1,1 0-1,15 11 0,-21-13-100,1 1 1,-1 0 0,0 0 0,1 1-1,-1-1 1,-1 1 0,1-1-1,0 1 1,-1 0 0,0 0 0,0 0-1,0 0 1,0 1 0,-1-1 0,0 0-1,1 1 1,-2-1 0,1 1 0,0-1-1,-1 1 1,0-1 0,0 1-1,0-1 1,-2 6 0,-3 18-6758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5:15.890"/>
    </inkml:context>
    <inkml:brush xml:id="br0">
      <inkml:brushProperty name="width" value="0.05" units="cm"/>
      <inkml:brushProperty name="height" value="0.05" units="cm"/>
      <inkml:brushProperty name="color" value="#FFC114"/>
    </inkml:brush>
  </inkml:definitions>
  <inkml:trace contextRef="#ctx0" brushRef="#br0">0 50 24575,'0'-3'0,"6"-1"0,8 0 0,7-2 0,12 0 0,10-2 0,8 0 0,5 2 0,-7 2-8191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3:57.552"/>
    </inkml:context>
    <inkml:brush xml:id="br0">
      <inkml:brushProperty name="width" value="0.05" units="cm"/>
      <inkml:brushProperty name="height" value="0.05" units="cm"/>
      <inkml:brushProperty name="color" value="#FFC114"/>
    </inkml:brush>
  </inkml:definitions>
  <inkml:trace contextRef="#ctx0" brushRef="#br0">151 574 24575,'0'-2'0,"-3"-47"0,3 46 0,-1 1 0,1-1 0,-1 0 0,0 0 0,0 1 0,0-1 0,0 0 0,-1 1 0,1-1 0,-1 1 0,1-1 0,-1 1 0,0 0 0,-2-3 0,3 5 0,1 0 0,-1-1 0,1 1 0,-1 0 0,1-1 0,-1 1 0,1 0 0,-1 0 0,0 0 0,1-1 0,-1 1 0,1 0 0,-1 0 0,0 0 0,1 0 0,-1 0 0,0 0 0,1 0 0,-1 0 0,0 0 0,1 1 0,-1-1 0,1 0 0,-1 0 0,0 0 0,1 1 0,-1-1 0,1 0 0,-1 1 0,1-1 0,-1 0 0,1 1 0,-1-1 0,1 1 0,-1-1 0,1 1 0,0-1 0,-1 1 0,1-1 0,0 1 0,-1-1 0,1 1 0,0 0 0,0-1 0,0 1 0,-1-1 0,1 2 0,-10 32 0,-5 58 0,-3 152 0,15-185 0,-9 428-239,-11 170-137,16-572 376,-9 206 0,17-273 0,0 0 0,1 0 0,8 32 0,-9-43 0,1-1 0,1-1 0,-1 1 0,1 0 0,0-1 0,0 1 0,0-1 0,1 0 0,0 0 0,0 0 0,0 0 0,0-1 0,1 0 0,8 6 0,-1-3 33,0-1 0,1 0 1,-1-1-1,1-1 0,1 0 0,-1 0 1,23 2-1,102 4 302,-112-10-321,601 3-2144,-378-6 1215,2721-2-6137,5 6 3755,-300 1 2826,-2232-1 507,481-2 1754,-882 0-1958,240-12 4481,-278 13-4124,2 0 82,0-1 0,0 1 0,0-1 1,0 0-1,0-1 0,-1 1 1,1-1-1,0 0 0,-1-1 0,0 1 1,1-1-1,5-4 0,-11 6-191,1 0 0,0 0 0,-1 1 0,1-1 0,-1 0 0,1 0 0,-1 0 0,1 0 0,-1 0 0,0 0 0,1 0 0,-1 1 0,0-1 0,0 0 0,0 0 0,1 0 0,-1 0 0,0 0 0,-1 0 0,1 0 0,0 0 0,0 0 0,0 0 0,0 0 0,-1 0 0,1 0 0,-1 0 0,1 0 0,0 0 0,-1 0 0,0 0 0,1 1 0,-1-1 0,1 0 0,-2-1 0,-3-3 122,0 1 1,1 0-1,-1 0 1,-7-5-1,11 9-179,-51-35 162,17 13-141,1-1-1,-32-30 0,56 44-47,0-1-1,1 0 0,0-1 1,1 0-1,0 0 1,1-1-1,0 1 0,1-2 1,0 1-1,-5-18 0,4 2 5,1-1 0,1 0 0,1 0 0,1-49 0,15-117 0,82-554 0,-42 379 0,-10 8 0,-25-1 0,-17 357 0,0 0 0,0 0 0,-1 0 0,0 0 0,0 0 0,0 0 0,-3-7 0,3 12 0,1 0 0,-1-1 0,0 1 0,0 0 0,0 0 0,0 0 0,0 0 0,0 0 0,0 0 0,0 0 0,-1 0 0,1 0 0,0 0 0,-1 0 0,1 1 0,0-1 0,-1 1 0,1-1 0,-1 1 0,1-1 0,-1 1 0,1 0 0,-1 0 0,1 0 0,-1 0 0,1 0 0,-1 0 0,1 0 0,-1 0 0,1 1 0,-1-1 0,1 0 0,-3 2 0,-47 11 0,-121 27 0,-383 23-644,-9-39-676,529-23 1236,-1393 20-5678,473-12 3047,-4073 170-408,4132-124 2933,-193 11 527,1026-62 65,-316 4 4740,365-8-4110,-1-1 1,1-1 0,-27-6 0,40 8-997,1 0 0,-1 0-1,0 0 1,1 0 0,-1-1 0,0 1 0,1 0 0,-1 0 0,0-1 0,1 1 0,-1 0-1,1-1 1,-1 1 0,0 0 0,1-1 0,-1 1 0,1-1 0,-1 1 0,1-1 0,-1 1-1,1-1 1,0 1 0,-1-1 0,1 0 0,0 1 0,-1-1 0,1 0 0,0 1-1,0-1 1,-1-1 0,2 1 43,-1 0 0,1 0-1,0 0 1,-1 0-1,1 0 1,0 0 0,0 0-1,-1 0 1,1 0 0,0 0-1,0 1 1,0-1 0,0 0-1,0 1 1,2-2-1,42-17 1378,-19 10-1456,-13 4 0,0 0 0,1 1 0,0 1 0,18-3 0,-31 6 0,-1 1 0,1-1 0,0 0 0,-1 0 0,1 0 0,0 0 0,-1 1 0,1-1 0,-1 0 0,1 0 0,0 1 0,-1-1 0,1 1 0,-1-1 0,1 0 0,-1 1 0,1-1 0,-1 1 0,1-1 0,-1 1 0,0-1 0,1 1 0,-1 0 0,0-1 0,1 1 0,-1-1 0,0 1 0,0 0 0,0-1 0,1 1 0,-1 0 0,0-1 0,0 1 0,0 1 0,-1 28 0,1-24 0,-2 54 214,2-31-740,-1 0-1,-11 55 1,5-55-6300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9.812"/>
    </inkml:context>
    <inkml:brush xml:id="br0">
      <inkml:brushProperty name="width" value="0.05" units="cm"/>
      <inkml:brushProperty name="height" value="0.05" units="cm"/>
      <inkml:brushProperty name="color" value="#FFC114"/>
    </inkml:brush>
  </inkml:definitions>
  <inkml:trace contextRef="#ctx0" brushRef="#br0">188 193 24575,'11'-11'0,"-1"-1"0,0 0 0,16-25 0,-22 31 0,-1-1 0,0 1 0,0-1 0,0 0 0,-1 0 0,0 1 0,0-2 0,-1 1 0,0 0 0,0-11 0,-1 17 0,0-1 0,0 1 0,0-1 0,0 1 0,0 0 0,0-1 0,-1 1 0,1-1 0,-1 1 0,1 0 0,-1 0 0,1-1 0,-1 1 0,0 0 0,1 0 0,-1-1 0,0 1 0,0 0 0,0 0 0,0 0 0,0 0 0,0 0 0,-2-1 0,1 1 0,-1 1 0,1-1 0,0 0 0,0 1 0,-1 0 0,1-1 0,0 1 0,-1 0 0,1 0 0,0 0 0,-1 1 0,1-1 0,-3 1 0,-3 1 0,-1 1 0,1 0 0,-1 0 0,1 1 0,0 0 0,-10 7 0,8-3 0,0 0 0,1 0 0,0 1 0,0 0 0,1 0 0,0 1 0,1 0 0,0 1 0,1 0 0,0 0 0,0 0 0,1 1 0,-5 17 0,8-20 0,0 0 0,0 1 0,0 0 0,2-1 0,-1 1 0,1-1 0,0 1 0,1 0 0,0-1 0,1 1 0,0-1 0,0 1 0,1-1 0,0 0 0,1 0 0,0 0 0,1-1 0,5 9 0,-1-4 0,2-1 0,0 0 0,22 18 0,-24-23 0,0 1 0,0 0 0,-1 1 0,0 0 0,0 0 0,-1 1 0,-1 0 0,7 11 0,-12-18 0,0-1 0,0 1 0,0 0 0,-1-1 0,1 1 0,-1 0 0,0 0 0,0-1 0,0 1 0,0 0 0,0 0 0,0-1 0,-1 1 0,1 0 0,-1 0 0,0-1 0,0 1 0,0-1 0,0 1 0,-1-1 0,1 1 0,0-1 0,-1 0 0,0 1 0,1-1 0,-1 0 0,0 0 0,0-1 0,-4 4 0,-4 2 0,-1 1 0,0-1 0,0-1 0,-24 10 0,-21 6-1365,2-3-5461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3:58.196"/>
    </inkml:context>
    <inkml:brush xml:id="br0">
      <inkml:brushProperty name="width" value="0.05" units="cm"/>
      <inkml:brushProperty name="height" value="0.05" units="cm"/>
      <inkml:brushProperty name="color" value="#FFC114"/>
    </inkml:brush>
  </inkml:definitions>
  <inkml:trace contextRef="#ctx0" brushRef="#br0">1 97 24575,'4'-49'0,"-3"45"0,0 1 0,-1 0 0,1-1 0,0 1 0,1 0 0,-1 0 0,1 0 0,-1 0 0,1 0 0,0 0 0,0 0 0,3-2 0,-5 4 0,1 1 0,-1 0 0,1-1 0,-1 1 0,1-1 0,0 1 0,-1 0 0,1 0 0,-1-1 0,1 1 0,0 0 0,-1 0 0,1 0 0,0-1 0,-1 1 0,1 0 0,0 0 0,-1 0 0,1 0 0,0 0 0,-1 0 0,1 1 0,0-1 0,-1 0 0,1 0 0,-1 0 0,1 1 0,0-1 0,-1 0 0,1 0 0,-1 1 0,1-1 0,-1 1 0,1-1 0,-1 0 0,1 1 0,-1-1 0,1 1 0,-1-1 0,1 1 0,-1 1 0,15 26 0,-15-27 0,12 33 0,-2 0 0,-2 1 0,8 67 0,-5 110 0,-9-138-1365,-2-10-5461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3:58.550"/>
    </inkml:context>
    <inkml:brush xml:id="br0">
      <inkml:brushProperty name="width" value="0.05" units="cm"/>
      <inkml:brushProperty name="height" value="0.05" units="cm"/>
      <inkml:brushProperty name="color" value="#FFC114"/>
    </inkml:brush>
  </inkml:definitions>
  <inkml:trace contextRef="#ctx0" brushRef="#br0">14 406 24575,'-2'-2'0,"1"1"0,0-1 0,-1 0 0,1 1 0,0-1 0,0 0 0,0 0 0,1 0 0,-1 0 0,0 0 0,1 0 0,-1 0 0,1 0 0,0 0 0,-1 0 0,1 0 0,0 0 0,0 0 0,1 0 0,-1 0 0,0 0 0,1 0 0,-1 0 0,1 0 0,0 0 0,1-3 0,0 1 0,-1 1 0,1-1 0,1 0 0,-1 1 0,1 0 0,-1 0 0,1-1 0,0 1 0,0 1 0,0-1 0,0 0 0,5-2 0,11-4 0,0 1 0,0 0 0,0 1 0,36-7 0,86-7 0,-99 16 0,28-4 0,-25 5 0,0-2 0,-1-1 0,1-3 0,42-16 0,-84 25 0,0 0 0,1-1 0,-1 1 0,0-1 0,0 0 0,0 1 0,0-1 0,-1-1 0,1 1 0,-1 0 0,1-1 0,-1 1 0,0-1 0,1 0 0,-2 0 0,1 0 0,0 0 0,0 0 0,-1 0 0,0 0 0,0-1 0,2-4 0,-3 2 0,1-1 0,-1 1 0,-1 0 0,1 0 0,-1 0 0,0 0 0,0 0 0,-1 1 0,0-1 0,0 0 0,0 0 0,-4-5 0,5 7 0,-1 1 0,-1-1 0,1 0 0,0 1 0,-5-5 0,7 7 0,-1 1 0,1 0 0,0 0 0,-1-1 0,1 1 0,0 0 0,-1-1 0,1 1 0,-1 0 0,1 0 0,0 0 0,-1 0 0,1-1 0,-1 1 0,1 0 0,0 0 0,-1 0 0,1 0 0,-1 0 0,1 0 0,-1 0 0,1 0 0,0 0 0,-2 0 0,2 1 0,-1-1 0,0 1 0,1 0 0,-1-1 0,1 1 0,-1 0 0,1-1 0,-1 1 0,1 0 0,-1 0 0,1-1 0,0 1 0,-1 0 0,1 0 0,0 0 0,0-1 0,-1 1 0,1 1 0,-3 20 0,0 0 0,1 0 0,2 24 0,-2 21 0,-42 281-1365,35-295-5461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3:58.753"/>
    </inkml:context>
    <inkml:brush xml:id="br0">
      <inkml:brushProperty name="width" value="0.05" units="cm"/>
      <inkml:brushProperty name="height" value="0.05" units="cm"/>
      <inkml:brushProperty name="color" value="#FFC114"/>
    </inkml:brush>
  </inkml:definitions>
  <inkml:trace contextRef="#ctx0" brushRef="#br0">29 31 24575,'8'-9'0,"7"-2"0,0 2 0,-2 7 0,-7 9 0,-4 13 0,-5 11 0,-5 13 0,-2 10 0,-1 8 0,-2 5 0,1 1 0,-1 0 0,3-3 0,2-12-8191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3:59.327"/>
    </inkml:context>
    <inkml:brush xml:id="br0">
      <inkml:brushProperty name="width" value="0.05" units="cm"/>
      <inkml:brushProperty name="height" value="0.05" units="cm"/>
      <inkml:brushProperty name="color" value="#FFC114"/>
    </inkml:brush>
  </inkml:definitions>
  <inkml:trace contextRef="#ctx0" brushRef="#br0">102 103 24575,'-4'-6'0,"1"0"0,-1 0 0,-1 0 0,1 1 0,-1 0 0,0 0 0,0 0 0,0 0 0,-1 1 0,0 0 0,0 0 0,0 0 0,-12-4 0,18 8 0,-1-1 0,0 1 0,1 0 0,-1 0 0,0 0 0,0 0 0,1 0 0,-1 0 0,0 0 0,1 0 0,-1 1 0,0-1 0,1 0 0,-1 0 0,1 0 0,-1 1 0,0-1 0,1 0 0,-1 1 0,1-1 0,-1 0 0,1 1 0,-1-1 0,1 1 0,-1-1 0,1 1 0,-1-1 0,1 1 0,-1 0 0,1-1 0,0 1 0,0-1 0,-1 1 0,1 0 0,0-1 0,0 1 0,0 0 0,-1-1 0,1 1 0,0 0 0,0-1 0,0 1 0,0 0 0,2 33 0,-2-33 0,5 28 0,2 1 0,0-1 0,2 0 0,1 0 0,28 53 0,-37-80 0,0 0 0,0 0 0,0 0 0,0 0 0,1 0 0,-1-1 0,0 1 0,1 0 0,0 0 0,-1-1 0,1 1 0,0-1 0,0 0 0,0 0 0,0 1 0,0-1 0,0 0 0,0-1 0,1 1 0,-1 0 0,0-1 0,4 1 0,-3-1 0,1 0 0,-1-1 0,0 0 0,0 0 0,1 0 0,-1 0 0,0 0 0,0-1 0,0 1 0,0-1 0,0 0 0,-1 0 0,1 0 0,4-5 0,15-17 0,-20 20 0,1 0 0,0 0 0,0 0 0,0 1 0,1-1 0,-1 1 0,1 0 0,0 0 0,0 0 0,0 1 0,8-4 0,-11 5 0,1 1 0,-1 0 0,0 0 0,0 0 0,0 0 0,0 1 0,0-1 0,0 0 0,0 0 0,0 1 0,0-1 0,0 0 0,0 1 0,0-1 0,0 1 0,-1-1 0,1 1 0,0 0 0,0-1 0,0 1 0,-1 0 0,1 0 0,0-1 0,-1 1 0,1 0 0,0 0 0,-1 0 0,1 1 0,14 32 0,-12-24 0,-1-7 0,3 10 0,0 0 0,1-1 0,1 1 0,12 17 0,-17-28 0,0 0 0,-1 0 0,1 0 0,0 0 0,0-1 0,0 1 0,0-1 0,0 1 0,1-1 0,-1 0 0,0 0 0,1 0 0,4 2 0,-5-3 0,0 0 0,0 0 0,0 0 0,0 0 0,0 0 0,-1-1 0,1 1 0,0-1 0,0 1 0,0-1 0,0 0 0,0 0 0,0 1 0,-1-1 0,1 0 0,0-1 0,-1 1 0,1 0 0,-1 0 0,3-3 0,10-12 0,0-1 0,-2 0 0,0-1 0,-1 0 0,13-29 0,15-24 0,-37 68 0,-1 1 0,1 0 0,-1-1 0,1 1 0,0 0 0,0 0 0,0 0 0,0 0 0,0 0 0,1 1 0,3-3 0,-4 3 0,0 1 0,0-1 0,0 1 0,0 0 0,0-1 0,0 1 0,0 0 0,0 0 0,0 1 0,0-1 0,0 0 0,1 1 0,-1-1 0,0 1 0,0 0 0,2 0 0,4 2 0,0-1 0,0 0 0,0 0 0,0-1 0,0-1 0,1 1 0,-1-1 0,0 0 0,1-1 0,14-3 0,-16 3 0,0-1 0,0 0 0,-1-1 0,1 1 0,-1-1 0,0 0 0,0-1 0,0 1 0,0-1 0,0-1 0,-1 1 0,0-1 0,7-7 0,-11 11 8,0-1 1,0 1-1,0 0 0,0-1 0,0 0 0,0 1 0,0-1 0,0 1 0,-1-1 1,1 0-1,-1 0 0,1 1 0,-1-1 0,0 0 0,0 0 0,0 0 0,0 1 1,0-1-1,0 0 0,-1-3 0,0 2 5,0 1 0,0-1 0,0 1 0,-1 0 1,1-1-1,-1 1 0,0 0 0,1 0 0,-1 0 0,0 0 0,0 0 0,-3-2 1,-6-3-356,0 1 1,0 0 0,-1 0-1,-18-5 1,-21-6-6485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0.812"/>
    </inkml:context>
    <inkml:brush xml:id="br0">
      <inkml:brushProperty name="width" value="0.05" units="cm"/>
      <inkml:brushProperty name="height" value="0.05" units="cm"/>
      <inkml:brushProperty name="color" value="#FFC114"/>
    </inkml:brush>
  </inkml:definitions>
  <inkml:trace contextRef="#ctx0" brushRef="#br0">61 465 24575,'0'-9'0,"1"-28"0,-1 35 0,0-1 0,1 1 0,-1 0 0,1 0 0,0-1 0,-1 1 0,1 0 0,0 0 0,0 0 0,0 0 0,1 0 0,1-3 0,-2 5 0,-1 0 0,0 0 0,0-1 0,0 1 0,1 0 0,-1 0 0,0 0 0,0 0 0,1-1 0,-1 1 0,0 0 0,1 0 0,-1 0 0,0 0 0,0 0 0,1 0 0,-1 0 0,0 0 0,1 0 0,-1 0 0,0 0 0,0 0 0,1 0 0,-1 0 0,0 0 0,1 0 0,-1 0 0,0 1 0,0-1 0,1 0 0,-1 0 0,0 0 0,0 0 0,1 1 0,-1-1 0,0 0 0,0 0 0,1 0 0,-1 1 0,0-1 0,0 0 0,0 0 0,0 1 0,0-1 0,1 0 0,-1 0 0,0 1 0,0-1 0,0 0 0,0 1 0,0-1 0,5 18 0,-3-5 0,-1 1 0,-1 0 0,0-1 0,-1 1 0,-4 21 0,-20 71 0,15-70 0,-43 138 0,128-387 0,126-307 0,-193 505 0,16-33 0,-22 45 0,-1 1 0,1-1 0,0 0 0,0 1 0,1-1 0,-1 1 0,0 0 0,1-1 0,0 1 0,-1 0 0,1 1 0,4-3 0,-6 4 0,0 0 0,-1-1 0,1 1 0,0 0 0,0 0 0,0 0 0,0 0 0,0 0 0,0 1 0,0-1 0,0 0 0,0 0 0,0 1 0,-1-1 0,1 0 0,0 1 0,0-1 0,0 1 0,-1-1 0,1 1 0,0-1 0,0 1 0,-1 0 0,1-1 0,0 1 0,-1 0 0,1-1 0,-1 1 0,1 0 0,-1 0 0,1 0 0,-1-1 0,1 3 0,11 32 0,-11-32 0,66 336 0,-18-76 0,-23-151-1365,-15-70-5461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0.980"/>
    </inkml:context>
    <inkml:brush xml:id="br0">
      <inkml:brushProperty name="width" value="0.05" units="cm"/>
      <inkml:brushProperty name="height" value="0.05" units="cm"/>
      <inkml:brushProperty name="color" value="#FFC114"/>
    </inkml:brush>
  </inkml:definitions>
  <inkml:trace contextRef="#ctx0" brushRef="#br0">102 243 24575,'-12'-12'0,"-6"-7"0,-7-3 0,1-1 0,8-2 0,9 0 0,16 4 0,14 3 0,18 2 0,17 0 0,13 0 0,10 0 0,-9 2-8191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1.484"/>
    </inkml:context>
    <inkml:brush xml:id="br0">
      <inkml:brushProperty name="width" value="0.05" units="cm"/>
      <inkml:brushProperty name="height" value="0.05" units="cm"/>
      <inkml:brushProperty name="color" value="#FFC114"/>
    </inkml:brush>
  </inkml:definitions>
  <inkml:trace contextRef="#ctx0" brushRef="#br0">28 162 24575,'-3'-2'0,"1"-1"0,-1 1 0,1-1 0,0 0 0,0 1 0,0-1 0,0 0 0,1 0 0,-1 0 0,1-1 0,0 1 0,-1 0 0,2 0 0,-2-6 0,2 8 0,0 1 0,0 0 0,0-1 0,0 1 0,0 0 0,0-1 0,1 1 0,-1 0 0,0 0 0,0-1 0,0 1 0,1 0 0,-1 0 0,0-1 0,0 1 0,0 0 0,1 0 0,-1-1 0,0 1 0,1 0 0,-1 0 0,0 0 0,0 0 0,1 0 0,-1-1 0,0 1 0,1 0 0,-1 0 0,0 0 0,1 0 0,-1 0 0,0 0 0,1 0 0,-1 0 0,0 0 0,1 0 0,-1 0 0,0 0 0,1 1 0,-1-1 0,0 0 0,0 0 0,1 0 0,-1 0 0,0 0 0,1 1 0,-1-1 0,0 0 0,0 0 0,1 0 0,-1 1 0,0-1 0,0 0 0,0 0 0,1 1 0,-1 0 0,16 14 0,-6-2 0,0 0 0,-1 1 0,-1-1 0,0 2 0,-1-1 0,9 29 0,22 98 0,-30-109 0,26 116 0,-33-144 0,0-1 0,0 0 0,0 0 0,0 0 0,1 0 0,-1 0 0,3 4 0,-3-7 0,-1 1 0,0-1 0,1 0 0,-1 1 0,1-1 0,-1 0 0,1 1 0,-1-1 0,1 0 0,-1 0 0,1 1 0,-1-1 0,1 0 0,-1 0 0,1 0 0,-1 0 0,1 0 0,0 0 0,-1 1 0,1-1 0,-1-1 0,1 1 0,-1 0 0,1 0 0,-1 0 0,1 0 0,0 0 0,-1 0 0,1-1 0,-1 1 0,1 0 0,-1 0 0,1-1 0,-1 1 0,0 0 0,1-1 0,-1 1 0,1 0 0,-1-1 0,0 1 0,1-1 0,-1 1 0,0-1 0,1 1 0,-1-1 0,0 1 0,0-1 0,1 0 0,14-24 0,-1 0 0,-2-1 0,0-1 0,9-30 0,-4 10 0,-4 14 0,-7 14 0,1 0 0,18-31 0,-25 49 0,0 1 0,1-1 0,-1 0 0,0 1 0,1-1 0,-1 1 0,0-1 0,1 1 0,-1-1 0,1 1 0,-1-1 0,1 1 0,0 0 0,-1-1 0,1 1 0,-1 0 0,1-1 0,0 1 0,-1 0 0,1 0 0,0-1 0,0 1 0,0 0 0,-1 0 0,1 1 0,-1-1 0,1 0 0,-1 0 0,1 1 0,-1-1 0,1 0 0,-1 1 0,1-1 0,-1 1 0,1-1 0,-1 1 0,0-1 0,1 0 0,-1 1 0,0-1 0,1 1 0,-1 0 0,0 0 0,12 36 0,-9-27 0,4 16 0,2 0 0,21 40 0,-26-57 0,1 0 0,1-1 0,-1 0 0,1 0 0,1 0 0,0 0 0,0-1 0,0 0 0,1-1 0,12 9 0,-17-13 0,-1-1 0,1 1 0,0-1 0,0 0 0,0 0 0,0 0 0,1 0 0,-1-1 0,0 1 0,0-1 0,0 0 0,1 0 0,-1 0 0,0 0 0,0 0 0,0-1 0,5-1 0,-3 1 0,-1-1 0,1-1 0,0 1 0,0-1 0,-1 0 0,0 0 0,1 0 0,-1 0 0,6-7 0,1-4 0,0 0 0,0-1 0,-2 1 0,0-2 0,9-20 0,-3 4 0,-2-1 0,-1 0 0,-2-1 0,-2 0 0,0 0 0,-3-1 0,2-40 0,-6 71-80,-1 0 0,0 0-1,0 0 1,0 0 0,0 0-1,-1 0 1,0 0 0,0 0-1,0 0 1,0 0 0,0 0 0,-1 0-1,0 0 1,0 1 0,0-1-1,-4-5 1,-6 0-6746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1.893"/>
    </inkml:context>
    <inkml:brush xml:id="br0">
      <inkml:brushProperty name="width" value="0.05" units="cm"/>
      <inkml:brushProperty name="height" value="0.05" units="cm"/>
      <inkml:brushProperty name="color" value="#FFC114"/>
    </inkml:brush>
  </inkml:definitions>
  <inkml:trace contextRef="#ctx0" brushRef="#br0">1 167 24575,'1'-7'0,"-1"1"0,2 0 0,-1-1 0,3-6 0,2-9 0,-5 17 0,1-5 0,0 0 0,1 0 0,0 0 0,0 0 0,8-14 0,-10 22 0,0 0 0,1 1 0,-1-1 0,0 0 0,1 0 0,-1 1 0,1-1 0,0 1 0,-1 0 0,1-1 0,0 1 0,0 0 0,0 0 0,0 0 0,0 0 0,0 0 0,0 1 0,0-1 0,0 1 0,0-1 0,0 1 0,1 0 0,-1 0 0,0 0 0,0 0 0,0 0 0,1 0 0,-1 0 0,0 1 0,0-1 0,4 3 0,16 5 0,-1 1 0,-1 1 0,34 22 0,-30-16 0,-17-12 0,0 1 0,-1-1 0,0 2 0,0-1 0,-1 1 0,1-1 0,-1 2 0,-1-1 0,1 0 0,-1 1 0,0 0 0,0 0 0,-1 0 0,0 0 0,0 1 0,-1-1 0,0 1 0,0 0 0,-1 0 0,0 0 0,0-1 0,-1 15 0,-2 12 0,-2-1 0,-1 0 0,-1 0 0,-12 35 0,5-18 0,7-27 0,1 1 0,0 0 0,2 0 0,1 0 0,1 0 0,3 35 0,-2-57-37,0 1 0,0-1 1,0 0-1,1 1 0,0-1 0,-1 0 0,1 0 0,0 1 0,0-1 0,0 0 0,0 0 0,0 0 1,1 0-1,-1 0 0,1 0 0,-1-1 0,1 1 0,-1 0 0,1-1 0,0 1 0,0-1 0,0 0 1,0 1-1,0-1 0,0 0 0,0 0 0,1 0 0,-1-1 0,0 1 0,0-1 0,1 1 0,-1-1 1,0 0-1,1 1 0,-1-1 0,4-1 0,16-3-6789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02.031"/>
    </inkml:context>
    <inkml:brush xml:id="br0">
      <inkml:brushProperty name="width" value="0.05" units="cm"/>
      <inkml:brushProperty name="height" value="0.05" units="cm"/>
      <inkml:brushProperty name="color" value="#FFC114"/>
    </inkml:brush>
  </inkml:definitions>
  <inkml:trace contextRef="#ctx0" brushRef="#br0">39 113 24575,'-9'-6'0,"-6"-5"0,3-3 0,9 0 0,14 3 0,17 1 0,16 1 0,17-1 0,14 2 0,12 3 0,6 1 0,-2-1 0,-15 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04:34:57.797"/>
    </inkml:context>
    <inkml:brush xml:id="br0">
      <inkml:brushProperty name="width" value="0.05" units="cm"/>
      <inkml:brushProperty name="height" value="0.05" units="cm"/>
      <inkml:brushProperty name="color" value="#FFC114"/>
    </inkml:brush>
  </inkml:definitions>
  <inkml:trace contextRef="#ctx0" brushRef="#br0">0 3 24575,'0'-3'0,"0"5"0,0 8 0,0 11 0,0 11 0,0 15 0,0 11 0,3 14 0,1 9 0,0 5 0,2 4 0,0-2 0,2-8 0,0-7 0,-2-18-8191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4/14/2025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145332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851687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4/14/2025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4/14/2025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 id="2147483673" r:id="rId12"/>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 Id="rId4" Type="http://schemas.openxmlformats.org/officeDocument/2006/relationships/image" Target="../media/image259.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3.xml.rels><?xml version="1.0" encoding="UTF-8" standalone="yes"?>
<Relationships xmlns="http://schemas.openxmlformats.org/package/2006/relationships"><Relationship Id="rId13" Type="http://schemas.openxmlformats.org/officeDocument/2006/relationships/image" Target="../media/image262.png"/><Relationship Id="rId12" Type="http://schemas.openxmlformats.org/officeDocument/2006/relationships/customXml" Target="../ink/ink237.xml"/><Relationship Id="rId2" Type="http://schemas.openxmlformats.org/officeDocument/2006/relationships/customXml" Target="../ink/ink235.xml"/><Relationship Id="rId1" Type="http://schemas.openxmlformats.org/officeDocument/2006/relationships/slideLayout" Target="../slideLayouts/slideLayout2.xml"/><Relationship Id="rId11" Type="http://schemas.openxmlformats.org/officeDocument/2006/relationships/image" Target="../media/image313.png"/><Relationship Id="rId10" Type="http://schemas.openxmlformats.org/officeDocument/2006/relationships/customXml" Target="../ink/ink236.xml"/><Relationship Id="rId9" Type="http://schemas.openxmlformats.org/officeDocument/2006/relationships/image" Target="../media/image312.png"/></Relationships>
</file>

<file path=ppt/slides/_rels/slide1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 Id="rId5" Type="http://schemas.openxmlformats.org/officeDocument/2006/relationships/image" Target="../media/image3510.png"/><Relationship Id="rId4" Type="http://schemas.openxmlformats.org/officeDocument/2006/relationships/customXml" Target="../ink/ink238.xml"/></Relationships>
</file>

<file path=ppt/slides/_rels/slide1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hyperlink" Target="https://help.sap.com/docs/btp/sap-business-technology-platform/what-is-consumption-based-commercial-model?locale=en-US" TargetMode="External"/><Relationship Id="rId1" Type="http://schemas.openxmlformats.org/officeDocument/2006/relationships/slideLayout" Target="../slideLayouts/slideLayout12.xml"/><Relationship Id="rId5" Type="http://schemas.openxmlformats.org/officeDocument/2006/relationships/image" Target="../media/image3710.png"/><Relationship Id="rId4" Type="http://schemas.openxmlformats.org/officeDocument/2006/relationships/customXml" Target="../ink/ink2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customXml" Target="../ink/ink24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customXml" Target="../ink/ink24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customXml" Target="../ink/ink24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7" Type="http://schemas.openxmlformats.org/officeDocument/2006/relationships/image" Target="../media/image329.png"/><Relationship Id="rId299" Type="http://schemas.openxmlformats.org/officeDocument/2006/relationships/image" Target="../media/image419.png"/><Relationship Id="rId21" Type="http://schemas.openxmlformats.org/officeDocument/2006/relationships/customXml" Target="../ink/ink252.xml"/><Relationship Id="rId63" Type="http://schemas.openxmlformats.org/officeDocument/2006/relationships/customXml" Target="../ink/ink273.xml"/><Relationship Id="rId159" Type="http://schemas.openxmlformats.org/officeDocument/2006/relationships/image" Target="../media/image350.png"/><Relationship Id="rId324" Type="http://schemas.openxmlformats.org/officeDocument/2006/relationships/customXml" Target="../ink/ink404.xml"/><Relationship Id="rId366" Type="http://schemas.openxmlformats.org/officeDocument/2006/relationships/customXml" Target="../ink/ink425.xml"/><Relationship Id="rId170" Type="http://schemas.openxmlformats.org/officeDocument/2006/relationships/customXml" Target="../ink/ink327.xml"/><Relationship Id="rId226" Type="http://schemas.openxmlformats.org/officeDocument/2006/relationships/customXml" Target="../ink/ink355.xml"/><Relationship Id="rId433" Type="http://schemas.openxmlformats.org/officeDocument/2006/relationships/image" Target="../media/image486.png"/><Relationship Id="rId268" Type="http://schemas.openxmlformats.org/officeDocument/2006/relationships/customXml" Target="../ink/ink376.xml"/><Relationship Id="rId32" Type="http://schemas.openxmlformats.org/officeDocument/2006/relationships/image" Target="../media/image285.png"/><Relationship Id="rId74" Type="http://schemas.openxmlformats.org/officeDocument/2006/relationships/image" Target="../media/image306.png"/><Relationship Id="rId128" Type="http://schemas.openxmlformats.org/officeDocument/2006/relationships/customXml" Target="../ink/ink306.xml"/><Relationship Id="rId335" Type="http://schemas.openxmlformats.org/officeDocument/2006/relationships/image" Target="../media/image437.png"/><Relationship Id="rId377" Type="http://schemas.openxmlformats.org/officeDocument/2006/relationships/image" Target="../media/image458.png"/><Relationship Id="rId5" Type="http://schemas.openxmlformats.org/officeDocument/2006/relationships/customXml" Target="../ink/ink244.xml"/><Relationship Id="rId181" Type="http://schemas.openxmlformats.org/officeDocument/2006/relationships/image" Target="../media/image360.png"/><Relationship Id="rId237" Type="http://schemas.openxmlformats.org/officeDocument/2006/relationships/image" Target="../media/image388.png"/><Relationship Id="rId402" Type="http://schemas.openxmlformats.org/officeDocument/2006/relationships/customXml" Target="../ink/ink443.xml"/><Relationship Id="rId279" Type="http://schemas.openxmlformats.org/officeDocument/2006/relationships/image" Target="../media/image409.png"/><Relationship Id="rId43" Type="http://schemas.openxmlformats.org/officeDocument/2006/relationships/customXml" Target="../ink/ink263.xml"/><Relationship Id="rId139" Type="http://schemas.openxmlformats.org/officeDocument/2006/relationships/image" Target="../media/image340.png"/><Relationship Id="rId290" Type="http://schemas.openxmlformats.org/officeDocument/2006/relationships/customXml" Target="../ink/ink387.xml"/><Relationship Id="rId304" Type="http://schemas.openxmlformats.org/officeDocument/2006/relationships/customXml" Target="../ink/ink394.xml"/><Relationship Id="rId346" Type="http://schemas.openxmlformats.org/officeDocument/2006/relationships/customXml" Target="../ink/ink415.xml"/><Relationship Id="rId388" Type="http://schemas.openxmlformats.org/officeDocument/2006/relationships/customXml" Target="../ink/ink436.xml"/><Relationship Id="rId85" Type="http://schemas.openxmlformats.org/officeDocument/2006/relationships/image" Target="../media/image311.png"/><Relationship Id="rId150" Type="http://schemas.openxmlformats.org/officeDocument/2006/relationships/customXml" Target="../ink/ink317.xml"/><Relationship Id="rId192" Type="http://schemas.openxmlformats.org/officeDocument/2006/relationships/customXml" Target="../ink/ink338.xml"/><Relationship Id="rId206" Type="http://schemas.openxmlformats.org/officeDocument/2006/relationships/customXml" Target="../ink/ink345.xml"/><Relationship Id="rId413" Type="http://schemas.openxmlformats.org/officeDocument/2006/relationships/image" Target="../media/image476.png"/><Relationship Id="rId248" Type="http://schemas.openxmlformats.org/officeDocument/2006/relationships/customXml" Target="../ink/ink366.xml"/><Relationship Id="rId12" Type="http://schemas.openxmlformats.org/officeDocument/2006/relationships/image" Target="../media/image275.png"/><Relationship Id="rId108" Type="http://schemas.openxmlformats.org/officeDocument/2006/relationships/customXml" Target="../ink/ink296.xml"/><Relationship Id="rId315" Type="http://schemas.openxmlformats.org/officeDocument/2006/relationships/image" Target="../media/image427.png"/><Relationship Id="rId357" Type="http://schemas.openxmlformats.org/officeDocument/2006/relationships/image" Target="../media/image448.png"/><Relationship Id="rId54" Type="http://schemas.openxmlformats.org/officeDocument/2006/relationships/image" Target="../media/image296.png"/><Relationship Id="rId96" Type="http://schemas.openxmlformats.org/officeDocument/2006/relationships/customXml" Target="../ink/ink290.xml"/><Relationship Id="rId161" Type="http://schemas.openxmlformats.org/officeDocument/2006/relationships/image" Target="../media/image351.png"/><Relationship Id="rId217" Type="http://schemas.openxmlformats.org/officeDocument/2006/relationships/image" Target="../media/image378.png"/><Relationship Id="rId399" Type="http://schemas.openxmlformats.org/officeDocument/2006/relationships/image" Target="../media/image469.png"/><Relationship Id="rId259" Type="http://schemas.openxmlformats.org/officeDocument/2006/relationships/image" Target="../media/image399.png"/><Relationship Id="rId424" Type="http://schemas.openxmlformats.org/officeDocument/2006/relationships/customXml" Target="../ink/ink454.xml"/><Relationship Id="rId23" Type="http://schemas.openxmlformats.org/officeDocument/2006/relationships/customXml" Target="../ink/ink253.xml"/><Relationship Id="rId119" Type="http://schemas.openxmlformats.org/officeDocument/2006/relationships/image" Target="../media/image330.png"/><Relationship Id="rId270" Type="http://schemas.openxmlformats.org/officeDocument/2006/relationships/customXml" Target="../ink/ink377.xml"/><Relationship Id="rId326" Type="http://schemas.openxmlformats.org/officeDocument/2006/relationships/customXml" Target="../ink/ink405.xml"/><Relationship Id="rId65" Type="http://schemas.openxmlformats.org/officeDocument/2006/relationships/customXml" Target="../ink/ink274.xml"/><Relationship Id="rId130" Type="http://schemas.openxmlformats.org/officeDocument/2006/relationships/customXml" Target="../ink/ink307.xml"/><Relationship Id="rId368" Type="http://schemas.openxmlformats.org/officeDocument/2006/relationships/customXml" Target="../ink/ink426.xml"/><Relationship Id="rId172" Type="http://schemas.openxmlformats.org/officeDocument/2006/relationships/customXml" Target="../ink/ink328.xml"/><Relationship Id="rId228" Type="http://schemas.openxmlformats.org/officeDocument/2006/relationships/customXml" Target="../ink/ink356.xml"/><Relationship Id="rId435" Type="http://schemas.openxmlformats.org/officeDocument/2006/relationships/image" Target="../media/image487.png"/><Relationship Id="rId281" Type="http://schemas.openxmlformats.org/officeDocument/2006/relationships/image" Target="../media/image410.png"/><Relationship Id="rId337" Type="http://schemas.openxmlformats.org/officeDocument/2006/relationships/image" Target="../media/image438.png"/><Relationship Id="rId34" Type="http://schemas.openxmlformats.org/officeDocument/2006/relationships/image" Target="../media/image286.png"/><Relationship Id="rId76" Type="http://schemas.openxmlformats.org/officeDocument/2006/relationships/image" Target="../media/image307.png"/><Relationship Id="rId141" Type="http://schemas.openxmlformats.org/officeDocument/2006/relationships/image" Target="../media/image341.png"/><Relationship Id="rId379" Type="http://schemas.openxmlformats.org/officeDocument/2006/relationships/image" Target="../media/image459.png"/><Relationship Id="rId7" Type="http://schemas.openxmlformats.org/officeDocument/2006/relationships/customXml" Target="../ink/ink245.xml"/><Relationship Id="rId183" Type="http://schemas.openxmlformats.org/officeDocument/2006/relationships/image" Target="../media/image361.png"/><Relationship Id="rId239" Type="http://schemas.openxmlformats.org/officeDocument/2006/relationships/image" Target="../media/image389.png"/><Relationship Id="rId390" Type="http://schemas.openxmlformats.org/officeDocument/2006/relationships/customXml" Target="../ink/ink437.xml"/><Relationship Id="rId404" Type="http://schemas.openxmlformats.org/officeDocument/2006/relationships/customXml" Target="../ink/ink444.xml"/><Relationship Id="rId250" Type="http://schemas.openxmlformats.org/officeDocument/2006/relationships/customXml" Target="../ink/ink367.xml"/><Relationship Id="rId292" Type="http://schemas.openxmlformats.org/officeDocument/2006/relationships/customXml" Target="../ink/ink388.xml"/><Relationship Id="rId306" Type="http://schemas.openxmlformats.org/officeDocument/2006/relationships/customXml" Target="../ink/ink395.xml"/><Relationship Id="rId45" Type="http://schemas.openxmlformats.org/officeDocument/2006/relationships/customXml" Target="../ink/ink264.xml"/><Relationship Id="rId87" Type="http://schemas.openxmlformats.org/officeDocument/2006/relationships/image" Target="../media/image314.png"/><Relationship Id="rId110" Type="http://schemas.openxmlformats.org/officeDocument/2006/relationships/customXml" Target="../ink/ink297.xml"/><Relationship Id="rId348" Type="http://schemas.openxmlformats.org/officeDocument/2006/relationships/customXml" Target="../ink/ink416.xml"/><Relationship Id="rId152" Type="http://schemas.openxmlformats.org/officeDocument/2006/relationships/customXml" Target="../ink/ink318.xml"/><Relationship Id="rId194" Type="http://schemas.openxmlformats.org/officeDocument/2006/relationships/customXml" Target="../ink/ink339.xml"/><Relationship Id="rId208" Type="http://schemas.openxmlformats.org/officeDocument/2006/relationships/customXml" Target="../ink/ink346.xml"/><Relationship Id="rId415" Type="http://schemas.openxmlformats.org/officeDocument/2006/relationships/image" Target="../media/image477.png"/><Relationship Id="rId261" Type="http://schemas.openxmlformats.org/officeDocument/2006/relationships/image" Target="../media/image400.png"/><Relationship Id="rId14" Type="http://schemas.openxmlformats.org/officeDocument/2006/relationships/image" Target="../media/image276.png"/><Relationship Id="rId56" Type="http://schemas.openxmlformats.org/officeDocument/2006/relationships/image" Target="../media/image297.png"/><Relationship Id="rId317" Type="http://schemas.openxmlformats.org/officeDocument/2006/relationships/image" Target="../media/image428.png"/><Relationship Id="rId359" Type="http://schemas.openxmlformats.org/officeDocument/2006/relationships/image" Target="../media/image449.png"/><Relationship Id="rId98" Type="http://schemas.openxmlformats.org/officeDocument/2006/relationships/customXml" Target="../ink/ink291.xml"/><Relationship Id="rId121" Type="http://schemas.openxmlformats.org/officeDocument/2006/relationships/image" Target="../media/image331.png"/><Relationship Id="rId163" Type="http://schemas.openxmlformats.org/officeDocument/2006/relationships/image" Target="../media/image352.png"/><Relationship Id="rId219" Type="http://schemas.openxmlformats.org/officeDocument/2006/relationships/image" Target="../media/image379.png"/><Relationship Id="rId370" Type="http://schemas.openxmlformats.org/officeDocument/2006/relationships/customXml" Target="../ink/ink427.xml"/><Relationship Id="rId426" Type="http://schemas.openxmlformats.org/officeDocument/2006/relationships/customXml" Target="../ink/ink455.xml"/><Relationship Id="rId230" Type="http://schemas.openxmlformats.org/officeDocument/2006/relationships/customXml" Target="../ink/ink357.xml"/><Relationship Id="rId25" Type="http://schemas.openxmlformats.org/officeDocument/2006/relationships/customXml" Target="../ink/ink254.xml"/><Relationship Id="rId67" Type="http://schemas.openxmlformats.org/officeDocument/2006/relationships/customXml" Target="../ink/ink275.xml"/><Relationship Id="rId272" Type="http://schemas.openxmlformats.org/officeDocument/2006/relationships/customXml" Target="../ink/ink378.xml"/><Relationship Id="rId328" Type="http://schemas.openxmlformats.org/officeDocument/2006/relationships/customXml" Target="../ink/ink406.xml"/><Relationship Id="rId132" Type="http://schemas.openxmlformats.org/officeDocument/2006/relationships/customXml" Target="../ink/ink308.xml"/><Relationship Id="rId174" Type="http://schemas.openxmlformats.org/officeDocument/2006/relationships/customXml" Target="../ink/ink329.xml"/><Relationship Id="rId381" Type="http://schemas.openxmlformats.org/officeDocument/2006/relationships/image" Target="../media/image460.png"/><Relationship Id="rId241" Type="http://schemas.openxmlformats.org/officeDocument/2006/relationships/image" Target="../media/image390.png"/><Relationship Id="rId437" Type="http://schemas.openxmlformats.org/officeDocument/2006/relationships/image" Target="../media/image488.png"/><Relationship Id="rId36" Type="http://schemas.openxmlformats.org/officeDocument/2006/relationships/image" Target="../media/image287.png"/><Relationship Id="rId283" Type="http://schemas.openxmlformats.org/officeDocument/2006/relationships/image" Target="../media/image411.png"/><Relationship Id="rId339" Type="http://schemas.openxmlformats.org/officeDocument/2006/relationships/image" Target="../media/image439.png"/><Relationship Id="rId78" Type="http://schemas.openxmlformats.org/officeDocument/2006/relationships/image" Target="../media/image308.png"/><Relationship Id="rId101" Type="http://schemas.openxmlformats.org/officeDocument/2006/relationships/image" Target="../media/image321.png"/><Relationship Id="rId143" Type="http://schemas.openxmlformats.org/officeDocument/2006/relationships/image" Target="../media/image342.png"/><Relationship Id="rId185" Type="http://schemas.openxmlformats.org/officeDocument/2006/relationships/image" Target="../media/image362.png"/><Relationship Id="rId350" Type="http://schemas.openxmlformats.org/officeDocument/2006/relationships/customXml" Target="../ink/ink417.xml"/><Relationship Id="rId406" Type="http://schemas.openxmlformats.org/officeDocument/2006/relationships/customXml" Target="../ink/ink445.xml"/><Relationship Id="rId9" Type="http://schemas.openxmlformats.org/officeDocument/2006/relationships/customXml" Target="../ink/ink246.xml"/><Relationship Id="rId210" Type="http://schemas.openxmlformats.org/officeDocument/2006/relationships/customXml" Target="../ink/ink347.xml"/><Relationship Id="rId392" Type="http://schemas.openxmlformats.org/officeDocument/2006/relationships/customXml" Target="../ink/ink438.xml"/><Relationship Id="rId252" Type="http://schemas.openxmlformats.org/officeDocument/2006/relationships/customXml" Target="../ink/ink368.xml"/><Relationship Id="rId294" Type="http://schemas.openxmlformats.org/officeDocument/2006/relationships/customXml" Target="../ink/ink389.xml"/><Relationship Id="rId308" Type="http://schemas.openxmlformats.org/officeDocument/2006/relationships/customXml" Target="../ink/ink396.xml"/><Relationship Id="rId47" Type="http://schemas.openxmlformats.org/officeDocument/2006/relationships/customXml" Target="../ink/ink265.xml"/><Relationship Id="rId89" Type="http://schemas.openxmlformats.org/officeDocument/2006/relationships/image" Target="../media/image315.png"/><Relationship Id="rId112" Type="http://schemas.openxmlformats.org/officeDocument/2006/relationships/customXml" Target="../ink/ink298.xml"/><Relationship Id="rId154" Type="http://schemas.openxmlformats.org/officeDocument/2006/relationships/customXml" Target="../ink/ink319.xml"/><Relationship Id="rId361" Type="http://schemas.openxmlformats.org/officeDocument/2006/relationships/image" Target="../media/image450.png"/><Relationship Id="rId196" Type="http://schemas.openxmlformats.org/officeDocument/2006/relationships/customXml" Target="../ink/ink340.xml"/><Relationship Id="rId417" Type="http://schemas.openxmlformats.org/officeDocument/2006/relationships/image" Target="../media/image478.png"/><Relationship Id="rId16" Type="http://schemas.openxmlformats.org/officeDocument/2006/relationships/image" Target="../media/image277.png"/><Relationship Id="rId221" Type="http://schemas.openxmlformats.org/officeDocument/2006/relationships/image" Target="../media/image380.png"/><Relationship Id="rId263" Type="http://schemas.openxmlformats.org/officeDocument/2006/relationships/image" Target="../media/image401.png"/><Relationship Id="rId319" Type="http://schemas.openxmlformats.org/officeDocument/2006/relationships/image" Target="../media/image429.png"/><Relationship Id="rId58" Type="http://schemas.openxmlformats.org/officeDocument/2006/relationships/image" Target="../media/image298.png"/><Relationship Id="rId123" Type="http://schemas.openxmlformats.org/officeDocument/2006/relationships/image" Target="../media/image332.png"/><Relationship Id="rId330" Type="http://schemas.openxmlformats.org/officeDocument/2006/relationships/customXml" Target="../ink/ink407.xml"/><Relationship Id="rId165" Type="http://schemas.openxmlformats.org/officeDocument/2006/relationships/image" Target="../media/image353.png"/><Relationship Id="rId372" Type="http://schemas.openxmlformats.org/officeDocument/2006/relationships/customXml" Target="../ink/ink428.xml"/><Relationship Id="rId428" Type="http://schemas.openxmlformats.org/officeDocument/2006/relationships/customXml" Target="../ink/ink456.xml"/><Relationship Id="rId232" Type="http://schemas.openxmlformats.org/officeDocument/2006/relationships/customXml" Target="../ink/ink358.xml"/><Relationship Id="rId274" Type="http://schemas.openxmlformats.org/officeDocument/2006/relationships/customXml" Target="../ink/ink379.xml"/><Relationship Id="rId27" Type="http://schemas.openxmlformats.org/officeDocument/2006/relationships/customXml" Target="../ink/ink255.xml"/><Relationship Id="rId69" Type="http://schemas.openxmlformats.org/officeDocument/2006/relationships/customXml" Target="../ink/ink276.xml"/><Relationship Id="rId134" Type="http://schemas.openxmlformats.org/officeDocument/2006/relationships/customXml" Target="../ink/ink309.xml"/><Relationship Id="rId80" Type="http://schemas.openxmlformats.org/officeDocument/2006/relationships/image" Target="../media/image309.png"/><Relationship Id="rId176" Type="http://schemas.openxmlformats.org/officeDocument/2006/relationships/customXml" Target="../ink/ink330.xml"/><Relationship Id="rId341" Type="http://schemas.openxmlformats.org/officeDocument/2006/relationships/image" Target="../media/image440.png"/><Relationship Id="rId383" Type="http://schemas.openxmlformats.org/officeDocument/2006/relationships/image" Target="../media/image461.png"/><Relationship Id="rId439" Type="http://schemas.openxmlformats.org/officeDocument/2006/relationships/image" Target="../media/image489.png"/><Relationship Id="rId201" Type="http://schemas.openxmlformats.org/officeDocument/2006/relationships/image" Target="../media/image370.png"/><Relationship Id="rId243" Type="http://schemas.openxmlformats.org/officeDocument/2006/relationships/image" Target="../media/image391.png"/><Relationship Id="rId285" Type="http://schemas.openxmlformats.org/officeDocument/2006/relationships/image" Target="../media/image412.png"/><Relationship Id="rId38" Type="http://schemas.openxmlformats.org/officeDocument/2006/relationships/image" Target="../media/image288.png"/><Relationship Id="rId103" Type="http://schemas.openxmlformats.org/officeDocument/2006/relationships/image" Target="../media/image322.png"/><Relationship Id="rId310" Type="http://schemas.openxmlformats.org/officeDocument/2006/relationships/customXml" Target="../ink/ink397.xml"/><Relationship Id="rId91" Type="http://schemas.openxmlformats.org/officeDocument/2006/relationships/image" Target="../media/image316.png"/><Relationship Id="rId145" Type="http://schemas.openxmlformats.org/officeDocument/2006/relationships/image" Target="../media/image343.png"/><Relationship Id="rId187" Type="http://schemas.openxmlformats.org/officeDocument/2006/relationships/image" Target="../media/image363.png"/><Relationship Id="rId352" Type="http://schemas.openxmlformats.org/officeDocument/2006/relationships/customXml" Target="../ink/ink418.xml"/><Relationship Id="rId394" Type="http://schemas.openxmlformats.org/officeDocument/2006/relationships/customXml" Target="../ink/ink439.xml"/><Relationship Id="rId408" Type="http://schemas.openxmlformats.org/officeDocument/2006/relationships/customXml" Target="../ink/ink446.xml"/><Relationship Id="rId212" Type="http://schemas.openxmlformats.org/officeDocument/2006/relationships/customXml" Target="../ink/ink348.xml"/><Relationship Id="rId254" Type="http://schemas.openxmlformats.org/officeDocument/2006/relationships/customXml" Target="../ink/ink369.xml"/><Relationship Id="rId49" Type="http://schemas.openxmlformats.org/officeDocument/2006/relationships/customXml" Target="../ink/ink266.xml"/><Relationship Id="rId114" Type="http://schemas.openxmlformats.org/officeDocument/2006/relationships/customXml" Target="../ink/ink299.xml"/><Relationship Id="rId296" Type="http://schemas.openxmlformats.org/officeDocument/2006/relationships/customXml" Target="../ink/ink390.xml"/><Relationship Id="rId60" Type="http://schemas.openxmlformats.org/officeDocument/2006/relationships/image" Target="../media/image299.png"/><Relationship Id="rId81" Type="http://schemas.openxmlformats.org/officeDocument/2006/relationships/customXml" Target="../ink/ink282.xml"/><Relationship Id="rId135" Type="http://schemas.openxmlformats.org/officeDocument/2006/relationships/image" Target="../media/image338.png"/><Relationship Id="rId156" Type="http://schemas.openxmlformats.org/officeDocument/2006/relationships/customXml" Target="../ink/ink320.xml"/><Relationship Id="rId177" Type="http://schemas.openxmlformats.org/officeDocument/2006/relationships/image" Target="../media/image359.png"/><Relationship Id="rId198" Type="http://schemas.openxmlformats.org/officeDocument/2006/relationships/customXml" Target="../ink/ink341.xml"/><Relationship Id="rId321" Type="http://schemas.openxmlformats.org/officeDocument/2006/relationships/image" Target="../media/image430.png"/><Relationship Id="rId342" Type="http://schemas.openxmlformats.org/officeDocument/2006/relationships/customXml" Target="../ink/ink413.xml"/><Relationship Id="rId363" Type="http://schemas.openxmlformats.org/officeDocument/2006/relationships/image" Target="../media/image451.png"/><Relationship Id="rId384" Type="http://schemas.openxmlformats.org/officeDocument/2006/relationships/customXml" Target="../ink/ink434.xml"/><Relationship Id="rId419" Type="http://schemas.openxmlformats.org/officeDocument/2006/relationships/image" Target="../media/image479.png"/><Relationship Id="rId202" Type="http://schemas.openxmlformats.org/officeDocument/2006/relationships/customXml" Target="../ink/ink343.xml"/><Relationship Id="rId223" Type="http://schemas.openxmlformats.org/officeDocument/2006/relationships/image" Target="../media/image381.png"/><Relationship Id="rId244" Type="http://schemas.openxmlformats.org/officeDocument/2006/relationships/customXml" Target="../ink/ink364.xml"/><Relationship Id="rId430" Type="http://schemas.openxmlformats.org/officeDocument/2006/relationships/customXml" Target="../ink/ink457.xml"/><Relationship Id="rId18" Type="http://schemas.openxmlformats.org/officeDocument/2006/relationships/image" Target="../media/image278.png"/><Relationship Id="rId39" Type="http://schemas.openxmlformats.org/officeDocument/2006/relationships/customXml" Target="../ink/ink261.xml"/><Relationship Id="rId265" Type="http://schemas.openxmlformats.org/officeDocument/2006/relationships/image" Target="../media/image402.png"/><Relationship Id="rId286" Type="http://schemas.openxmlformats.org/officeDocument/2006/relationships/customXml" Target="../ink/ink385.xml"/><Relationship Id="rId50" Type="http://schemas.openxmlformats.org/officeDocument/2006/relationships/image" Target="../media/image294.png"/><Relationship Id="rId104" Type="http://schemas.openxmlformats.org/officeDocument/2006/relationships/customXml" Target="../ink/ink294.xml"/><Relationship Id="rId125" Type="http://schemas.openxmlformats.org/officeDocument/2006/relationships/image" Target="../media/image333.png"/><Relationship Id="rId146" Type="http://schemas.openxmlformats.org/officeDocument/2006/relationships/customXml" Target="../ink/ink315.xml"/><Relationship Id="rId167" Type="http://schemas.openxmlformats.org/officeDocument/2006/relationships/image" Target="../media/image354.png"/><Relationship Id="rId188" Type="http://schemas.openxmlformats.org/officeDocument/2006/relationships/customXml" Target="../ink/ink336.xml"/><Relationship Id="rId311" Type="http://schemas.openxmlformats.org/officeDocument/2006/relationships/image" Target="../media/image425.png"/><Relationship Id="rId332" Type="http://schemas.openxmlformats.org/officeDocument/2006/relationships/customXml" Target="../ink/ink408.xml"/><Relationship Id="rId353" Type="http://schemas.openxmlformats.org/officeDocument/2006/relationships/image" Target="../media/image446.png"/><Relationship Id="rId374" Type="http://schemas.openxmlformats.org/officeDocument/2006/relationships/customXml" Target="../ink/ink429.xml"/><Relationship Id="rId395" Type="http://schemas.openxmlformats.org/officeDocument/2006/relationships/image" Target="../media/image467.png"/><Relationship Id="rId409" Type="http://schemas.openxmlformats.org/officeDocument/2006/relationships/image" Target="../media/image474.png"/><Relationship Id="rId71" Type="http://schemas.openxmlformats.org/officeDocument/2006/relationships/customXml" Target="../ink/ink277.xml"/><Relationship Id="rId92" Type="http://schemas.openxmlformats.org/officeDocument/2006/relationships/customXml" Target="../ink/ink288.xml"/><Relationship Id="rId213" Type="http://schemas.openxmlformats.org/officeDocument/2006/relationships/image" Target="../media/image376.png"/><Relationship Id="rId234" Type="http://schemas.openxmlformats.org/officeDocument/2006/relationships/customXml" Target="../ink/ink359.xml"/><Relationship Id="rId420" Type="http://schemas.openxmlformats.org/officeDocument/2006/relationships/customXml" Target="../ink/ink452.xml"/><Relationship Id="rId2" Type="http://schemas.openxmlformats.org/officeDocument/2006/relationships/hyperlink" Target="https://git-scm.com/downloads" TargetMode="External"/><Relationship Id="rId29" Type="http://schemas.openxmlformats.org/officeDocument/2006/relationships/customXml" Target="../ink/ink256.xml"/><Relationship Id="rId255" Type="http://schemas.openxmlformats.org/officeDocument/2006/relationships/image" Target="../media/image397.png"/><Relationship Id="rId276" Type="http://schemas.openxmlformats.org/officeDocument/2006/relationships/customXml" Target="../ink/ink380.xml"/><Relationship Id="rId297" Type="http://schemas.openxmlformats.org/officeDocument/2006/relationships/image" Target="../media/image418.png"/><Relationship Id="rId40" Type="http://schemas.openxmlformats.org/officeDocument/2006/relationships/image" Target="../media/image289.png"/><Relationship Id="rId115" Type="http://schemas.openxmlformats.org/officeDocument/2006/relationships/image" Target="../media/image328.png"/><Relationship Id="rId136" Type="http://schemas.openxmlformats.org/officeDocument/2006/relationships/customXml" Target="../ink/ink310.xml"/><Relationship Id="rId157" Type="http://schemas.openxmlformats.org/officeDocument/2006/relationships/image" Target="../media/image349.png"/><Relationship Id="rId178" Type="http://schemas.openxmlformats.org/officeDocument/2006/relationships/customXml" Target="../ink/ink331.xml"/><Relationship Id="rId301" Type="http://schemas.openxmlformats.org/officeDocument/2006/relationships/image" Target="../media/image420.png"/><Relationship Id="rId322" Type="http://schemas.openxmlformats.org/officeDocument/2006/relationships/customXml" Target="../ink/ink403.xml"/><Relationship Id="rId343" Type="http://schemas.openxmlformats.org/officeDocument/2006/relationships/image" Target="../media/image441.png"/><Relationship Id="rId364" Type="http://schemas.openxmlformats.org/officeDocument/2006/relationships/customXml" Target="../ink/ink424.xml"/><Relationship Id="rId61" Type="http://schemas.openxmlformats.org/officeDocument/2006/relationships/customXml" Target="../ink/ink272.xml"/><Relationship Id="rId82" Type="http://schemas.openxmlformats.org/officeDocument/2006/relationships/image" Target="../media/image310.png"/><Relationship Id="rId199" Type="http://schemas.openxmlformats.org/officeDocument/2006/relationships/image" Target="../media/image369.png"/><Relationship Id="rId203" Type="http://schemas.openxmlformats.org/officeDocument/2006/relationships/image" Target="../media/image371.png"/><Relationship Id="rId385" Type="http://schemas.openxmlformats.org/officeDocument/2006/relationships/image" Target="../media/image462.png"/><Relationship Id="rId19" Type="http://schemas.openxmlformats.org/officeDocument/2006/relationships/customXml" Target="../ink/ink251.xml"/><Relationship Id="rId224" Type="http://schemas.openxmlformats.org/officeDocument/2006/relationships/customXml" Target="../ink/ink354.xml"/><Relationship Id="rId245" Type="http://schemas.openxmlformats.org/officeDocument/2006/relationships/image" Target="../media/image392.png"/><Relationship Id="rId266" Type="http://schemas.openxmlformats.org/officeDocument/2006/relationships/customXml" Target="../ink/ink375.xml"/><Relationship Id="rId287" Type="http://schemas.openxmlformats.org/officeDocument/2006/relationships/image" Target="../media/image413.png"/><Relationship Id="rId410" Type="http://schemas.openxmlformats.org/officeDocument/2006/relationships/customXml" Target="../ink/ink447.xml"/><Relationship Id="rId431" Type="http://schemas.openxmlformats.org/officeDocument/2006/relationships/image" Target="../media/image485.png"/><Relationship Id="rId30" Type="http://schemas.openxmlformats.org/officeDocument/2006/relationships/image" Target="../media/image284.png"/><Relationship Id="rId105" Type="http://schemas.openxmlformats.org/officeDocument/2006/relationships/image" Target="../media/image323.png"/><Relationship Id="rId126" Type="http://schemas.openxmlformats.org/officeDocument/2006/relationships/customXml" Target="../ink/ink305.xml"/><Relationship Id="rId147" Type="http://schemas.openxmlformats.org/officeDocument/2006/relationships/image" Target="../media/image344.png"/><Relationship Id="rId168" Type="http://schemas.openxmlformats.org/officeDocument/2006/relationships/customXml" Target="../ink/ink326.xml"/><Relationship Id="rId312" Type="http://schemas.openxmlformats.org/officeDocument/2006/relationships/customXml" Target="../ink/ink398.xml"/><Relationship Id="rId333" Type="http://schemas.openxmlformats.org/officeDocument/2006/relationships/image" Target="../media/image436.png"/><Relationship Id="rId354" Type="http://schemas.openxmlformats.org/officeDocument/2006/relationships/customXml" Target="../ink/ink419.xml"/><Relationship Id="rId51" Type="http://schemas.openxmlformats.org/officeDocument/2006/relationships/customXml" Target="../ink/ink267.xml"/><Relationship Id="rId72" Type="http://schemas.openxmlformats.org/officeDocument/2006/relationships/image" Target="../media/image305.png"/><Relationship Id="rId93" Type="http://schemas.openxmlformats.org/officeDocument/2006/relationships/image" Target="../media/image317.png"/><Relationship Id="rId189" Type="http://schemas.openxmlformats.org/officeDocument/2006/relationships/image" Target="../media/image364.png"/><Relationship Id="rId375" Type="http://schemas.openxmlformats.org/officeDocument/2006/relationships/image" Target="../media/image457.png"/><Relationship Id="rId396" Type="http://schemas.openxmlformats.org/officeDocument/2006/relationships/customXml" Target="../ink/ink440.xml"/><Relationship Id="rId3" Type="http://schemas.openxmlformats.org/officeDocument/2006/relationships/hyperlink" Target="https://github.com/cloudfoundry/cli/wiki/V6-CLI-Installation-Guide" TargetMode="External"/><Relationship Id="rId214" Type="http://schemas.openxmlformats.org/officeDocument/2006/relationships/customXml" Target="../ink/ink349.xml"/><Relationship Id="rId235" Type="http://schemas.openxmlformats.org/officeDocument/2006/relationships/image" Target="../media/image387.png"/><Relationship Id="rId256" Type="http://schemas.openxmlformats.org/officeDocument/2006/relationships/customXml" Target="../ink/ink370.xml"/><Relationship Id="rId277" Type="http://schemas.openxmlformats.org/officeDocument/2006/relationships/image" Target="../media/image408.png"/><Relationship Id="rId298" Type="http://schemas.openxmlformats.org/officeDocument/2006/relationships/customXml" Target="../ink/ink391.xml"/><Relationship Id="rId400" Type="http://schemas.openxmlformats.org/officeDocument/2006/relationships/customXml" Target="../ink/ink442.xml"/><Relationship Id="rId421" Type="http://schemas.openxmlformats.org/officeDocument/2006/relationships/image" Target="../media/image480.png"/><Relationship Id="rId116" Type="http://schemas.openxmlformats.org/officeDocument/2006/relationships/customXml" Target="../ink/ink300.xml"/><Relationship Id="rId137" Type="http://schemas.openxmlformats.org/officeDocument/2006/relationships/image" Target="../media/image339.png"/><Relationship Id="rId158" Type="http://schemas.openxmlformats.org/officeDocument/2006/relationships/customXml" Target="../ink/ink321.xml"/><Relationship Id="rId302" Type="http://schemas.openxmlformats.org/officeDocument/2006/relationships/customXml" Target="../ink/ink393.xml"/><Relationship Id="rId323" Type="http://schemas.openxmlformats.org/officeDocument/2006/relationships/image" Target="../media/image431.png"/><Relationship Id="rId344" Type="http://schemas.openxmlformats.org/officeDocument/2006/relationships/customXml" Target="../ink/ink414.xml"/><Relationship Id="rId20" Type="http://schemas.openxmlformats.org/officeDocument/2006/relationships/image" Target="../media/image279.png"/><Relationship Id="rId41" Type="http://schemas.openxmlformats.org/officeDocument/2006/relationships/customXml" Target="../ink/ink262.xml"/><Relationship Id="rId62" Type="http://schemas.openxmlformats.org/officeDocument/2006/relationships/image" Target="../media/image300.png"/><Relationship Id="rId83" Type="http://schemas.openxmlformats.org/officeDocument/2006/relationships/customXml" Target="../ink/ink283.xml"/><Relationship Id="rId179" Type="http://schemas.openxmlformats.org/officeDocument/2006/relationships/image" Target="../media/image187.png"/><Relationship Id="rId365" Type="http://schemas.openxmlformats.org/officeDocument/2006/relationships/image" Target="../media/image452.png"/><Relationship Id="rId386" Type="http://schemas.openxmlformats.org/officeDocument/2006/relationships/customXml" Target="../ink/ink435.xml"/><Relationship Id="rId190" Type="http://schemas.openxmlformats.org/officeDocument/2006/relationships/customXml" Target="../ink/ink337.xml"/><Relationship Id="rId204" Type="http://schemas.openxmlformats.org/officeDocument/2006/relationships/customXml" Target="../ink/ink344.xml"/><Relationship Id="rId225" Type="http://schemas.openxmlformats.org/officeDocument/2006/relationships/image" Target="../media/image382.png"/><Relationship Id="rId246" Type="http://schemas.openxmlformats.org/officeDocument/2006/relationships/customXml" Target="../ink/ink365.xml"/><Relationship Id="rId267" Type="http://schemas.openxmlformats.org/officeDocument/2006/relationships/image" Target="../media/image403.png"/><Relationship Id="rId288" Type="http://schemas.openxmlformats.org/officeDocument/2006/relationships/customXml" Target="../ink/ink386.xml"/><Relationship Id="rId411" Type="http://schemas.openxmlformats.org/officeDocument/2006/relationships/image" Target="../media/image475.png"/><Relationship Id="rId432" Type="http://schemas.openxmlformats.org/officeDocument/2006/relationships/customXml" Target="../ink/ink458.xml"/><Relationship Id="rId106" Type="http://schemas.openxmlformats.org/officeDocument/2006/relationships/customXml" Target="../ink/ink295.xml"/><Relationship Id="rId127" Type="http://schemas.openxmlformats.org/officeDocument/2006/relationships/image" Target="../media/image334.png"/><Relationship Id="rId313" Type="http://schemas.openxmlformats.org/officeDocument/2006/relationships/image" Target="../media/image426.png"/><Relationship Id="rId10" Type="http://schemas.openxmlformats.org/officeDocument/2006/relationships/image" Target="../media/image274.png"/><Relationship Id="rId31" Type="http://schemas.openxmlformats.org/officeDocument/2006/relationships/customXml" Target="../ink/ink257.xml"/><Relationship Id="rId52" Type="http://schemas.openxmlformats.org/officeDocument/2006/relationships/image" Target="../media/image295.png"/><Relationship Id="rId73" Type="http://schemas.openxmlformats.org/officeDocument/2006/relationships/customXml" Target="../ink/ink278.xml"/><Relationship Id="rId94" Type="http://schemas.openxmlformats.org/officeDocument/2006/relationships/customXml" Target="../ink/ink289.xml"/><Relationship Id="rId148" Type="http://schemas.openxmlformats.org/officeDocument/2006/relationships/customXml" Target="../ink/ink316.xml"/><Relationship Id="rId169" Type="http://schemas.openxmlformats.org/officeDocument/2006/relationships/image" Target="../media/image355.png"/><Relationship Id="rId334" Type="http://schemas.openxmlformats.org/officeDocument/2006/relationships/customXml" Target="../ink/ink409.xml"/><Relationship Id="rId355" Type="http://schemas.openxmlformats.org/officeDocument/2006/relationships/image" Target="../media/image447.png"/><Relationship Id="rId376" Type="http://schemas.openxmlformats.org/officeDocument/2006/relationships/customXml" Target="../ink/ink430.xml"/><Relationship Id="rId397" Type="http://schemas.openxmlformats.org/officeDocument/2006/relationships/image" Target="../media/image468.png"/><Relationship Id="rId4" Type="http://schemas.openxmlformats.org/officeDocument/2006/relationships/hyperlink" Target="https://code.visualstudio.com/download" TargetMode="External"/><Relationship Id="rId180" Type="http://schemas.openxmlformats.org/officeDocument/2006/relationships/customXml" Target="../ink/ink332.xml"/><Relationship Id="rId215" Type="http://schemas.openxmlformats.org/officeDocument/2006/relationships/image" Target="../media/image377.png"/><Relationship Id="rId236" Type="http://schemas.openxmlformats.org/officeDocument/2006/relationships/customXml" Target="../ink/ink360.xml"/><Relationship Id="rId257" Type="http://schemas.openxmlformats.org/officeDocument/2006/relationships/image" Target="../media/image398.png"/><Relationship Id="rId278" Type="http://schemas.openxmlformats.org/officeDocument/2006/relationships/customXml" Target="../ink/ink381.xml"/><Relationship Id="rId401" Type="http://schemas.openxmlformats.org/officeDocument/2006/relationships/image" Target="../media/image470.png"/><Relationship Id="rId422" Type="http://schemas.openxmlformats.org/officeDocument/2006/relationships/customXml" Target="../ink/ink453.xml"/><Relationship Id="rId303" Type="http://schemas.openxmlformats.org/officeDocument/2006/relationships/image" Target="../media/image421.png"/><Relationship Id="rId42" Type="http://schemas.openxmlformats.org/officeDocument/2006/relationships/image" Target="../media/image290.png"/><Relationship Id="rId84" Type="http://schemas.openxmlformats.org/officeDocument/2006/relationships/customXml" Target="../ink/ink284.xml"/><Relationship Id="rId138" Type="http://schemas.openxmlformats.org/officeDocument/2006/relationships/customXml" Target="../ink/ink311.xml"/><Relationship Id="rId345" Type="http://schemas.openxmlformats.org/officeDocument/2006/relationships/image" Target="../media/image442.png"/><Relationship Id="rId387" Type="http://schemas.openxmlformats.org/officeDocument/2006/relationships/image" Target="../media/image463.png"/><Relationship Id="rId191" Type="http://schemas.openxmlformats.org/officeDocument/2006/relationships/image" Target="../media/image365.png"/><Relationship Id="rId205" Type="http://schemas.openxmlformats.org/officeDocument/2006/relationships/image" Target="../media/image372.png"/><Relationship Id="rId247" Type="http://schemas.openxmlformats.org/officeDocument/2006/relationships/image" Target="../media/image393.png"/><Relationship Id="rId412" Type="http://schemas.openxmlformats.org/officeDocument/2006/relationships/customXml" Target="../ink/ink448.xml"/><Relationship Id="rId107" Type="http://schemas.openxmlformats.org/officeDocument/2006/relationships/image" Target="../media/image324.png"/><Relationship Id="rId289" Type="http://schemas.openxmlformats.org/officeDocument/2006/relationships/image" Target="../media/image414.png"/><Relationship Id="rId11" Type="http://schemas.openxmlformats.org/officeDocument/2006/relationships/customXml" Target="../ink/ink247.xml"/><Relationship Id="rId53" Type="http://schemas.openxmlformats.org/officeDocument/2006/relationships/customXml" Target="../ink/ink268.xml"/><Relationship Id="rId149" Type="http://schemas.openxmlformats.org/officeDocument/2006/relationships/image" Target="../media/image345.png"/><Relationship Id="rId314" Type="http://schemas.openxmlformats.org/officeDocument/2006/relationships/customXml" Target="../ink/ink399.xml"/><Relationship Id="rId356" Type="http://schemas.openxmlformats.org/officeDocument/2006/relationships/customXml" Target="../ink/ink420.xml"/><Relationship Id="rId398" Type="http://schemas.openxmlformats.org/officeDocument/2006/relationships/customXml" Target="../ink/ink441.xml"/><Relationship Id="rId95" Type="http://schemas.openxmlformats.org/officeDocument/2006/relationships/image" Target="../media/image318.png"/><Relationship Id="rId160" Type="http://schemas.openxmlformats.org/officeDocument/2006/relationships/customXml" Target="../ink/ink322.xml"/><Relationship Id="rId216" Type="http://schemas.openxmlformats.org/officeDocument/2006/relationships/customXml" Target="../ink/ink350.xml"/><Relationship Id="rId423" Type="http://schemas.openxmlformats.org/officeDocument/2006/relationships/image" Target="../media/image481.png"/><Relationship Id="rId258" Type="http://schemas.openxmlformats.org/officeDocument/2006/relationships/customXml" Target="../ink/ink371.xml"/><Relationship Id="rId22" Type="http://schemas.openxmlformats.org/officeDocument/2006/relationships/image" Target="../media/image280.png"/><Relationship Id="rId64" Type="http://schemas.openxmlformats.org/officeDocument/2006/relationships/image" Target="../media/image301.png"/><Relationship Id="rId118" Type="http://schemas.openxmlformats.org/officeDocument/2006/relationships/customXml" Target="../ink/ink301.xml"/><Relationship Id="rId325" Type="http://schemas.openxmlformats.org/officeDocument/2006/relationships/image" Target="../media/image432.png"/><Relationship Id="rId367" Type="http://schemas.openxmlformats.org/officeDocument/2006/relationships/image" Target="../media/image453.png"/><Relationship Id="rId171" Type="http://schemas.openxmlformats.org/officeDocument/2006/relationships/image" Target="../media/image356.png"/><Relationship Id="rId227" Type="http://schemas.openxmlformats.org/officeDocument/2006/relationships/image" Target="../media/image383.png"/><Relationship Id="rId269" Type="http://schemas.openxmlformats.org/officeDocument/2006/relationships/image" Target="../media/image404.png"/><Relationship Id="rId434" Type="http://schemas.openxmlformats.org/officeDocument/2006/relationships/customXml" Target="../ink/ink459.xml"/><Relationship Id="rId33" Type="http://schemas.openxmlformats.org/officeDocument/2006/relationships/customXml" Target="../ink/ink258.xml"/><Relationship Id="rId129" Type="http://schemas.openxmlformats.org/officeDocument/2006/relationships/image" Target="../media/image335.png"/><Relationship Id="rId280" Type="http://schemas.openxmlformats.org/officeDocument/2006/relationships/customXml" Target="../ink/ink382.xml"/><Relationship Id="rId336" Type="http://schemas.openxmlformats.org/officeDocument/2006/relationships/customXml" Target="../ink/ink410.xml"/><Relationship Id="rId75" Type="http://schemas.openxmlformats.org/officeDocument/2006/relationships/customXml" Target="../ink/ink279.xml"/><Relationship Id="rId140" Type="http://schemas.openxmlformats.org/officeDocument/2006/relationships/customXml" Target="../ink/ink312.xml"/><Relationship Id="rId182" Type="http://schemas.openxmlformats.org/officeDocument/2006/relationships/customXml" Target="../ink/ink333.xml"/><Relationship Id="rId378" Type="http://schemas.openxmlformats.org/officeDocument/2006/relationships/customXml" Target="../ink/ink431.xml"/><Relationship Id="rId403" Type="http://schemas.openxmlformats.org/officeDocument/2006/relationships/image" Target="../media/image471.png"/><Relationship Id="rId6" Type="http://schemas.openxmlformats.org/officeDocument/2006/relationships/image" Target="../media/image3810.png"/><Relationship Id="rId238" Type="http://schemas.openxmlformats.org/officeDocument/2006/relationships/customXml" Target="../ink/ink361.xml"/><Relationship Id="rId291" Type="http://schemas.openxmlformats.org/officeDocument/2006/relationships/image" Target="../media/image415.png"/><Relationship Id="rId305" Type="http://schemas.openxmlformats.org/officeDocument/2006/relationships/image" Target="../media/image422.png"/><Relationship Id="rId347" Type="http://schemas.openxmlformats.org/officeDocument/2006/relationships/image" Target="../media/image443.png"/><Relationship Id="rId44" Type="http://schemas.openxmlformats.org/officeDocument/2006/relationships/image" Target="../media/image291.png"/><Relationship Id="rId86" Type="http://schemas.openxmlformats.org/officeDocument/2006/relationships/customXml" Target="../ink/ink285.xml"/><Relationship Id="rId151" Type="http://schemas.openxmlformats.org/officeDocument/2006/relationships/image" Target="../media/image346.png"/><Relationship Id="rId389" Type="http://schemas.openxmlformats.org/officeDocument/2006/relationships/image" Target="../media/image464.png"/><Relationship Id="rId193" Type="http://schemas.openxmlformats.org/officeDocument/2006/relationships/image" Target="../media/image366.png"/><Relationship Id="rId207" Type="http://schemas.openxmlformats.org/officeDocument/2006/relationships/image" Target="../media/image373.png"/><Relationship Id="rId249" Type="http://schemas.openxmlformats.org/officeDocument/2006/relationships/image" Target="../media/image394.png"/><Relationship Id="rId414" Type="http://schemas.openxmlformats.org/officeDocument/2006/relationships/customXml" Target="../ink/ink449.xml"/><Relationship Id="rId13" Type="http://schemas.openxmlformats.org/officeDocument/2006/relationships/customXml" Target="../ink/ink248.xml"/><Relationship Id="rId109" Type="http://schemas.openxmlformats.org/officeDocument/2006/relationships/image" Target="../media/image325.png"/><Relationship Id="rId260" Type="http://schemas.openxmlformats.org/officeDocument/2006/relationships/customXml" Target="../ink/ink372.xml"/><Relationship Id="rId316" Type="http://schemas.openxmlformats.org/officeDocument/2006/relationships/customXml" Target="../ink/ink400.xml"/><Relationship Id="rId55" Type="http://schemas.openxmlformats.org/officeDocument/2006/relationships/customXml" Target="../ink/ink269.xml"/><Relationship Id="rId97" Type="http://schemas.openxmlformats.org/officeDocument/2006/relationships/image" Target="../media/image319.png"/><Relationship Id="rId120" Type="http://schemas.openxmlformats.org/officeDocument/2006/relationships/customXml" Target="../ink/ink302.xml"/><Relationship Id="rId358" Type="http://schemas.openxmlformats.org/officeDocument/2006/relationships/customXml" Target="../ink/ink421.xml"/><Relationship Id="rId162" Type="http://schemas.openxmlformats.org/officeDocument/2006/relationships/customXml" Target="../ink/ink323.xml"/><Relationship Id="rId218" Type="http://schemas.openxmlformats.org/officeDocument/2006/relationships/customXml" Target="../ink/ink351.xml"/><Relationship Id="rId425" Type="http://schemas.openxmlformats.org/officeDocument/2006/relationships/image" Target="../media/image482.png"/><Relationship Id="rId271" Type="http://schemas.openxmlformats.org/officeDocument/2006/relationships/image" Target="../media/image405.png"/><Relationship Id="rId24" Type="http://schemas.openxmlformats.org/officeDocument/2006/relationships/image" Target="../media/image281.png"/><Relationship Id="rId66" Type="http://schemas.openxmlformats.org/officeDocument/2006/relationships/image" Target="../media/image302.png"/><Relationship Id="rId131" Type="http://schemas.openxmlformats.org/officeDocument/2006/relationships/image" Target="../media/image336.png"/><Relationship Id="rId327" Type="http://schemas.openxmlformats.org/officeDocument/2006/relationships/image" Target="../media/image433.png"/><Relationship Id="rId369" Type="http://schemas.openxmlformats.org/officeDocument/2006/relationships/image" Target="../media/image454.png"/><Relationship Id="rId173" Type="http://schemas.openxmlformats.org/officeDocument/2006/relationships/image" Target="../media/image357.png"/><Relationship Id="rId229" Type="http://schemas.openxmlformats.org/officeDocument/2006/relationships/image" Target="../media/image384.png"/><Relationship Id="rId380" Type="http://schemas.openxmlformats.org/officeDocument/2006/relationships/customXml" Target="../ink/ink432.xml"/><Relationship Id="rId436" Type="http://schemas.openxmlformats.org/officeDocument/2006/relationships/customXml" Target="../ink/ink460.xml"/><Relationship Id="rId240" Type="http://schemas.openxmlformats.org/officeDocument/2006/relationships/customXml" Target="../ink/ink362.xml"/><Relationship Id="rId35" Type="http://schemas.openxmlformats.org/officeDocument/2006/relationships/customXml" Target="../ink/ink259.xml"/><Relationship Id="rId77" Type="http://schemas.openxmlformats.org/officeDocument/2006/relationships/customXml" Target="../ink/ink280.xml"/><Relationship Id="rId100" Type="http://schemas.openxmlformats.org/officeDocument/2006/relationships/customXml" Target="../ink/ink292.xml"/><Relationship Id="rId282" Type="http://schemas.openxmlformats.org/officeDocument/2006/relationships/customXml" Target="../ink/ink383.xml"/><Relationship Id="rId338" Type="http://schemas.openxmlformats.org/officeDocument/2006/relationships/customXml" Target="../ink/ink411.xml"/><Relationship Id="rId8" Type="http://schemas.openxmlformats.org/officeDocument/2006/relationships/image" Target="../media/image273.png"/><Relationship Id="rId142" Type="http://schemas.openxmlformats.org/officeDocument/2006/relationships/customXml" Target="../ink/ink313.xml"/><Relationship Id="rId184" Type="http://schemas.openxmlformats.org/officeDocument/2006/relationships/customXml" Target="../ink/ink334.xml"/><Relationship Id="rId391" Type="http://schemas.openxmlformats.org/officeDocument/2006/relationships/image" Target="../media/image465.png"/><Relationship Id="rId405" Type="http://schemas.openxmlformats.org/officeDocument/2006/relationships/image" Target="../media/image472.png"/><Relationship Id="rId251" Type="http://schemas.openxmlformats.org/officeDocument/2006/relationships/image" Target="../media/image395.png"/><Relationship Id="rId46" Type="http://schemas.openxmlformats.org/officeDocument/2006/relationships/image" Target="../media/image292.png"/><Relationship Id="rId293" Type="http://schemas.openxmlformats.org/officeDocument/2006/relationships/image" Target="../media/image416.png"/><Relationship Id="rId307" Type="http://schemas.openxmlformats.org/officeDocument/2006/relationships/image" Target="../media/image423.png"/><Relationship Id="rId349" Type="http://schemas.openxmlformats.org/officeDocument/2006/relationships/image" Target="../media/image444.png"/><Relationship Id="rId88" Type="http://schemas.openxmlformats.org/officeDocument/2006/relationships/customXml" Target="../ink/ink286.xml"/><Relationship Id="rId111" Type="http://schemas.openxmlformats.org/officeDocument/2006/relationships/image" Target="../media/image326.png"/><Relationship Id="rId153" Type="http://schemas.openxmlformats.org/officeDocument/2006/relationships/image" Target="../media/image347.png"/><Relationship Id="rId195" Type="http://schemas.openxmlformats.org/officeDocument/2006/relationships/image" Target="../media/image367.png"/><Relationship Id="rId209" Type="http://schemas.openxmlformats.org/officeDocument/2006/relationships/image" Target="../media/image374.png"/><Relationship Id="rId360" Type="http://schemas.openxmlformats.org/officeDocument/2006/relationships/customXml" Target="../ink/ink422.xml"/><Relationship Id="rId416" Type="http://schemas.openxmlformats.org/officeDocument/2006/relationships/customXml" Target="../ink/ink450.xml"/><Relationship Id="rId220" Type="http://schemas.openxmlformats.org/officeDocument/2006/relationships/customXml" Target="../ink/ink352.xml"/><Relationship Id="rId15" Type="http://schemas.openxmlformats.org/officeDocument/2006/relationships/customXml" Target="../ink/ink249.xml"/><Relationship Id="rId57" Type="http://schemas.openxmlformats.org/officeDocument/2006/relationships/customXml" Target="../ink/ink270.xml"/><Relationship Id="rId262" Type="http://schemas.openxmlformats.org/officeDocument/2006/relationships/customXml" Target="../ink/ink373.xml"/><Relationship Id="rId318" Type="http://schemas.openxmlformats.org/officeDocument/2006/relationships/customXml" Target="../ink/ink401.xml"/><Relationship Id="rId99" Type="http://schemas.openxmlformats.org/officeDocument/2006/relationships/image" Target="../media/image320.png"/><Relationship Id="rId122" Type="http://schemas.openxmlformats.org/officeDocument/2006/relationships/customXml" Target="../ink/ink303.xml"/><Relationship Id="rId164" Type="http://schemas.openxmlformats.org/officeDocument/2006/relationships/customXml" Target="../ink/ink324.xml"/><Relationship Id="rId371" Type="http://schemas.openxmlformats.org/officeDocument/2006/relationships/image" Target="../media/image455.png"/><Relationship Id="rId427" Type="http://schemas.openxmlformats.org/officeDocument/2006/relationships/image" Target="../media/image483.png"/><Relationship Id="rId26" Type="http://schemas.openxmlformats.org/officeDocument/2006/relationships/image" Target="../media/image282.png"/><Relationship Id="rId231" Type="http://schemas.openxmlformats.org/officeDocument/2006/relationships/image" Target="../media/image385.png"/><Relationship Id="rId273" Type="http://schemas.openxmlformats.org/officeDocument/2006/relationships/image" Target="../media/image406.png"/><Relationship Id="rId329" Type="http://schemas.openxmlformats.org/officeDocument/2006/relationships/image" Target="../media/image434.png"/><Relationship Id="rId68" Type="http://schemas.openxmlformats.org/officeDocument/2006/relationships/image" Target="../media/image303.png"/><Relationship Id="rId133" Type="http://schemas.openxmlformats.org/officeDocument/2006/relationships/image" Target="../media/image337.png"/><Relationship Id="rId175" Type="http://schemas.openxmlformats.org/officeDocument/2006/relationships/image" Target="../media/image358.png"/><Relationship Id="rId340" Type="http://schemas.openxmlformats.org/officeDocument/2006/relationships/customXml" Target="../ink/ink412.xml"/><Relationship Id="rId200" Type="http://schemas.openxmlformats.org/officeDocument/2006/relationships/customXml" Target="../ink/ink342.xml"/><Relationship Id="rId382" Type="http://schemas.openxmlformats.org/officeDocument/2006/relationships/customXml" Target="../ink/ink433.xml"/><Relationship Id="rId438" Type="http://schemas.openxmlformats.org/officeDocument/2006/relationships/customXml" Target="../ink/ink461.xml"/><Relationship Id="rId242" Type="http://schemas.openxmlformats.org/officeDocument/2006/relationships/customXml" Target="../ink/ink363.xml"/><Relationship Id="rId284" Type="http://schemas.openxmlformats.org/officeDocument/2006/relationships/customXml" Target="../ink/ink384.xml"/><Relationship Id="rId37" Type="http://schemas.openxmlformats.org/officeDocument/2006/relationships/customXml" Target="../ink/ink260.xml"/><Relationship Id="rId79" Type="http://schemas.openxmlformats.org/officeDocument/2006/relationships/customXml" Target="../ink/ink281.xml"/><Relationship Id="rId102" Type="http://schemas.openxmlformats.org/officeDocument/2006/relationships/customXml" Target="../ink/ink293.xml"/><Relationship Id="rId144" Type="http://schemas.openxmlformats.org/officeDocument/2006/relationships/customXml" Target="../ink/ink314.xml"/><Relationship Id="rId90" Type="http://schemas.openxmlformats.org/officeDocument/2006/relationships/customXml" Target="../ink/ink287.xml"/><Relationship Id="rId186" Type="http://schemas.openxmlformats.org/officeDocument/2006/relationships/customXml" Target="../ink/ink335.xml"/><Relationship Id="rId351" Type="http://schemas.openxmlformats.org/officeDocument/2006/relationships/image" Target="../media/image445.png"/><Relationship Id="rId393" Type="http://schemas.openxmlformats.org/officeDocument/2006/relationships/image" Target="../media/image466.png"/><Relationship Id="rId407" Type="http://schemas.openxmlformats.org/officeDocument/2006/relationships/image" Target="../media/image473.png"/><Relationship Id="rId211" Type="http://schemas.openxmlformats.org/officeDocument/2006/relationships/image" Target="../media/image375.png"/><Relationship Id="rId253" Type="http://schemas.openxmlformats.org/officeDocument/2006/relationships/image" Target="../media/image396.png"/><Relationship Id="rId295" Type="http://schemas.openxmlformats.org/officeDocument/2006/relationships/image" Target="../media/image417.png"/><Relationship Id="rId309" Type="http://schemas.openxmlformats.org/officeDocument/2006/relationships/image" Target="../media/image424.png"/><Relationship Id="rId48" Type="http://schemas.openxmlformats.org/officeDocument/2006/relationships/image" Target="../media/image293.png"/><Relationship Id="rId113" Type="http://schemas.openxmlformats.org/officeDocument/2006/relationships/image" Target="../media/image327.png"/><Relationship Id="rId320" Type="http://schemas.openxmlformats.org/officeDocument/2006/relationships/customXml" Target="../ink/ink402.xml"/><Relationship Id="rId155" Type="http://schemas.openxmlformats.org/officeDocument/2006/relationships/image" Target="../media/image348.png"/><Relationship Id="rId197" Type="http://schemas.openxmlformats.org/officeDocument/2006/relationships/image" Target="../media/image368.png"/><Relationship Id="rId362" Type="http://schemas.openxmlformats.org/officeDocument/2006/relationships/customXml" Target="../ink/ink423.xml"/><Relationship Id="rId418" Type="http://schemas.openxmlformats.org/officeDocument/2006/relationships/customXml" Target="../ink/ink451.xml"/><Relationship Id="rId222" Type="http://schemas.openxmlformats.org/officeDocument/2006/relationships/customXml" Target="../ink/ink353.xml"/><Relationship Id="rId264" Type="http://schemas.openxmlformats.org/officeDocument/2006/relationships/customXml" Target="../ink/ink374.xml"/><Relationship Id="rId17" Type="http://schemas.openxmlformats.org/officeDocument/2006/relationships/customXml" Target="../ink/ink250.xml"/><Relationship Id="rId59" Type="http://schemas.openxmlformats.org/officeDocument/2006/relationships/customXml" Target="../ink/ink271.xml"/><Relationship Id="rId124" Type="http://schemas.openxmlformats.org/officeDocument/2006/relationships/customXml" Target="../ink/ink304.xml"/><Relationship Id="rId70" Type="http://schemas.openxmlformats.org/officeDocument/2006/relationships/image" Target="../media/image304.png"/><Relationship Id="rId166" Type="http://schemas.openxmlformats.org/officeDocument/2006/relationships/customXml" Target="../ink/ink325.xml"/><Relationship Id="rId331" Type="http://schemas.openxmlformats.org/officeDocument/2006/relationships/image" Target="../media/image435.png"/><Relationship Id="rId373" Type="http://schemas.openxmlformats.org/officeDocument/2006/relationships/image" Target="../media/image456.png"/><Relationship Id="rId429" Type="http://schemas.openxmlformats.org/officeDocument/2006/relationships/image" Target="../media/image484.png"/><Relationship Id="rId1" Type="http://schemas.openxmlformats.org/officeDocument/2006/relationships/slideLayout" Target="../slideLayouts/slideLayout2.xml"/><Relationship Id="rId233" Type="http://schemas.openxmlformats.org/officeDocument/2006/relationships/image" Target="../media/image386.png"/><Relationship Id="rId28" Type="http://schemas.openxmlformats.org/officeDocument/2006/relationships/image" Target="../media/image283.png"/><Relationship Id="rId275" Type="http://schemas.openxmlformats.org/officeDocument/2006/relationships/image" Target="../media/image407.png"/><Relationship Id="rId300" Type="http://schemas.openxmlformats.org/officeDocument/2006/relationships/customXml" Target="../ink/ink392.xml"/></Relationships>
</file>

<file path=ppt/slides/_rels/slide26.xml.rels><?xml version="1.0" encoding="UTF-8" standalone="yes"?>
<Relationships xmlns="http://schemas.openxmlformats.org/package/2006/relationships"><Relationship Id="rId3" Type="http://schemas.openxmlformats.org/officeDocument/2006/relationships/customXml" Target="../ink/ink462.xml"/><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38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7" Type="http://schemas.openxmlformats.org/officeDocument/2006/relationships/image" Target="../media/image2260.png"/><Relationship Id="rId299" Type="http://schemas.openxmlformats.org/officeDocument/2006/relationships/image" Target="../media/image3190.png"/><Relationship Id="rId21" Type="http://schemas.openxmlformats.org/officeDocument/2006/relationships/image" Target="../media/image1780.png"/><Relationship Id="rId63" Type="http://schemas.openxmlformats.org/officeDocument/2006/relationships/image" Target="../media/image1990.png"/><Relationship Id="rId159" Type="http://schemas.openxmlformats.org/officeDocument/2006/relationships/image" Target="../media/image2470.png"/><Relationship Id="rId324" Type="http://schemas.openxmlformats.org/officeDocument/2006/relationships/customXml" Target="../ink/ink624.xml"/><Relationship Id="rId366" Type="http://schemas.openxmlformats.org/officeDocument/2006/relationships/customXml" Target="../ink/ink645.xml"/><Relationship Id="rId170" Type="http://schemas.openxmlformats.org/officeDocument/2006/relationships/customXml" Target="../ink/ink547.xml"/><Relationship Id="rId226" Type="http://schemas.openxmlformats.org/officeDocument/2006/relationships/customXml" Target="../ink/ink575.xml"/><Relationship Id="rId433" Type="http://schemas.openxmlformats.org/officeDocument/2006/relationships/image" Target="../media/image3860.png"/><Relationship Id="rId268" Type="http://schemas.openxmlformats.org/officeDocument/2006/relationships/customXml" Target="../ink/ink596.xml"/><Relationship Id="rId475" Type="http://schemas.openxmlformats.org/officeDocument/2006/relationships/image" Target="../media/image4070.png"/><Relationship Id="rId32" Type="http://schemas.openxmlformats.org/officeDocument/2006/relationships/customXml" Target="../ink/ink478.xml"/><Relationship Id="rId74" Type="http://schemas.openxmlformats.org/officeDocument/2006/relationships/customXml" Target="../ink/ink499.xml"/><Relationship Id="rId128" Type="http://schemas.openxmlformats.org/officeDocument/2006/relationships/customXml" Target="../ink/ink526.xml"/><Relationship Id="rId335" Type="http://schemas.openxmlformats.org/officeDocument/2006/relationships/image" Target="../media/image3370.png"/><Relationship Id="rId377" Type="http://schemas.openxmlformats.org/officeDocument/2006/relationships/image" Target="../media/image3580.png"/><Relationship Id="rId5" Type="http://schemas.openxmlformats.org/officeDocument/2006/relationships/image" Target="../media/image1700.png"/><Relationship Id="rId181" Type="http://schemas.openxmlformats.org/officeDocument/2006/relationships/image" Target="../media/image2580.png"/><Relationship Id="rId237" Type="http://schemas.openxmlformats.org/officeDocument/2006/relationships/image" Target="../media/image2860.png"/><Relationship Id="rId402" Type="http://schemas.openxmlformats.org/officeDocument/2006/relationships/customXml" Target="../ink/ink663.xml"/><Relationship Id="rId279" Type="http://schemas.openxmlformats.org/officeDocument/2006/relationships/image" Target="../media/image3070.png"/><Relationship Id="rId444" Type="http://schemas.openxmlformats.org/officeDocument/2006/relationships/customXml" Target="../ink/ink684.xml"/><Relationship Id="rId486" Type="http://schemas.openxmlformats.org/officeDocument/2006/relationships/customXml" Target="../ink/ink705.xml"/><Relationship Id="rId43" Type="http://schemas.openxmlformats.org/officeDocument/2006/relationships/image" Target="../media/image1890.png"/><Relationship Id="rId139" Type="http://schemas.openxmlformats.org/officeDocument/2006/relationships/image" Target="../media/image2370.png"/><Relationship Id="rId290" Type="http://schemas.openxmlformats.org/officeDocument/2006/relationships/customXml" Target="../ink/ink607.xml"/><Relationship Id="rId304" Type="http://schemas.openxmlformats.org/officeDocument/2006/relationships/customXml" Target="../ink/ink614.xml"/><Relationship Id="rId346" Type="http://schemas.openxmlformats.org/officeDocument/2006/relationships/customXml" Target="../ink/ink635.xml"/><Relationship Id="rId388" Type="http://schemas.openxmlformats.org/officeDocument/2006/relationships/customXml" Target="../ink/ink656.xml"/><Relationship Id="rId85" Type="http://schemas.openxmlformats.org/officeDocument/2006/relationships/image" Target="../media/image2100.png"/><Relationship Id="rId150" Type="http://schemas.openxmlformats.org/officeDocument/2006/relationships/customXml" Target="../ink/ink537.xml"/><Relationship Id="rId192" Type="http://schemas.openxmlformats.org/officeDocument/2006/relationships/customXml" Target="../ink/ink558.xml"/><Relationship Id="rId206" Type="http://schemas.openxmlformats.org/officeDocument/2006/relationships/customXml" Target="../ink/ink565.xml"/><Relationship Id="rId413" Type="http://schemas.openxmlformats.org/officeDocument/2006/relationships/image" Target="../media/image3760.png"/><Relationship Id="rId248" Type="http://schemas.openxmlformats.org/officeDocument/2006/relationships/customXml" Target="../ink/ink586.xml"/><Relationship Id="rId455" Type="http://schemas.openxmlformats.org/officeDocument/2006/relationships/image" Target="../media/image3970.png"/><Relationship Id="rId12" Type="http://schemas.openxmlformats.org/officeDocument/2006/relationships/customXml" Target="../ink/ink468.xml"/><Relationship Id="rId108" Type="http://schemas.openxmlformats.org/officeDocument/2006/relationships/customXml" Target="../ink/ink516.xml"/><Relationship Id="rId315" Type="http://schemas.openxmlformats.org/officeDocument/2006/relationships/image" Target="../media/image3270.png"/><Relationship Id="rId357" Type="http://schemas.openxmlformats.org/officeDocument/2006/relationships/image" Target="../media/image3480.png"/><Relationship Id="rId54" Type="http://schemas.openxmlformats.org/officeDocument/2006/relationships/customXml" Target="../ink/ink489.xml"/><Relationship Id="rId96" Type="http://schemas.openxmlformats.org/officeDocument/2006/relationships/customXml" Target="../ink/ink510.xml"/><Relationship Id="rId161" Type="http://schemas.openxmlformats.org/officeDocument/2006/relationships/image" Target="../media/image2480.png"/><Relationship Id="rId217" Type="http://schemas.openxmlformats.org/officeDocument/2006/relationships/image" Target="../media/image2760.png"/><Relationship Id="rId399" Type="http://schemas.openxmlformats.org/officeDocument/2006/relationships/image" Target="../media/image3690.png"/><Relationship Id="rId259" Type="http://schemas.openxmlformats.org/officeDocument/2006/relationships/image" Target="../media/image2970.png"/><Relationship Id="rId424" Type="http://schemas.openxmlformats.org/officeDocument/2006/relationships/customXml" Target="../ink/ink674.xml"/><Relationship Id="rId466" Type="http://schemas.openxmlformats.org/officeDocument/2006/relationships/customXml" Target="../ink/ink695.xml"/><Relationship Id="rId23" Type="http://schemas.openxmlformats.org/officeDocument/2006/relationships/image" Target="../media/image1790.png"/><Relationship Id="rId119" Type="http://schemas.openxmlformats.org/officeDocument/2006/relationships/image" Target="../media/image2270.png"/><Relationship Id="rId270" Type="http://schemas.openxmlformats.org/officeDocument/2006/relationships/customXml" Target="../ink/ink597.xml"/><Relationship Id="rId326" Type="http://schemas.openxmlformats.org/officeDocument/2006/relationships/customXml" Target="../ink/ink625.xml"/><Relationship Id="rId65" Type="http://schemas.openxmlformats.org/officeDocument/2006/relationships/image" Target="../media/image2000.png"/><Relationship Id="rId130" Type="http://schemas.openxmlformats.org/officeDocument/2006/relationships/customXml" Target="../ink/ink527.xml"/><Relationship Id="rId368" Type="http://schemas.openxmlformats.org/officeDocument/2006/relationships/customXml" Target="../ink/ink646.xml"/><Relationship Id="rId172" Type="http://schemas.openxmlformats.org/officeDocument/2006/relationships/customXml" Target="../ink/ink548.xml"/><Relationship Id="rId228" Type="http://schemas.openxmlformats.org/officeDocument/2006/relationships/customXml" Target="../ink/ink576.xml"/><Relationship Id="rId435" Type="http://schemas.openxmlformats.org/officeDocument/2006/relationships/image" Target="../media/image3870.png"/><Relationship Id="rId477" Type="http://schemas.openxmlformats.org/officeDocument/2006/relationships/image" Target="../media/image4080.png"/><Relationship Id="rId281" Type="http://schemas.openxmlformats.org/officeDocument/2006/relationships/image" Target="../media/image3080.png"/><Relationship Id="rId337" Type="http://schemas.openxmlformats.org/officeDocument/2006/relationships/image" Target="../media/image3380.png"/><Relationship Id="rId34" Type="http://schemas.openxmlformats.org/officeDocument/2006/relationships/customXml" Target="../ink/ink479.xml"/><Relationship Id="rId76" Type="http://schemas.openxmlformats.org/officeDocument/2006/relationships/customXml" Target="../ink/ink500.xml"/><Relationship Id="rId141" Type="http://schemas.openxmlformats.org/officeDocument/2006/relationships/image" Target="../media/image2380.png"/><Relationship Id="rId379" Type="http://schemas.openxmlformats.org/officeDocument/2006/relationships/image" Target="../media/image3590.png"/><Relationship Id="rId7" Type="http://schemas.openxmlformats.org/officeDocument/2006/relationships/image" Target="../media/image1710.png"/><Relationship Id="rId183" Type="http://schemas.openxmlformats.org/officeDocument/2006/relationships/image" Target="../media/image259.png"/><Relationship Id="rId239" Type="http://schemas.openxmlformats.org/officeDocument/2006/relationships/image" Target="../media/image2870.png"/><Relationship Id="rId390" Type="http://schemas.openxmlformats.org/officeDocument/2006/relationships/customXml" Target="../ink/ink657.xml"/><Relationship Id="rId404" Type="http://schemas.openxmlformats.org/officeDocument/2006/relationships/customXml" Target="../ink/ink664.xml"/><Relationship Id="rId446" Type="http://schemas.openxmlformats.org/officeDocument/2006/relationships/customXml" Target="../ink/ink685.xml"/><Relationship Id="rId250" Type="http://schemas.openxmlformats.org/officeDocument/2006/relationships/customXml" Target="../ink/ink587.xml"/><Relationship Id="rId292" Type="http://schemas.openxmlformats.org/officeDocument/2006/relationships/customXml" Target="../ink/ink608.xml"/><Relationship Id="rId306" Type="http://schemas.openxmlformats.org/officeDocument/2006/relationships/customXml" Target="../ink/ink615.xml"/><Relationship Id="rId488" Type="http://schemas.openxmlformats.org/officeDocument/2006/relationships/customXml" Target="../ink/ink706.xml"/><Relationship Id="rId45" Type="http://schemas.openxmlformats.org/officeDocument/2006/relationships/image" Target="../media/image1900.png"/><Relationship Id="rId87" Type="http://schemas.openxmlformats.org/officeDocument/2006/relationships/image" Target="../media/image2110.png"/><Relationship Id="rId110" Type="http://schemas.openxmlformats.org/officeDocument/2006/relationships/customXml" Target="../ink/ink517.xml"/><Relationship Id="rId348" Type="http://schemas.openxmlformats.org/officeDocument/2006/relationships/customXml" Target="../ink/ink636.xml"/><Relationship Id="rId152" Type="http://schemas.openxmlformats.org/officeDocument/2006/relationships/customXml" Target="../ink/ink538.xml"/><Relationship Id="rId194" Type="http://schemas.openxmlformats.org/officeDocument/2006/relationships/customXml" Target="../ink/ink559.xml"/><Relationship Id="rId208" Type="http://schemas.openxmlformats.org/officeDocument/2006/relationships/customXml" Target="../ink/ink566.xml"/><Relationship Id="rId415" Type="http://schemas.openxmlformats.org/officeDocument/2006/relationships/image" Target="../media/image3770.png"/><Relationship Id="rId457" Type="http://schemas.openxmlformats.org/officeDocument/2006/relationships/image" Target="../media/image3980.png"/><Relationship Id="rId261" Type="http://schemas.openxmlformats.org/officeDocument/2006/relationships/image" Target="../media/image2980.png"/><Relationship Id="rId14" Type="http://schemas.openxmlformats.org/officeDocument/2006/relationships/customXml" Target="../ink/ink469.xml"/><Relationship Id="rId56" Type="http://schemas.openxmlformats.org/officeDocument/2006/relationships/customXml" Target="../ink/ink490.xml"/><Relationship Id="rId317" Type="http://schemas.openxmlformats.org/officeDocument/2006/relationships/image" Target="../media/image3280.png"/><Relationship Id="rId359" Type="http://schemas.openxmlformats.org/officeDocument/2006/relationships/image" Target="../media/image3490.png"/><Relationship Id="rId98" Type="http://schemas.openxmlformats.org/officeDocument/2006/relationships/customXml" Target="../ink/ink511.xml"/><Relationship Id="rId121" Type="http://schemas.openxmlformats.org/officeDocument/2006/relationships/image" Target="../media/image2280.png"/><Relationship Id="rId163" Type="http://schemas.openxmlformats.org/officeDocument/2006/relationships/image" Target="../media/image249.png"/><Relationship Id="rId219" Type="http://schemas.openxmlformats.org/officeDocument/2006/relationships/image" Target="../media/image2770.png"/><Relationship Id="rId370" Type="http://schemas.openxmlformats.org/officeDocument/2006/relationships/customXml" Target="../ink/ink647.xml"/><Relationship Id="rId426" Type="http://schemas.openxmlformats.org/officeDocument/2006/relationships/customXml" Target="../ink/ink675.xml"/><Relationship Id="rId230" Type="http://schemas.openxmlformats.org/officeDocument/2006/relationships/customXml" Target="../ink/ink577.xml"/><Relationship Id="rId468" Type="http://schemas.openxmlformats.org/officeDocument/2006/relationships/customXml" Target="../ink/ink696.xml"/><Relationship Id="rId25" Type="http://schemas.openxmlformats.org/officeDocument/2006/relationships/image" Target="../media/image1800.png"/><Relationship Id="rId67" Type="http://schemas.openxmlformats.org/officeDocument/2006/relationships/image" Target="../media/image2010.png"/><Relationship Id="rId272" Type="http://schemas.openxmlformats.org/officeDocument/2006/relationships/customXml" Target="../ink/ink598.xml"/><Relationship Id="rId328" Type="http://schemas.openxmlformats.org/officeDocument/2006/relationships/customXml" Target="../ink/ink626.xml"/><Relationship Id="rId132" Type="http://schemas.openxmlformats.org/officeDocument/2006/relationships/customXml" Target="../ink/ink528.xml"/><Relationship Id="rId174" Type="http://schemas.openxmlformats.org/officeDocument/2006/relationships/customXml" Target="../ink/ink549.xml"/><Relationship Id="rId381" Type="http://schemas.openxmlformats.org/officeDocument/2006/relationships/image" Target="../media/image3600.png"/><Relationship Id="rId241" Type="http://schemas.openxmlformats.org/officeDocument/2006/relationships/image" Target="../media/image2880.png"/><Relationship Id="rId437" Type="http://schemas.openxmlformats.org/officeDocument/2006/relationships/image" Target="../media/image3880.png"/><Relationship Id="rId479" Type="http://schemas.openxmlformats.org/officeDocument/2006/relationships/image" Target="../media/image4090.png"/><Relationship Id="rId36" Type="http://schemas.openxmlformats.org/officeDocument/2006/relationships/customXml" Target="../ink/ink480.xml"/><Relationship Id="rId283" Type="http://schemas.openxmlformats.org/officeDocument/2006/relationships/image" Target="../media/image3090.png"/><Relationship Id="rId339" Type="http://schemas.openxmlformats.org/officeDocument/2006/relationships/image" Target="../media/image3390.png"/><Relationship Id="rId78" Type="http://schemas.openxmlformats.org/officeDocument/2006/relationships/customXml" Target="../ink/ink501.xml"/><Relationship Id="rId101" Type="http://schemas.openxmlformats.org/officeDocument/2006/relationships/image" Target="../media/image2180.png"/><Relationship Id="rId143" Type="http://schemas.openxmlformats.org/officeDocument/2006/relationships/image" Target="../media/image2390.png"/><Relationship Id="rId185" Type="http://schemas.openxmlformats.org/officeDocument/2006/relationships/image" Target="../media/image2600.png"/><Relationship Id="rId350" Type="http://schemas.openxmlformats.org/officeDocument/2006/relationships/customXml" Target="../ink/ink637.xml"/><Relationship Id="rId406" Type="http://schemas.openxmlformats.org/officeDocument/2006/relationships/customXml" Target="../ink/ink665.xml"/><Relationship Id="rId9" Type="http://schemas.openxmlformats.org/officeDocument/2006/relationships/image" Target="../media/image1720.png"/><Relationship Id="rId210" Type="http://schemas.openxmlformats.org/officeDocument/2006/relationships/customXml" Target="../ink/ink567.xml"/><Relationship Id="rId392" Type="http://schemas.openxmlformats.org/officeDocument/2006/relationships/customXml" Target="../ink/ink658.xml"/><Relationship Id="rId448" Type="http://schemas.openxmlformats.org/officeDocument/2006/relationships/customXml" Target="../ink/ink686.xml"/><Relationship Id="rId252" Type="http://schemas.openxmlformats.org/officeDocument/2006/relationships/customXml" Target="../ink/ink588.xml"/><Relationship Id="rId294" Type="http://schemas.openxmlformats.org/officeDocument/2006/relationships/customXml" Target="../ink/ink609.xml"/><Relationship Id="rId308" Type="http://schemas.openxmlformats.org/officeDocument/2006/relationships/customXml" Target="../ink/ink616.xml"/><Relationship Id="rId47" Type="http://schemas.openxmlformats.org/officeDocument/2006/relationships/image" Target="../media/image1910.png"/><Relationship Id="rId89" Type="http://schemas.openxmlformats.org/officeDocument/2006/relationships/image" Target="../media/image2120.png"/><Relationship Id="rId112" Type="http://schemas.openxmlformats.org/officeDocument/2006/relationships/customXml" Target="../ink/ink518.xml"/><Relationship Id="rId154" Type="http://schemas.openxmlformats.org/officeDocument/2006/relationships/customXml" Target="../ink/ink539.xml"/><Relationship Id="rId361" Type="http://schemas.openxmlformats.org/officeDocument/2006/relationships/image" Target="../media/image3500.png"/><Relationship Id="rId196" Type="http://schemas.openxmlformats.org/officeDocument/2006/relationships/customXml" Target="../ink/ink560.xml"/><Relationship Id="rId417" Type="http://schemas.openxmlformats.org/officeDocument/2006/relationships/image" Target="../media/image3780.png"/><Relationship Id="rId459" Type="http://schemas.openxmlformats.org/officeDocument/2006/relationships/image" Target="../media/image3990.png"/><Relationship Id="rId16" Type="http://schemas.openxmlformats.org/officeDocument/2006/relationships/customXml" Target="../ink/ink470.xml"/><Relationship Id="rId221" Type="http://schemas.openxmlformats.org/officeDocument/2006/relationships/image" Target="../media/image2780.png"/><Relationship Id="rId263" Type="http://schemas.openxmlformats.org/officeDocument/2006/relationships/image" Target="../media/image2990.png"/><Relationship Id="rId319" Type="http://schemas.openxmlformats.org/officeDocument/2006/relationships/image" Target="../media/image3290.png"/><Relationship Id="rId470" Type="http://schemas.openxmlformats.org/officeDocument/2006/relationships/customXml" Target="../ink/ink697.xml"/><Relationship Id="rId58" Type="http://schemas.openxmlformats.org/officeDocument/2006/relationships/customXml" Target="../ink/ink491.xml"/><Relationship Id="rId123" Type="http://schemas.openxmlformats.org/officeDocument/2006/relationships/image" Target="../media/image2290.png"/><Relationship Id="rId330" Type="http://schemas.openxmlformats.org/officeDocument/2006/relationships/customXml" Target="../ink/ink627.xml"/><Relationship Id="rId165" Type="http://schemas.openxmlformats.org/officeDocument/2006/relationships/image" Target="../media/image2500.png"/><Relationship Id="rId372" Type="http://schemas.openxmlformats.org/officeDocument/2006/relationships/customXml" Target="../ink/ink648.xml"/><Relationship Id="rId428" Type="http://schemas.openxmlformats.org/officeDocument/2006/relationships/customXml" Target="../ink/ink676.xml"/><Relationship Id="rId232" Type="http://schemas.openxmlformats.org/officeDocument/2006/relationships/customXml" Target="../ink/ink578.xml"/><Relationship Id="rId274" Type="http://schemas.openxmlformats.org/officeDocument/2006/relationships/customXml" Target="../ink/ink599.xml"/><Relationship Id="rId481" Type="http://schemas.openxmlformats.org/officeDocument/2006/relationships/image" Target="../media/image4100.png"/><Relationship Id="rId27" Type="http://schemas.openxmlformats.org/officeDocument/2006/relationships/image" Target="../media/image1810.png"/><Relationship Id="rId69" Type="http://schemas.openxmlformats.org/officeDocument/2006/relationships/image" Target="../media/image2020.png"/><Relationship Id="rId134" Type="http://schemas.openxmlformats.org/officeDocument/2006/relationships/customXml" Target="../ink/ink529.xml"/><Relationship Id="rId80" Type="http://schemas.openxmlformats.org/officeDocument/2006/relationships/customXml" Target="../ink/ink502.xml"/><Relationship Id="rId176" Type="http://schemas.openxmlformats.org/officeDocument/2006/relationships/customXml" Target="../ink/ink550.xml"/><Relationship Id="rId341" Type="http://schemas.openxmlformats.org/officeDocument/2006/relationships/image" Target="../media/image3400.png"/><Relationship Id="rId383" Type="http://schemas.openxmlformats.org/officeDocument/2006/relationships/image" Target="../media/image3610.png"/><Relationship Id="rId439" Type="http://schemas.openxmlformats.org/officeDocument/2006/relationships/image" Target="../media/image3890.png"/><Relationship Id="rId201" Type="http://schemas.openxmlformats.org/officeDocument/2006/relationships/image" Target="../media/image2680.png"/><Relationship Id="rId243" Type="http://schemas.openxmlformats.org/officeDocument/2006/relationships/image" Target="../media/image2890.png"/><Relationship Id="rId285" Type="http://schemas.openxmlformats.org/officeDocument/2006/relationships/image" Target="../media/image3100.png"/><Relationship Id="rId450" Type="http://schemas.openxmlformats.org/officeDocument/2006/relationships/customXml" Target="../ink/ink687.xml"/><Relationship Id="rId38" Type="http://schemas.openxmlformats.org/officeDocument/2006/relationships/customXml" Target="../ink/ink481.xml"/><Relationship Id="rId103" Type="http://schemas.openxmlformats.org/officeDocument/2006/relationships/image" Target="../media/image2190.png"/><Relationship Id="rId310" Type="http://schemas.openxmlformats.org/officeDocument/2006/relationships/customXml" Target="../ink/ink617.xml"/><Relationship Id="rId91" Type="http://schemas.openxmlformats.org/officeDocument/2006/relationships/image" Target="../media/image2130.png"/><Relationship Id="rId145" Type="http://schemas.openxmlformats.org/officeDocument/2006/relationships/image" Target="../media/image2400.png"/><Relationship Id="rId187" Type="http://schemas.openxmlformats.org/officeDocument/2006/relationships/image" Target="../media/image2610.png"/><Relationship Id="rId352" Type="http://schemas.openxmlformats.org/officeDocument/2006/relationships/customXml" Target="../ink/ink638.xml"/><Relationship Id="rId394" Type="http://schemas.openxmlformats.org/officeDocument/2006/relationships/customXml" Target="../ink/ink659.xml"/><Relationship Id="rId408" Type="http://schemas.openxmlformats.org/officeDocument/2006/relationships/customXml" Target="../ink/ink666.xml"/><Relationship Id="rId212" Type="http://schemas.openxmlformats.org/officeDocument/2006/relationships/customXml" Target="../ink/ink568.xml"/><Relationship Id="rId254" Type="http://schemas.openxmlformats.org/officeDocument/2006/relationships/customXml" Target="../ink/ink589.xml"/><Relationship Id="rId49" Type="http://schemas.openxmlformats.org/officeDocument/2006/relationships/image" Target="../media/image1920.png"/><Relationship Id="rId114" Type="http://schemas.openxmlformats.org/officeDocument/2006/relationships/customXml" Target="../ink/ink519.xml"/><Relationship Id="rId296" Type="http://schemas.openxmlformats.org/officeDocument/2006/relationships/customXml" Target="../ink/ink610.xml"/><Relationship Id="rId461" Type="http://schemas.openxmlformats.org/officeDocument/2006/relationships/image" Target="../media/image4000.png"/><Relationship Id="rId60" Type="http://schemas.openxmlformats.org/officeDocument/2006/relationships/customXml" Target="../ink/ink492.xml"/><Relationship Id="rId156" Type="http://schemas.openxmlformats.org/officeDocument/2006/relationships/customXml" Target="../ink/ink540.xml"/><Relationship Id="rId198" Type="http://schemas.openxmlformats.org/officeDocument/2006/relationships/customXml" Target="../ink/ink561.xml"/><Relationship Id="rId321" Type="http://schemas.openxmlformats.org/officeDocument/2006/relationships/image" Target="../media/image3300.png"/><Relationship Id="rId363" Type="http://schemas.openxmlformats.org/officeDocument/2006/relationships/image" Target="../media/image3511.png"/><Relationship Id="rId419" Type="http://schemas.openxmlformats.org/officeDocument/2006/relationships/image" Target="../media/image3790.png"/><Relationship Id="rId223" Type="http://schemas.openxmlformats.org/officeDocument/2006/relationships/image" Target="../media/image2790.png"/><Relationship Id="rId430" Type="http://schemas.openxmlformats.org/officeDocument/2006/relationships/customXml" Target="../ink/ink677.xml"/><Relationship Id="rId18" Type="http://schemas.openxmlformats.org/officeDocument/2006/relationships/customXml" Target="../ink/ink471.xml"/><Relationship Id="rId265" Type="http://schemas.openxmlformats.org/officeDocument/2006/relationships/image" Target="../media/image3000.png"/><Relationship Id="rId472" Type="http://schemas.openxmlformats.org/officeDocument/2006/relationships/customXml" Target="../ink/ink698.xml"/><Relationship Id="rId125" Type="http://schemas.openxmlformats.org/officeDocument/2006/relationships/image" Target="../media/image2300.png"/><Relationship Id="rId167" Type="http://schemas.openxmlformats.org/officeDocument/2006/relationships/image" Target="../media/image251.png"/><Relationship Id="rId332" Type="http://schemas.openxmlformats.org/officeDocument/2006/relationships/customXml" Target="../ink/ink628.xml"/><Relationship Id="rId374" Type="http://schemas.openxmlformats.org/officeDocument/2006/relationships/customXml" Target="../ink/ink649.xml"/><Relationship Id="rId71" Type="http://schemas.openxmlformats.org/officeDocument/2006/relationships/image" Target="../media/image2030.png"/><Relationship Id="rId234" Type="http://schemas.openxmlformats.org/officeDocument/2006/relationships/customXml" Target="../ink/ink579.xml"/><Relationship Id="rId2" Type="http://schemas.openxmlformats.org/officeDocument/2006/relationships/customXml" Target="../ink/ink463.xml"/><Relationship Id="rId29" Type="http://schemas.openxmlformats.org/officeDocument/2006/relationships/image" Target="../media/image1820.png"/><Relationship Id="rId276" Type="http://schemas.openxmlformats.org/officeDocument/2006/relationships/customXml" Target="../ink/ink600.xml"/><Relationship Id="rId441" Type="http://schemas.openxmlformats.org/officeDocument/2006/relationships/image" Target="../media/image3900.png"/><Relationship Id="rId483" Type="http://schemas.openxmlformats.org/officeDocument/2006/relationships/image" Target="../media/image4110.png"/><Relationship Id="rId40" Type="http://schemas.openxmlformats.org/officeDocument/2006/relationships/customXml" Target="../ink/ink482.xml"/><Relationship Id="rId136" Type="http://schemas.openxmlformats.org/officeDocument/2006/relationships/customXml" Target="../ink/ink530.xml"/><Relationship Id="rId178" Type="http://schemas.openxmlformats.org/officeDocument/2006/relationships/customXml" Target="../ink/ink551.xml"/><Relationship Id="rId301" Type="http://schemas.openxmlformats.org/officeDocument/2006/relationships/image" Target="../media/image3200.png"/><Relationship Id="rId343" Type="http://schemas.openxmlformats.org/officeDocument/2006/relationships/image" Target="../media/image3410.png"/><Relationship Id="rId82" Type="http://schemas.openxmlformats.org/officeDocument/2006/relationships/customXml" Target="../ink/ink503.xml"/><Relationship Id="rId203" Type="http://schemas.openxmlformats.org/officeDocument/2006/relationships/image" Target="../media/image2690.png"/><Relationship Id="rId385" Type="http://schemas.openxmlformats.org/officeDocument/2006/relationships/image" Target="../media/image3620.png"/><Relationship Id="rId245" Type="http://schemas.openxmlformats.org/officeDocument/2006/relationships/image" Target="../media/image2900.png"/><Relationship Id="rId287" Type="http://schemas.openxmlformats.org/officeDocument/2006/relationships/image" Target="../media/image3110.png"/><Relationship Id="rId410" Type="http://schemas.openxmlformats.org/officeDocument/2006/relationships/customXml" Target="../ink/ink667.xml"/><Relationship Id="rId452" Type="http://schemas.openxmlformats.org/officeDocument/2006/relationships/customXml" Target="../ink/ink688.xml"/><Relationship Id="rId105" Type="http://schemas.openxmlformats.org/officeDocument/2006/relationships/image" Target="../media/image2200.png"/><Relationship Id="rId147" Type="http://schemas.openxmlformats.org/officeDocument/2006/relationships/image" Target="../media/image2410.png"/><Relationship Id="rId312" Type="http://schemas.openxmlformats.org/officeDocument/2006/relationships/customXml" Target="../ink/ink618.xml"/><Relationship Id="rId354" Type="http://schemas.openxmlformats.org/officeDocument/2006/relationships/customXml" Target="../ink/ink639.xml"/><Relationship Id="rId51" Type="http://schemas.openxmlformats.org/officeDocument/2006/relationships/image" Target="../media/image1930.png"/><Relationship Id="rId93" Type="http://schemas.openxmlformats.org/officeDocument/2006/relationships/image" Target="../media/image2140.png"/><Relationship Id="rId189" Type="http://schemas.openxmlformats.org/officeDocument/2006/relationships/image" Target="../media/image2620.png"/><Relationship Id="rId396" Type="http://schemas.openxmlformats.org/officeDocument/2006/relationships/customXml" Target="../ink/ink660.xml"/><Relationship Id="rId214" Type="http://schemas.openxmlformats.org/officeDocument/2006/relationships/customXml" Target="../ink/ink569.xml"/><Relationship Id="rId256" Type="http://schemas.openxmlformats.org/officeDocument/2006/relationships/customXml" Target="../ink/ink590.xml"/><Relationship Id="rId298" Type="http://schemas.openxmlformats.org/officeDocument/2006/relationships/customXml" Target="../ink/ink611.xml"/><Relationship Id="rId421" Type="http://schemas.openxmlformats.org/officeDocument/2006/relationships/image" Target="../media/image3800.png"/><Relationship Id="rId463" Type="http://schemas.openxmlformats.org/officeDocument/2006/relationships/image" Target="../media/image4010.png"/><Relationship Id="rId116" Type="http://schemas.openxmlformats.org/officeDocument/2006/relationships/customXml" Target="../ink/ink520.xml"/><Relationship Id="rId158" Type="http://schemas.openxmlformats.org/officeDocument/2006/relationships/customXml" Target="../ink/ink541.xml"/><Relationship Id="rId323" Type="http://schemas.openxmlformats.org/officeDocument/2006/relationships/image" Target="../media/image3310.png"/><Relationship Id="rId20" Type="http://schemas.openxmlformats.org/officeDocument/2006/relationships/customXml" Target="../ink/ink472.xml"/><Relationship Id="rId41" Type="http://schemas.openxmlformats.org/officeDocument/2006/relationships/image" Target="../media/image1880.png"/><Relationship Id="rId62" Type="http://schemas.openxmlformats.org/officeDocument/2006/relationships/customXml" Target="../ink/ink493.xml"/><Relationship Id="rId83" Type="http://schemas.openxmlformats.org/officeDocument/2006/relationships/image" Target="../media/image2090.png"/><Relationship Id="rId179" Type="http://schemas.openxmlformats.org/officeDocument/2006/relationships/image" Target="../media/image2570.png"/><Relationship Id="rId365" Type="http://schemas.openxmlformats.org/officeDocument/2006/relationships/image" Target="../media/image3520.png"/><Relationship Id="rId386" Type="http://schemas.openxmlformats.org/officeDocument/2006/relationships/customXml" Target="../ink/ink655.xml"/><Relationship Id="rId190" Type="http://schemas.openxmlformats.org/officeDocument/2006/relationships/customXml" Target="../ink/ink557.xml"/><Relationship Id="rId204" Type="http://schemas.openxmlformats.org/officeDocument/2006/relationships/customXml" Target="../ink/ink564.xml"/><Relationship Id="rId225" Type="http://schemas.openxmlformats.org/officeDocument/2006/relationships/image" Target="../media/image2800.png"/><Relationship Id="rId246" Type="http://schemas.openxmlformats.org/officeDocument/2006/relationships/customXml" Target="../ink/ink585.xml"/><Relationship Id="rId267" Type="http://schemas.openxmlformats.org/officeDocument/2006/relationships/image" Target="../media/image3010.png"/><Relationship Id="rId288" Type="http://schemas.openxmlformats.org/officeDocument/2006/relationships/customXml" Target="../ink/ink606.xml"/><Relationship Id="rId411" Type="http://schemas.openxmlformats.org/officeDocument/2006/relationships/image" Target="../media/image3750.png"/><Relationship Id="rId432" Type="http://schemas.openxmlformats.org/officeDocument/2006/relationships/customXml" Target="../ink/ink678.xml"/><Relationship Id="rId453" Type="http://schemas.openxmlformats.org/officeDocument/2006/relationships/image" Target="../media/image3960.png"/><Relationship Id="rId474" Type="http://schemas.openxmlformats.org/officeDocument/2006/relationships/customXml" Target="../ink/ink699.xml"/><Relationship Id="rId106" Type="http://schemas.openxmlformats.org/officeDocument/2006/relationships/customXml" Target="../ink/ink515.xml"/><Relationship Id="rId127" Type="http://schemas.openxmlformats.org/officeDocument/2006/relationships/image" Target="../media/image2310.png"/><Relationship Id="rId313" Type="http://schemas.openxmlformats.org/officeDocument/2006/relationships/image" Target="../media/image3260.png"/><Relationship Id="rId10" Type="http://schemas.openxmlformats.org/officeDocument/2006/relationships/customXml" Target="../ink/ink467.xml"/><Relationship Id="rId31" Type="http://schemas.openxmlformats.org/officeDocument/2006/relationships/image" Target="../media/image1830.png"/><Relationship Id="rId52" Type="http://schemas.openxmlformats.org/officeDocument/2006/relationships/customXml" Target="../ink/ink488.xml"/><Relationship Id="rId73" Type="http://schemas.openxmlformats.org/officeDocument/2006/relationships/image" Target="../media/image2040.png"/><Relationship Id="rId94" Type="http://schemas.openxmlformats.org/officeDocument/2006/relationships/customXml" Target="../ink/ink509.xml"/><Relationship Id="rId148" Type="http://schemas.openxmlformats.org/officeDocument/2006/relationships/customXml" Target="../ink/ink536.xml"/><Relationship Id="rId169" Type="http://schemas.openxmlformats.org/officeDocument/2006/relationships/image" Target="../media/image2520.png"/><Relationship Id="rId334" Type="http://schemas.openxmlformats.org/officeDocument/2006/relationships/customXml" Target="../ink/ink629.xml"/><Relationship Id="rId355" Type="http://schemas.openxmlformats.org/officeDocument/2006/relationships/image" Target="../media/image3470.png"/><Relationship Id="rId376" Type="http://schemas.openxmlformats.org/officeDocument/2006/relationships/customXml" Target="../ink/ink650.xml"/><Relationship Id="rId397" Type="http://schemas.openxmlformats.org/officeDocument/2006/relationships/image" Target="../media/image3680.png"/><Relationship Id="rId4" Type="http://schemas.openxmlformats.org/officeDocument/2006/relationships/customXml" Target="../ink/ink464.xml"/><Relationship Id="rId180" Type="http://schemas.openxmlformats.org/officeDocument/2006/relationships/customXml" Target="../ink/ink552.xml"/><Relationship Id="rId215" Type="http://schemas.openxmlformats.org/officeDocument/2006/relationships/image" Target="../media/image2750.png"/><Relationship Id="rId236" Type="http://schemas.openxmlformats.org/officeDocument/2006/relationships/customXml" Target="../ink/ink580.xml"/><Relationship Id="rId257" Type="http://schemas.openxmlformats.org/officeDocument/2006/relationships/image" Target="../media/image2960.png"/><Relationship Id="rId278" Type="http://schemas.openxmlformats.org/officeDocument/2006/relationships/customXml" Target="../ink/ink601.xml"/><Relationship Id="rId401" Type="http://schemas.openxmlformats.org/officeDocument/2006/relationships/image" Target="../media/image3700.png"/><Relationship Id="rId422" Type="http://schemas.openxmlformats.org/officeDocument/2006/relationships/customXml" Target="../ink/ink673.xml"/><Relationship Id="rId443" Type="http://schemas.openxmlformats.org/officeDocument/2006/relationships/image" Target="../media/image3910.png"/><Relationship Id="rId464" Type="http://schemas.openxmlformats.org/officeDocument/2006/relationships/customXml" Target="../ink/ink694.xml"/><Relationship Id="rId303" Type="http://schemas.openxmlformats.org/officeDocument/2006/relationships/image" Target="../media/image3210.png"/><Relationship Id="rId485" Type="http://schemas.openxmlformats.org/officeDocument/2006/relationships/image" Target="../media/image4120.png"/><Relationship Id="rId42" Type="http://schemas.openxmlformats.org/officeDocument/2006/relationships/customXml" Target="../ink/ink483.xml"/><Relationship Id="rId84" Type="http://schemas.openxmlformats.org/officeDocument/2006/relationships/customXml" Target="../ink/ink504.xml"/><Relationship Id="rId138" Type="http://schemas.openxmlformats.org/officeDocument/2006/relationships/customXml" Target="../ink/ink531.xml"/><Relationship Id="rId345" Type="http://schemas.openxmlformats.org/officeDocument/2006/relationships/image" Target="../media/image3420.png"/><Relationship Id="rId387" Type="http://schemas.openxmlformats.org/officeDocument/2006/relationships/image" Target="../media/image3630.png"/><Relationship Id="rId191" Type="http://schemas.openxmlformats.org/officeDocument/2006/relationships/image" Target="../media/image2630.png"/><Relationship Id="rId205" Type="http://schemas.openxmlformats.org/officeDocument/2006/relationships/image" Target="../media/image2700.png"/><Relationship Id="rId247" Type="http://schemas.openxmlformats.org/officeDocument/2006/relationships/image" Target="../media/image2910.png"/><Relationship Id="rId412" Type="http://schemas.openxmlformats.org/officeDocument/2006/relationships/customXml" Target="../ink/ink668.xml"/><Relationship Id="rId107" Type="http://schemas.openxmlformats.org/officeDocument/2006/relationships/image" Target="../media/image2210.png"/><Relationship Id="rId289" Type="http://schemas.openxmlformats.org/officeDocument/2006/relationships/image" Target="../media/image3140.png"/><Relationship Id="rId454" Type="http://schemas.openxmlformats.org/officeDocument/2006/relationships/customXml" Target="../ink/ink689.xml"/><Relationship Id="rId11" Type="http://schemas.openxmlformats.org/officeDocument/2006/relationships/image" Target="../media/image1730.png"/><Relationship Id="rId53" Type="http://schemas.openxmlformats.org/officeDocument/2006/relationships/image" Target="../media/image1940.png"/><Relationship Id="rId149" Type="http://schemas.openxmlformats.org/officeDocument/2006/relationships/image" Target="../media/image2420.png"/><Relationship Id="rId314" Type="http://schemas.openxmlformats.org/officeDocument/2006/relationships/customXml" Target="../ink/ink619.xml"/><Relationship Id="rId356" Type="http://schemas.openxmlformats.org/officeDocument/2006/relationships/customXml" Target="../ink/ink640.xml"/><Relationship Id="rId398" Type="http://schemas.openxmlformats.org/officeDocument/2006/relationships/customXml" Target="../ink/ink661.xml"/><Relationship Id="rId95" Type="http://schemas.openxmlformats.org/officeDocument/2006/relationships/image" Target="../media/image2150.png"/><Relationship Id="rId160" Type="http://schemas.openxmlformats.org/officeDocument/2006/relationships/customXml" Target="../ink/ink542.xml"/><Relationship Id="rId216" Type="http://schemas.openxmlformats.org/officeDocument/2006/relationships/customXml" Target="../ink/ink570.xml"/><Relationship Id="rId423" Type="http://schemas.openxmlformats.org/officeDocument/2006/relationships/image" Target="../media/image3811.png"/><Relationship Id="rId258" Type="http://schemas.openxmlformats.org/officeDocument/2006/relationships/customXml" Target="../ink/ink591.xml"/><Relationship Id="rId465" Type="http://schemas.openxmlformats.org/officeDocument/2006/relationships/image" Target="../media/image4020.png"/><Relationship Id="rId22" Type="http://schemas.openxmlformats.org/officeDocument/2006/relationships/customXml" Target="../ink/ink473.xml"/><Relationship Id="rId64" Type="http://schemas.openxmlformats.org/officeDocument/2006/relationships/customXml" Target="../ink/ink494.xml"/><Relationship Id="rId118" Type="http://schemas.openxmlformats.org/officeDocument/2006/relationships/customXml" Target="../ink/ink521.xml"/><Relationship Id="rId325" Type="http://schemas.openxmlformats.org/officeDocument/2006/relationships/image" Target="../media/image3320.png"/><Relationship Id="rId367" Type="http://schemas.openxmlformats.org/officeDocument/2006/relationships/image" Target="../media/image3530.png"/><Relationship Id="rId171" Type="http://schemas.openxmlformats.org/officeDocument/2006/relationships/image" Target="../media/image253.png"/><Relationship Id="rId227" Type="http://schemas.openxmlformats.org/officeDocument/2006/relationships/image" Target="../media/image2810.png"/><Relationship Id="rId269" Type="http://schemas.openxmlformats.org/officeDocument/2006/relationships/image" Target="../media/image3020.png"/><Relationship Id="rId434" Type="http://schemas.openxmlformats.org/officeDocument/2006/relationships/customXml" Target="../ink/ink679.xml"/><Relationship Id="rId476" Type="http://schemas.openxmlformats.org/officeDocument/2006/relationships/customXml" Target="../ink/ink700.xml"/><Relationship Id="rId33" Type="http://schemas.openxmlformats.org/officeDocument/2006/relationships/image" Target="../media/image1840.png"/><Relationship Id="rId129" Type="http://schemas.openxmlformats.org/officeDocument/2006/relationships/image" Target="../media/image2320.png"/><Relationship Id="rId280" Type="http://schemas.openxmlformats.org/officeDocument/2006/relationships/customXml" Target="../ink/ink602.xml"/><Relationship Id="rId336" Type="http://schemas.openxmlformats.org/officeDocument/2006/relationships/customXml" Target="../ink/ink630.xml"/><Relationship Id="rId75" Type="http://schemas.openxmlformats.org/officeDocument/2006/relationships/image" Target="../media/image2050.png"/><Relationship Id="rId140" Type="http://schemas.openxmlformats.org/officeDocument/2006/relationships/customXml" Target="../ink/ink532.xml"/><Relationship Id="rId182" Type="http://schemas.openxmlformats.org/officeDocument/2006/relationships/customXml" Target="../ink/ink553.xml"/><Relationship Id="rId378" Type="http://schemas.openxmlformats.org/officeDocument/2006/relationships/customXml" Target="../ink/ink651.xml"/><Relationship Id="rId403" Type="http://schemas.openxmlformats.org/officeDocument/2006/relationships/image" Target="../media/image3711.png"/><Relationship Id="rId6" Type="http://schemas.openxmlformats.org/officeDocument/2006/relationships/customXml" Target="../ink/ink465.xml"/><Relationship Id="rId238" Type="http://schemas.openxmlformats.org/officeDocument/2006/relationships/customXml" Target="../ink/ink581.xml"/><Relationship Id="rId445" Type="http://schemas.openxmlformats.org/officeDocument/2006/relationships/image" Target="../media/image3920.png"/><Relationship Id="rId487" Type="http://schemas.openxmlformats.org/officeDocument/2006/relationships/image" Target="../media/image4130.png"/><Relationship Id="rId291" Type="http://schemas.openxmlformats.org/officeDocument/2006/relationships/image" Target="../media/image3150.png"/><Relationship Id="rId305" Type="http://schemas.openxmlformats.org/officeDocument/2006/relationships/image" Target="../media/image3220.png"/><Relationship Id="rId347" Type="http://schemas.openxmlformats.org/officeDocument/2006/relationships/image" Target="../media/image3430.png"/><Relationship Id="rId44" Type="http://schemas.openxmlformats.org/officeDocument/2006/relationships/customXml" Target="../ink/ink484.xml"/><Relationship Id="rId86" Type="http://schemas.openxmlformats.org/officeDocument/2006/relationships/customXml" Target="../ink/ink505.xml"/><Relationship Id="rId151" Type="http://schemas.openxmlformats.org/officeDocument/2006/relationships/image" Target="../media/image2430.png"/><Relationship Id="rId389" Type="http://schemas.openxmlformats.org/officeDocument/2006/relationships/image" Target="../media/image3640.png"/><Relationship Id="rId193" Type="http://schemas.openxmlformats.org/officeDocument/2006/relationships/image" Target="../media/image2640.png"/><Relationship Id="rId207" Type="http://schemas.openxmlformats.org/officeDocument/2006/relationships/image" Target="../media/image2710.png"/><Relationship Id="rId249" Type="http://schemas.openxmlformats.org/officeDocument/2006/relationships/image" Target="../media/image2920.png"/><Relationship Id="rId414" Type="http://schemas.openxmlformats.org/officeDocument/2006/relationships/customXml" Target="../ink/ink669.xml"/><Relationship Id="rId456" Type="http://schemas.openxmlformats.org/officeDocument/2006/relationships/customXml" Target="../ink/ink690.xml"/><Relationship Id="rId13" Type="http://schemas.openxmlformats.org/officeDocument/2006/relationships/image" Target="../media/image1740.png"/><Relationship Id="rId109" Type="http://schemas.openxmlformats.org/officeDocument/2006/relationships/image" Target="../media/image2220.png"/><Relationship Id="rId260" Type="http://schemas.openxmlformats.org/officeDocument/2006/relationships/customXml" Target="../ink/ink592.xml"/><Relationship Id="rId316" Type="http://schemas.openxmlformats.org/officeDocument/2006/relationships/customXml" Target="../ink/ink620.xml"/><Relationship Id="rId55" Type="http://schemas.openxmlformats.org/officeDocument/2006/relationships/image" Target="../media/image1950.png"/><Relationship Id="rId97" Type="http://schemas.openxmlformats.org/officeDocument/2006/relationships/image" Target="../media/image2160.png"/><Relationship Id="rId120" Type="http://schemas.openxmlformats.org/officeDocument/2006/relationships/customXml" Target="../ink/ink522.xml"/><Relationship Id="rId358" Type="http://schemas.openxmlformats.org/officeDocument/2006/relationships/customXml" Target="../ink/ink641.xml"/><Relationship Id="rId162" Type="http://schemas.openxmlformats.org/officeDocument/2006/relationships/customXml" Target="../ink/ink543.xml"/><Relationship Id="rId218" Type="http://schemas.openxmlformats.org/officeDocument/2006/relationships/customXml" Target="../ink/ink571.xml"/><Relationship Id="rId425" Type="http://schemas.openxmlformats.org/officeDocument/2006/relationships/image" Target="../media/image3820.png"/><Relationship Id="rId467" Type="http://schemas.openxmlformats.org/officeDocument/2006/relationships/image" Target="../media/image4030.png"/><Relationship Id="rId271" Type="http://schemas.openxmlformats.org/officeDocument/2006/relationships/image" Target="../media/image3030.png"/><Relationship Id="rId24" Type="http://schemas.openxmlformats.org/officeDocument/2006/relationships/customXml" Target="../ink/ink474.xml"/><Relationship Id="rId66" Type="http://schemas.openxmlformats.org/officeDocument/2006/relationships/customXml" Target="../ink/ink495.xml"/><Relationship Id="rId131" Type="http://schemas.openxmlformats.org/officeDocument/2006/relationships/image" Target="../media/image2330.png"/><Relationship Id="rId327" Type="http://schemas.openxmlformats.org/officeDocument/2006/relationships/image" Target="../media/image3330.png"/><Relationship Id="rId369" Type="http://schemas.openxmlformats.org/officeDocument/2006/relationships/image" Target="../media/image3540.png"/><Relationship Id="rId173" Type="http://schemas.openxmlformats.org/officeDocument/2006/relationships/image" Target="../media/image2540.png"/><Relationship Id="rId229" Type="http://schemas.openxmlformats.org/officeDocument/2006/relationships/image" Target="../media/image2820.png"/><Relationship Id="rId380" Type="http://schemas.openxmlformats.org/officeDocument/2006/relationships/customXml" Target="../ink/ink652.xml"/><Relationship Id="rId436" Type="http://schemas.openxmlformats.org/officeDocument/2006/relationships/customXml" Target="../ink/ink680.xml"/><Relationship Id="rId240" Type="http://schemas.openxmlformats.org/officeDocument/2006/relationships/customXml" Target="../ink/ink582.xml"/><Relationship Id="rId478" Type="http://schemas.openxmlformats.org/officeDocument/2006/relationships/customXml" Target="../ink/ink701.xml"/><Relationship Id="rId35" Type="http://schemas.openxmlformats.org/officeDocument/2006/relationships/image" Target="../media/image1850.png"/><Relationship Id="rId77" Type="http://schemas.openxmlformats.org/officeDocument/2006/relationships/image" Target="../media/image2060.png"/><Relationship Id="rId100" Type="http://schemas.openxmlformats.org/officeDocument/2006/relationships/customXml" Target="../ink/ink512.xml"/><Relationship Id="rId282" Type="http://schemas.openxmlformats.org/officeDocument/2006/relationships/customXml" Target="../ink/ink603.xml"/><Relationship Id="rId338" Type="http://schemas.openxmlformats.org/officeDocument/2006/relationships/customXml" Target="../ink/ink631.xml"/><Relationship Id="rId8" Type="http://schemas.openxmlformats.org/officeDocument/2006/relationships/customXml" Target="../ink/ink466.xml"/><Relationship Id="rId142" Type="http://schemas.openxmlformats.org/officeDocument/2006/relationships/customXml" Target="../ink/ink533.xml"/><Relationship Id="rId184" Type="http://schemas.openxmlformats.org/officeDocument/2006/relationships/customXml" Target="../ink/ink554.xml"/><Relationship Id="rId391" Type="http://schemas.openxmlformats.org/officeDocument/2006/relationships/image" Target="../media/image3650.png"/><Relationship Id="rId405" Type="http://schemas.openxmlformats.org/officeDocument/2006/relationships/image" Target="../media/image3720.png"/><Relationship Id="rId447" Type="http://schemas.openxmlformats.org/officeDocument/2006/relationships/image" Target="../media/image3930.png"/><Relationship Id="rId251" Type="http://schemas.openxmlformats.org/officeDocument/2006/relationships/image" Target="../media/image2930.png"/><Relationship Id="rId489" Type="http://schemas.openxmlformats.org/officeDocument/2006/relationships/image" Target="../media/image4140.png"/><Relationship Id="rId46" Type="http://schemas.openxmlformats.org/officeDocument/2006/relationships/customXml" Target="../ink/ink485.xml"/><Relationship Id="rId293" Type="http://schemas.openxmlformats.org/officeDocument/2006/relationships/image" Target="../media/image3160.png"/><Relationship Id="rId307" Type="http://schemas.openxmlformats.org/officeDocument/2006/relationships/image" Target="../media/image3230.png"/><Relationship Id="rId349" Type="http://schemas.openxmlformats.org/officeDocument/2006/relationships/image" Target="../media/image3440.png"/><Relationship Id="rId88" Type="http://schemas.openxmlformats.org/officeDocument/2006/relationships/customXml" Target="../ink/ink506.xml"/><Relationship Id="rId111" Type="http://schemas.openxmlformats.org/officeDocument/2006/relationships/image" Target="../media/image2230.png"/><Relationship Id="rId153" Type="http://schemas.openxmlformats.org/officeDocument/2006/relationships/image" Target="../media/image2440.png"/><Relationship Id="rId195" Type="http://schemas.openxmlformats.org/officeDocument/2006/relationships/image" Target="../media/image2650.png"/><Relationship Id="rId209" Type="http://schemas.openxmlformats.org/officeDocument/2006/relationships/image" Target="../media/image2720.png"/><Relationship Id="rId360" Type="http://schemas.openxmlformats.org/officeDocument/2006/relationships/customXml" Target="../ink/ink642.xml"/><Relationship Id="rId416" Type="http://schemas.openxmlformats.org/officeDocument/2006/relationships/customXml" Target="../ink/ink670.xml"/><Relationship Id="rId220" Type="http://schemas.openxmlformats.org/officeDocument/2006/relationships/customXml" Target="../ink/ink572.xml"/><Relationship Id="rId458" Type="http://schemas.openxmlformats.org/officeDocument/2006/relationships/customXml" Target="../ink/ink691.xml"/><Relationship Id="rId15" Type="http://schemas.openxmlformats.org/officeDocument/2006/relationships/image" Target="../media/image1750.png"/><Relationship Id="rId57" Type="http://schemas.openxmlformats.org/officeDocument/2006/relationships/image" Target="../media/image1960.png"/><Relationship Id="rId262" Type="http://schemas.openxmlformats.org/officeDocument/2006/relationships/customXml" Target="../ink/ink593.xml"/><Relationship Id="rId318" Type="http://schemas.openxmlformats.org/officeDocument/2006/relationships/customXml" Target="../ink/ink621.xml"/><Relationship Id="rId99" Type="http://schemas.openxmlformats.org/officeDocument/2006/relationships/image" Target="../media/image2170.png"/><Relationship Id="rId122" Type="http://schemas.openxmlformats.org/officeDocument/2006/relationships/customXml" Target="../ink/ink523.xml"/><Relationship Id="rId164" Type="http://schemas.openxmlformats.org/officeDocument/2006/relationships/customXml" Target="../ink/ink544.xml"/><Relationship Id="rId371" Type="http://schemas.openxmlformats.org/officeDocument/2006/relationships/image" Target="../media/image3550.png"/><Relationship Id="rId427" Type="http://schemas.openxmlformats.org/officeDocument/2006/relationships/image" Target="../media/image3830.png"/><Relationship Id="rId469" Type="http://schemas.openxmlformats.org/officeDocument/2006/relationships/image" Target="../media/image4040.png"/><Relationship Id="rId26" Type="http://schemas.openxmlformats.org/officeDocument/2006/relationships/customXml" Target="../ink/ink475.xml"/><Relationship Id="rId231" Type="http://schemas.openxmlformats.org/officeDocument/2006/relationships/image" Target="../media/image2830.png"/><Relationship Id="rId273" Type="http://schemas.openxmlformats.org/officeDocument/2006/relationships/image" Target="../media/image3040.png"/><Relationship Id="rId329" Type="http://schemas.openxmlformats.org/officeDocument/2006/relationships/image" Target="../media/image3340.png"/><Relationship Id="rId480" Type="http://schemas.openxmlformats.org/officeDocument/2006/relationships/customXml" Target="../ink/ink702.xml"/><Relationship Id="rId68" Type="http://schemas.openxmlformats.org/officeDocument/2006/relationships/customXml" Target="../ink/ink496.xml"/><Relationship Id="rId133" Type="http://schemas.openxmlformats.org/officeDocument/2006/relationships/image" Target="../media/image2340.png"/><Relationship Id="rId175" Type="http://schemas.openxmlformats.org/officeDocument/2006/relationships/image" Target="../media/image255.png"/><Relationship Id="rId340" Type="http://schemas.openxmlformats.org/officeDocument/2006/relationships/customXml" Target="../ink/ink632.xml"/><Relationship Id="rId200" Type="http://schemas.openxmlformats.org/officeDocument/2006/relationships/customXml" Target="../ink/ink562.xml"/><Relationship Id="rId382" Type="http://schemas.openxmlformats.org/officeDocument/2006/relationships/customXml" Target="../ink/ink653.xml"/><Relationship Id="rId438" Type="http://schemas.openxmlformats.org/officeDocument/2006/relationships/customXml" Target="../ink/ink681.xml"/><Relationship Id="rId242" Type="http://schemas.openxmlformats.org/officeDocument/2006/relationships/customXml" Target="../ink/ink583.xml"/><Relationship Id="rId284" Type="http://schemas.openxmlformats.org/officeDocument/2006/relationships/customXml" Target="../ink/ink604.xml"/><Relationship Id="rId37" Type="http://schemas.openxmlformats.org/officeDocument/2006/relationships/image" Target="../media/image1860.png"/><Relationship Id="rId79" Type="http://schemas.openxmlformats.org/officeDocument/2006/relationships/image" Target="../media/image2070.png"/><Relationship Id="rId102" Type="http://schemas.openxmlformats.org/officeDocument/2006/relationships/customXml" Target="../ink/ink513.xml"/><Relationship Id="rId144" Type="http://schemas.openxmlformats.org/officeDocument/2006/relationships/customXml" Target="../ink/ink534.xml"/><Relationship Id="rId90" Type="http://schemas.openxmlformats.org/officeDocument/2006/relationships/customXml" Target="../ink/ink507.xml"/><Relationship Id="rId186" Type="http://schemas.openxmlformats.org/officeDocument/2006/relationships/customXml" Target="../ink/ink555.xml"/><Relationship Id="rId351" Type="http://schemas.openxmlformats.org/officeDocument/2006/relationships/image" Target="../media/image3450.png"/><Relationship Id="rId393" Type="http://schemas.openxmlformats.org/officeDocument/2006/relationships/image" Target="../media/image3660.png"/><Relationship Id="rId407" Type="http://schemas.openxmlformats.org/officeDocument/2006/relationships/image" Target="../media/image3730.png"/><Relationship Id="rId449" Type="http://schemas.openxmlformats.org/officeDocument/2006/relationships/image" Target="../media/image3940.png"/><Relationship Id="rId211" Type="http://schemas.openxmlformats.org/officeDocument/2006/relationships/image" Target="../media/image2730.png"/><Relationship Id="rId253" Type="http://schemas.openxmlformats.org/officeDocument/2006/relationships/image" Target="../media/image2940.png"/><Relationship Id="rId295" Type="http://schemas.openxmlformats.org/officeDocument/2006/relationships/image" Target="../media/image3170.png"/><Relationship Id="rId309" Type="http://schemas.openxmlformats.org/officeDocument/2006/relationships/image" Target="../media/image3240.png"/><Relationship Id="rId460" Type="http://schemas.openxmlformats.org/officeDocument/2006/relationships/customXml" Target="../ink/ink692.xml"/><Relationship Id="rId48" Type="http://schemas.openxmlformats.org/officeDocument/2006/relationships/customXml" Target="../ink/ink486.xml"/><Relationship Id="rId113" Type="http://schemas.openxmlformats.org/officeDocument/2006/relationships/image" Target="../media/image2240.png"/><Relationship Id="rId320" Type="http://schemas.openxmlformats.org/officeDocument/2006/relationships/customXml" Target="../ink/ink622.xml"/><Relationship Id="rId155" Type="http://schemas.openxmlformats.org/officeDocument/2006/relationships/image" Target="../media/image2450.png"/><Relationship Id="rId197" Type="http://schemas.openxmlformats.org/officeDocument/2006/relationships/image" Target="../media/image2660.png"/><Relationship Id="rId362" Type="http://schemas.openxmlformats.org/officeDocument/2006/relationships/customXml" Target="../ink/ink643.xml"/><Relationship Id="rId418" Type="http://schemas.openxmlformats.org/officeDocument/2006/relationships/customXml" Target="../ink/ink671.xml"/><Relationship Id="rId222" Type="http://schemas.openxmlformats.org/officeDocument/2006/relationships/customXml" Target="../ink/ink573.xml"/><Relationship Id="rId264" Type="http://schemas.openxmlformats.org/officeDocument/2006/relationships/customXml" Target="../ink/ink594.xml"/><Relationship Id="rId471" Type="http://schemas.openxmlformats.org/officeDocument/2006/relationships/image" Target="../media/image4050.png"/><Relationship Id="rId17" Type="http://schemas.openxmlformats.org/officeDocument/2006/relationships/image" Target="../media/image1760.png"/><Relationship Id="rId59" Type="http://schemas.openxmlformats.org/officeDocument/2006/relationships/image" Target="../media/image1970.png"/><Relationship Id="rId124" Type="http://schemas.openxmlformats.org/officeDocument/2006/relationships/customXml" Target="../ink/ink524.xml"/><Relationship Id="rId70" Type="http://schemas.openxmlformats.org/officeDocument/2006/relationships/customXml" Target="../ink/ink497.xml"/><Relationship Id="rId166" Type="http://schemas.openxmlformats.org/officeDocument/2006/relationships/customXml" Target="../ink/ink545.xml"/><Relationship Id="rId331" Type="http://schemas.openxmlformats.org/officeDocument/2006/relationships/image" Target="../media/image3350.png"/><Relationship Id="rId373" Type="http://schemas.openxmlformats.org/officeDocument/2006/relationships/image" Target="../media/image3560.png"/><Relationship Id="rId429" Type="http://schemas.openxmlformats.org/officeDocument/2006/relationships/image" Target="../media/image3840.png"/><Relationship Id="rId1" Type="http://schemas.openxmlformats.org/officeDocument/2006/relationships/slideLayout" Target="../slideLayouts/slideLayout2.xml"/><Relationship Id="rId233" Type="http://schemas.openxmlformats.org/officeDocument/2006/relationships/image" Target="../media/image2840.png"/><Relationship Id="rId440" Type="http://schemas.openxmlformats.org/officeDocument/2006/relationships/customXml" Target="../ink/ink682.xml"/><Relationship Id="rId28" Type="http://schemas.openxmlformats.org/officeDocument/2006/relationships/customXml" Target="../ink/ink476.xml"/><Relationship Id="rId275" Type="http://schemas.openxmlformats.org/officeDocument/2006/relationships/image" Target="../media/image3050.png"/><Relationship Id="rId300" Type="http://schemas.openxmlformats.org/officeDocument/2006/relationships/customXml" Target="../ink/ink612.xml"/><Relationship Id="rId482" Type="http://schemas.openxmlformats.org/officeDocument/2006/relationships/customXml" Target="../ink/ink703.xml"/><Relationship Id="rId81" Type="http://schemas.openxmlformats.org/officeDocument/2006/relationships/image" Target="../media/image2080.png"/><Relationship Id="rId135" Type="http://schemas.openxmlformats.org/officeDocument/2006/relationships/image" Target="../media/image2350.png"/><Relationship Id="rId177" Type="http://schemas.openxmlformats.org/officeDocument/2006/relationships/image" Target="../media/image2560.png"/><Relationship Id="rId342" Type="http://schemas.openxmlformats.org/officeDocument/2006/relationships/customXml" Target="../ink/ink633.xml"/><Relationship Id="rId384" Type="http://schemas.openxmlformats.org/officeDocument/2006/relationships/customXml" Target="../ink/ink654.xml"/><Relationship Id="rId202" Type="http://schemas.openxmlformats.org/officeDocument/2006/relationships/customXml" Target="../ink/ink563.xml"/><Relationship Id="rId244" Type="http://schemas.openxmlformats.org/officeDocument/2006/relationships/customXml" Target="../ink/ink584.xml"/><Relationship Id="rId39" Type="http://schemas.openxmlformats.org/officeDocument/2006/relationships/image" Target="../media/image1870.png"/><Relationship Id="rId286" Type="http://schemas.openxmlformats.org/officeDocument/2006/relationships/customXml" Target="../ink/ink605.xml"/><Relationship Id="rId451" Type="http://schemas.openxmlformats.org/officeDocument/2006/relationships/image" Target="../media/image3950.png"/><Relationship Id="rId50" Type="http://schemas.openxmlformats.org/officeDocument/2006/relationships/customXml" Target="../ink/ink487.xml"/><Relationship Id="rId104" Type="http://schemas.openxmlformats.org/officeDocument/2006/relationships/customXml" Target="../ink/ink514.xml"/><Relationship Id="rId146" Type="http://schemas.openxmlformats.org/officeDocument/2006/relationships/customXml" Target="../ink/ink535.xml"/><Relationship Id="rId188" Type="http://schemas.openxmlformats.org/officeDocument/2006/relationships/customXml" Target="../ink/ink556.xml"/><Relationship Id="rId311" Type="http://schemas.openxmlformats.org/officeDocument/2006/relationships/image" Target="../media/image3250.png"/><Relationship Id="rId353" Type="http://schemas.openxmlformats.org/officeDocument/2006/relationships/image" Target="../media/image3460.png"/><Relationship Id="rId395" Type="http://schemas.openxmlformats.org/officeDocument/2006/relationships/image" Target="../media/image3670.png"/><Relationship Id="rId409" Type="http://schemas.openxmlformats.org/officeDocument/2006/relationships/image" Target="../media/image3740.png"/><Relationship Id="rId92" Type="http://schemas.openxmlformats.org/officeDocument/2006/relationships/customXml" Target="../ink/ink508.xml"/><Relationship Id="rId213" Type="http://schemas.openxmlformats.org/officeDocument/2006/relationships/image" Target="../media/image2740.png"/><Relationship Id="rId420" Type="http://schemas.openxmlformats.org/officeDocument/2006/relationships/customXml" Target="../ink/ink672.xml"/><Relationship Id="rId255" Type="http://schemas.openxmlformats.org/officeDocument/2006/relationships/image" Target="../media/image2950.png"/><Relationship Id="rId297" Type="http://schemas.openxmlformats.org/officeDocument/2006/relationships/image" Target="../media/image3180.png"/><Relationship Id="rId462" Type="http://schemas.openxmlformats.org/officeDocument/2006/relationships/customXml" Target="../ink/ink693.xml"/><Relationship Id="rId115" Type="http://schemas.openxmlformats.org/officeDocument/2006/relationships/image" Target="../media/image2250.png"/><Relationship Id="rId157" Type="http://schemas.openxmlformats.org/officeDocument/2006/relationships/image" Target="../media/image2460.png"/><Relationship Id="rId322" Type="http://schemas.openxmlformats.org/officeDocument/2006/relationships/customXml" Target="../ink/ink623.xml"/><Relationship Id="rId364" Type="http://schemas.openxmlformats.org/officeDocument/2006/relationships/customXml" Target="../ink/ink644.xml"/><Relationship Id="rId61" Type="http://schemas.openxmlformats.org/officeDocument/2006/relationships/image" Target="../media/image1980.png"/><Relationship Id="rId199" Type="http://schemas.openxmlformats.org/officeDocument/2006/relationships/image" Target="../media/image2670.png"/><Relationship Id="rId19" Type="http://schemas.openxmlformats.org/officeDocument/2006/relationships/image" Target="../media/image1770.png"/><Relationship Id="rId224" Type="http://schemas.openxmlformats.org/officeDocument/2006/relationships/customXml" Target="../ink/ink574.xml"/><Relationship Id="rId266" Type="http://schemas.openxmlformats.org/officeDocument/2006/relationships/customXml" Target="../ink/ink595.xml"/><Relationship Id="rId431" Type="http://schemas.openxmlformats.org/officeDocument/2006/relationships/image" Target="../media/image3850.png"/><Relationship Id="rId473" Type="http://schemas.openxmlformats.org/officeDocument/2006/relationships/image" Target="../media/image4060.png"/><Relationship Id="rId30" Type="http://schemas.openxmlformats.org/officeDocument/2006/relationships/customXml" Target="../ink/ink477.xml"/><Relationship Id="rId126" Type="http://schemas.openxmlformats.org/officeDocument/2006/relationships/customXml" Target="../ink/ink525.xml"/><Relationship Id="rId168" Type="http://schemas.openxmlformats.org/officeDocument/2006/relationships/customXml" Target="../ink/ink546.xml"/><Relationship Id="rId333" Type="http://schemas.openxmlformats.org/officeDocument/2006/relationships/image" Target="../media/image3360.png"/><Relationship Id="rId72" Type="http://schemas.openxmlformats.org/officeDocument/2006/relationships/customXml" Target="../ink/ink498.xml"/><Relationship Id="rId375" Type="http://schemas.openxmlformats.org/officeDocument/2006/relationships/image" Target="../media/image3570.png"/><Relationship Id="rId3" Type="http://schemas.openxmlformats.org/officeDocument/2006/relationships/image" Target="../media/image1690.png"/><Relationship Id="rId235" Type="http://schemas.openxmlformats.org/officeDocument/2006/relationships/image" Target="../media/image2850.png"/><Relationship Id="rId277" Type="http://schemas.openxmlformats.org/officeDocument/2006/relationships/image" Target="../media/image3060.png"/><Relationship Id="rId400" Type="http://schemas.openxmlformats.org/officeDocument/2006/relationships/customXml" Target="../ink/ink662.xml"/><Relationship Id="rId442" Type="http://schemas.openxmlformats.org/officeDocument/2006/relationships/customXml" Target="../ink/ink683.xml"/><Relationship Id="rId484" Type="http://schemas.openxmlformats.org/officeDocument/2006/relationships/customXml" Target="../ink/ink704.xml"/><Relationship Id="rId137" Type="http://schemas.openxmlformats.org/officeDocument/2006/relationships/image" Target="../media/image2360.png"/><Relationship Id="rId302" Type="http://schemas.openxmlformats.org/officeDocument/2006/relationships/customXml" Target="../ink/ink613.xml"/><Relationship Id="rId344" Type="http://schemas.openxmlformats.org/officeDocument/2006/relationships/customXml" Target="../ink/ink6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6.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97.png"/><Relationship Id="rId4" Type="http://schemas.openxmlformats.org/officeDocument/2006/relationships/hyperlink" Target="http://www.dribbble.com/"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503.jpeg"/><Relationship Id="rId3" Type="http://schemas.openxmlformats.org/officeDocument/2006/relationships/image" Target="../media/image498.jpeg"/><Relationship Id="rId7" Type="http://schemas.openxmlformats.org/officeDocument/2006/relationships/image" Target="../media/image502.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01.tiff"/><Relationship Id="rId5" Type="http://schemas.openxmlformats.org/officeDocument/2006/relationships/image" Target="../media/image500.tiff"/><Relationship Id="rId4" Type="http://schemas.openxmlformats.org/officeDocument/2006/relationships/image" Target="../media/image499.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117" Type="http://schemas.openxmlformats.org/officeDocument/2006/relationships/image" Target="../media/image71.png"/><Relationship Id="rId299" Type="http://schemas.openxmlformats.org/officeDocument/2006/relationships/customXml" Target="../ink/ink150.xml"/><Relationship Id="rId21" Type="http://schemas.openxmlformats.org/officeDocument/2006/relationships/image" Target="../media/image23.png"/><Relationship Id="rId63" Type="http://schemas.openxmlformats.org/officeDocument/2006/relationships/image" Target="../media/image44.png"/><Relationship Id="rId159" Type="http://schemas.openxmlformats.org/officeDocument/2006/relationships/image" Target="../media/image92.png"/><Relationship Id="rId324" Type="http://schemas.openxmlformats.org/officeDocument/2006/relationships/image" Target="../media/image174.png"/><Relationship Id="rId366" Type="http://schemas.openxmlformats.org/officeDocument/2006/relationships/image" Target="../media/image195.png"/><Relationship Id="rId170" Type="http://schemas.openxmlformats.org/officeDocument/2006/relationships/customXml" Target="../ink/ink85.xml"/><Relationship Id="rId226" Type="http://schemas.openxmlformats.org/officeDocument/2006/relationships/customXml" Target="../ink/ink113.xml"/><Relationship Id="rId433" Type="http://schemas.openxmlformats.org/officeDocument/2006/relationships/customXml" Target="../ink/ink217.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customXml" Target="../ink/ink168.xml"/><Relationship Id="rId377" Type="http://schemas.openxmlformats.org/officeDocument/2006/relationships/customXml" Target="../ink/ink189.xml"/><Relationship Id="rId5" Type="http://schemas.openxmlformats.org/officeDocument/2006/relationships/image" Target="../media/image15.png"/><Relationship Id="rId181" Type="http://schemas.openxmlformats.org/officeDocument/2006/relationships/image" Target="../media/image103.png"/><Relationship Id="rId237" Type="http://schemas.openxmlformats.org/officeDocument/2006/relationships/image" Target="../media/image131.png"/><Relationship Id="rId402" Type="http://schemas.openxmlformats.org/officeDocument/2006/relationships/image" Target="../media/image213.png"/><Relationship Id="rId279" Type="http://schemas.openxmlformats.org/officeDocument/2006/relationships/image" Target="../media/image152.png"/><Relationship Id="rId444" Type="http://schemas.openxmlformats.org/officeDocument/2006/relationships/image" Target="../media/image234.png"/><Relationship Id="rId43" Type="http://schemas.openxmlformats.org/officeDocument/2006/relationships/image" Target="../media/image34.png"/><Relationship Id="rId139" Type="http://schemas.openxmlformats.org/officeDocument/2006/relationships/image" Target="../media/image82.png"/><Relationship Id="rId290" Type="http://schemas.openxmlformats.org/officeDocument/2006/relationships/image" Target="../media/image157.png"/><Relationship Id="rId304" Type="http://schemas.openxmlformats.org/officeDocument/2006/relationships/image" Target="../media/image164.png"/><Relationship Id="rId346" Type="http://schemas.openxmlformats.org/officeDocument/2006/relationships/image" Target="../media/image185.png"/><Relationship Id="rId388" Type="http://schemas.openxmlformats.org/officeDocument/2006/relationships/image" Target="../media/image206.png"/><Relationship Id="rId85" Type="http://schemas.openxmlformats.org/officeDocument/2006/relationships/image" Target="../media/image55.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customXml" Target="../ink/ink207.xml"/><Relationship Id="rId248" Type="http://schemas.openxmlformats.org/officeDocument/2006/relationships/customXml" Target="../ink/ink124.xml"/><Relationship Id="rId455" Type="http://schemas.openxmlformats.org/officeDocument/2006/relationships/customXml" Target="../ink/ink228.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customXml" Target="../ink/ink158.xml"/><Relationship Id="rId357" Type="http://schemas.openxmlformats.org/officeDocument/2006/relationships/customXml" Target="../ink/ink179.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93.png"/><Relationship Id="rId217" Type="http://schemas.openxmlformats.org/officeDocument/2006/relationships/image" Target="../media/image121.png"/><Relationship Id="rId399" Type="http://schemas.openxmlformats.org/officeDocument/2006/relationships/customXml" Target="../ink/ink200.xml"/><Relationship Id="rId259" Type="http://schemas.openxmlformats.org/officeDocument/2006/relationships/image" Target="../media/image142.png"/><Relationship Id="rId424" Type="http://schemas.openxmlformats.org/officeDocument/2006/relationships/image" Target="../media/image224.png"/><Relationship Id="rId466" Type="http://schemas.openxmlformats.org/officeDocument/2006/relationships/image" Target="../media/image245.png"/><Relationship Id="rId23" Type="http://schemas.openxmlformats.org/officeDocument/2006/relationships/image" Target="../media/image24.png"/><Relationship Id="rId119" Type="http://schemas.openxmlformats.org/officeDocument/2006/relationships/image" Target="../media/image72.png"/><Relationship Id="rId270" Type="http://schemas.openxmlformats.org/officeDocument/2006/relationships/customXml" Target="../ink/ink135.xml"/><Relationship Id="rId326" Type="http://schemas.openxmlformats.org/officeDocument/2006/relationships/image" Target="../media/image175.png"/><Relationship Id="rId65" Type="http://schemas.openxmlformats.org/officeDocument/2006/relationships/image" Target="../media/image45.png"/><Relationship Id="rId130" Type="http://schemas.openxmlformats.org/officeDocument/2006/relationships/customXml" Target="../ink/ink65.xml"/><Relationship Id="rId368" Type="http://schemas.openxmlformats.org/officeDocument/2006/relationships/image" Target="../media/image196.png"/><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customXml" Target="../ink/ink218.xml"/><Relationship Id="rId281" Type="http://schemas.openxmlformats.org/officeDocument/2006/relationships/image" Target="../media/image153.png"/><Relationship Id="rId337" Type="http://schemas.openxmlformats.org/officeDocument/2006/relationships/customXml" Target="../ink/ink169.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83.png"/><Relationship Id="rId379" Type="http://schemas.openxmlformats.org/officeDocument/2006/relationships/customXml" Target="../ink/ink190.xml"/><Relationship Id="rId7" Type="http://schemas.openxmlformats.org/officeDocument/2006/relationships/image" Target="../media/image16.png"/><Relationship Id="rId183" Type="http://schemas.openxmlformats.org/officeDocument/2006/relationships/image" Target="../media/image104.png"/><Relationship Id="rId239" Type="http://schemas.openxmlformats.org/officeDocument/2006/relationships/image" Target="../media/image132.png"/><Relationship Id="rId390" Type="http://schemas.openxmlformats.org/officeDocument/2006/relationships/image" Target="../media/image207.png"/><Relationship Id="rId404" Type="http://schemas.openxmlformats.org/officeDocument/2006/relationships/image" Target="../media/image214.png"/><Relationship Id="rId446" Type="http://schemas.openxmlformats.org/officeDocument/2006/relationships/image" Target="../media/image235.png"/><Relationship Id="rId250" Type="http://schemas.openxmlformats.org/officeDocument/2006/relationships/customXml" Target="../ink/ink125.xml"/><Relationship Id="rId292" Type="http://schemas.openxmlformats.org/officeDocument/2006/relationships/image" Target="../media/image158.png"/><Relationship Id="rId306" Type="http://schemas.openxmlformats.org/officeDocument/2006/relationships/image" Target="../media/image165.png"/><Relationship Id="rId45" Type="http://schemas.openxmlformats.org/officeDocument/2006/relationships/image" Target="../media/image35.png"/><Relationship Id="rId87" Type="http://schemas.openxmlformats.org/officeDocument/2006/relationships/image" Target="../media/image56.png"/><Relationship Id="rId110" Type="http://schemas.openxmlformats.org/officeDocument/2006/relationships/customXml" Target="../ink/ink55.xml"/><Relationship Id="rId348" Type="http://schemas.openxmlformats.org/officeDocument/2006/relationships/image" Target="../media/image186.png"/><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customXml" Target="../ink/ink208.xml"/><Relationship Id="rId457" Type="http://schemas.openxmlformats.org/officeDocument/2006/relationships/customXml" Target="../ink/ink229.xml"/><Relationship Id="rId261" Type="http://schemas.openxmlformats.org/officeDocument/2006/relationships/image" Target="../media/image143.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59.xml"/><Relationship Id="rId359" Type="http://schemas.openxmlformats.org/officeDocument/2006/relationships/customXml" Target="../ink/ink180.xml"/><Relationship Id="rId98" Type="http://schemas.openxmlformats.org/officeDocument/2006/relationships/customXml" Target="../ink/ink49.xml"/><Relationship Id="rId121" Type="http://schemas.openxmlformats.org/officeDocument/2006/relationships/image" Target="../media/image73.png"/><Relationship Id="rId163" Type="http://schemas.openxmlformats.org/officeDocument/2006/relationships/image" Target="../media/image94.png"/><Relationship Id="rId219" Type="http://schemas.openxmlformats.org/officeDocument/2006/relationships/image" Target="../media/image122.png"/><Relationship Id="rId370" Type="http://schemas.openxmlformats.org/officeDocument/2006/relationships/image" Target="../media/image197.png"/><Relationship Id="rId426" Type="http://schemas.openxmlformats.org/officeDocument/2006/relationships/image" Target="../media/image225.png"/><Relationship Id="rId230" Type="http://schemas.openxmlformats.org/officeDocument/2006/relationships/customXml" Target="../ink/ink115.xml"/><Relationship Id="rId468" Type="http://schemas.openxmlformats.org/officeDocument/2006/relationships/image" Target="../media/image246.png"/><Relationship Id="rId25" Type="http://schemas.openxmlformats.org/officeDocument/2006/relationships/image" Target="../media/image25.png"/><Relationship Id="rId67" Type="http://schemas.openxmlformats.org/officeDocument/2006/relationships/image" Target="../media/image46.png"/><Relationship Id="rId272" Type="http://schemas.openxmlformats.org/officeDocument/2006/relationships/customXml" Target="../ink/ink136.xml"/><Relationship Id="rId328" Type="http://schemas.openxmlformats.org/officeDocument/2006/relationships/image" Target="../media/image176.png"/><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customXml" Target="../ink/ink191.xml"/><Relationship Id="rId241" Type="http://schemas.openxmlformats.org/officeDocument/2006/relationships/image" Target="../media/image133.png"/><Relationship Id="rId437" Type="http://schemas.openxmlformats.org/officeDocument/2006/relationships/customXml" Target="../ink/ink219.xml"/><Relationship Id="rId36" Type="http://schemas.openxmlformats.org/officeDocument/2006/relationships/customXml" Target="../ink/ink18.xml"/><Relationship Id="rId283" Type="http://schemas.openxmlformats.org/officeDocument/2006/relationships/customXml" Target="../ink/ink142.xml"/><Relationship Id="rId339" Type="http://schemas.openxmlformats.org/officeDocument/2006/relationships/customXml" Target="../ink/ink170.xml"/><Relationship Id="rId78" Type="http://schemas.openxmlformats.org/officeDocument/2006/relationships/customXml" Target="../ink/ink39.xml"/><Relationship Id="rId101" Type="http://schemas.openxmlformats.org/officeDocument/2006/relationships/image" Target="../media/image63.png"/><Relationship Id="rId143" Type="http://schemas.openxmlformats.org/officeDocument/2006/relationships/image" Target="../media/image84.png"/><Relationship Id="rId185" Type="http://schemas.openxmlformats.org/officeDocument/2006/relationships/image" Target="../media/image105.png"/><Relationship Id="rId350" Type="http://schemas.openxmlformats.org/officeDocument/2006/relationships/image" Target="../media/image187.png"/><Relationship Id="rId406" Type="http://schemas.openxmlformats.org/officeDocument/2006/relationships/image" Target="../media/image215.png"/><Relationship Id="rId9" Type="http://schemas.openxmlformats.org/officeDocument/2006/relationships/image" Target="../media/image17.png"/><Relationship Id="rId210" Type="http://schemas.openxmlformats.org/officeDocument/2006/relationships/customXml" Target="../ink/ink105.xml"/><Relationship Id="rId392" Type="http://schemas.openxmlformats.org/officeDocument/2006/relationships/image" Target="../media/image208.png"/><Relationship Id="rId448" Type="http://schemas.openxmlformats.org/officeDocument/2006/relationships/image" Target="../media/image236.png"/><Relationship Id="rId252" Type="http://schemas.openxmlformats.org/officeDocument/2006/relationships/customXml" Target="../ink/ink126.xml"/><Relationship Id="rId294" Type="http://schemas.openxmlformats.org/officeDocument/2006/relationships/image" Target="../media/image159.png"/><Relationship Id="rId308" Type="http://schemas.openxmlformats.org/officeDocument/2006/relationships/image" Target="../media/image166.png"/><Relationship Id="rId47" Type="http://schemas.openxmlformats.org/officeDocument/2006/relationships/image" Target="../media/image36.png"/><Relationship Id="rId89" Type="http://schemas.openxmlformats.org/officeDocument/2006/relationships/image" Target="../media/image57.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customXml" Target="../ink/ink181.xml"/><Relationship Id="rId196" Type="http://schemas.openxmlformats.org/officeDocument/2006/relationships/customXml" Target="../ink/ink98.xml"/><Relationship Id="rId417" Type="http://schemas.openxmlformats.org/officeDocument/2006/relationships/customXml" Target="../ink/ink209.xml"/><Relationship Id="rId459" Type="http://schemas.openxmlformats.org/officeDocument/2006/relationships/customXml" Target="../ink/ink230.xml"/><Relationship Id="rId16" Type="http://schemas.openxmlformats.org/officeDocument/2006/relationships/customXml" Target="../ink/ink8.xml"/><Relationship Id="rId221" Type="http://schemas.openxmlformats.org/officeDocument/2006/relationships/image" Target="../media/image123.png"/><Relationship Id="rId263" Type="http://schemas.openxmlformats.org/officeDocument/2006/relationships/image" Target="../media/image144.png"/><Relationship Id="rId319" Type="http://schemas.openxmlformats.org/officeDocument/2006/relationships/customXml" Target="../ink/ink160.xml"/><Relationship Id="rId58" Type="http://schemas.openxmlformats.org/officeDocument/2006/relationships/customXml" Target="../ink/ink29.xml"/><Relationship Id="rId123" Type="http://schemas.openxmlformats.org/officeDocument/2006/relationships/image" Target="../media/image74.png"/><Relationship Id="rId330" Type="http://schemas.openxmlformats.org/officeDocument/2006/relationships/image" Target="../media/image177.png"/><Relationship Id="rId165" Type="http://schemas.openxmlformats.org/officeDocument/2006/relationships/image" Target="../media/image95.png"/><Relationship Id="rId372" Type="http://schemas.openxmlformats.org/officeDocument/2006/relationships/image" Target="../media/image198.png"/><Relationship Id="rId428" Type="http://schemas.openxmlformats.org/officeDocument/2006/relationships/image" Target="../media/image226.png"/><Relationship Id="rId232" Type="http://schemas.openxmlformats.org/officeDocument/2006/relationships/customXml" Target="../ink/ink116.xml"/><Relationship Id="rId274" Type="http://schemas.openxmlformats.org/officeDocument/2006/relationships/customXml" Target="../ink/ink137.xml"/><Relationship Id="rId27" Type="http://schemas.openxmlformats.org/officeDocument/2006/relationships/image" Target="../media/image26.png"/><Relationship Id="rId69" Type="http://schemas.openxmlformats.org/officeDocument/2006/relationships/image" Target="../media/image47.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customXml" Target="../ink/ink171.xml"/><Relationship Id="rId383" Type="http://schemas.openxmlformats.org/officeDocument/2006/relationships/customXml" Target="../ink/ink192.xml"/><Relationship Id="rId439" Type="http://schemas.openxmlformats.org/officeDocument/2006/relationships/customXml" Target="../ink/ink220.xml"/><Relationship Id="rId201" Type="http://schemas.openxmlformats.org/officeDocument/2006/relationships/image" Target="../media/image113.png"/><Relationship Id="rId243" Type="http://schemas.openxmlformats.org/officeDocument/2006/relationships/image" Target="../media/image134.png"/><Relationship Id="rId285" Type="http://schemas.openxmlformats.org/officeDocument/2006/relationships/customXml" Target="../ink/ink143.xml"/><Relationship Id="rId450" Type="http://schemas.openxmlformats.org/officeDocument/2006/relationships/image" Target="../media/image237.png"/><Relationship Id="rId38" Type="http://schemas.openxmlformats.org/officeDocument/2006/relationships/customXml" Target="../ink/ink19.xml"/><Relationship Id="rId103" Type="http://schemas.openxmlformats.org/officeDocument/2006/relationships/image" Target="../media/image64.png"/><Relationship Id="rId310" Type="http://schemas.openxmlformats.org/officeDocument/2006/relationships/image" Target="../media/image167.png"/><Relationship Id="rId91" Type="http://schemas.openxmlformats.org/officeDocument/2006/relationships/image" Target="../media/image58.png"/><Relationship Id="rId145" Type="http://schemas.openxmlformats.org/officeDocument/2006/relationships/image" Target="../media/image85.png"/><Relationship Id="rId187" Type="http://schemas.openxmlformats.org/officeDocument/2006/relationships/image" Target="../media/image106.png"/><Relationship Id="rId352" Type="http://schemas.openxmlformats.org/officeDocument/2006/relationships/image" Target="../media/image188.png"/><Relationship Id="rId394" Type="http://schemas.openxmlformats.org/officeDocument/2006/relationships/image" Target="../media/image209.png"/><Relationship Id="rId408" Type="http://schemas.openxmlformats.org/officeDocument/2006/relationships/image" Target="../media/image216.png"/><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37.png"/><Relationship Id="rId114" Type="http://schemas.openxmlformats.org/officeDocument/2006/relationships/customXml" Target="../ink/ink57.xml"/><Relationship Id="rId296" Type="http://schemas.openxmlformats.org/officeDocument/2006/relationships/image" Target="../media/image160.png"/><Relationship Id="rId461" Type="http://schemas.openxmlformats.org/officeDocument/2006/relationships/customXml" Target="../ink/ink231.xml"/><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customXml" Target="../ink/ink161.xml"/><Relationship Id="rId363" Type="http://schemas.openxmlformats.org/officeDocument/2006/relationships/customXml" Target="../ink/ink182.xml"/><Relationship Id="rId419" Type="http://schemas.openxmlformats.org/officeDocument/2006/relationships/customXml" Target="../ink/ink210.xml"/><Relationship Id="rId223" Type="http://schemas.openxmlformats.org/officeDocument/2006/relationships/image" Target="../media/image124.png"/><Relationship Id="rId430" Type="http://schemas.openxmlformats.org/officeDocument/2006/relationships/image" Target="../media/image227.png"/><Relationship Id="rId18" Type="http://schemas.openxmlformats.org/officeDocument/2006/relationships/customXml" Target="../ink/ink9.xml"/><Relationship Id="rId265" Type="http://schemas.openxmlformats.org/officeDocument/2006/relationships/image" Target="../media/image145.png"/><Relationship Id="rId125" Type="http://schemas.openxmlformats.org/officeDocument/2006/relationships/image" Target="../media/image75.png"/><Relationship Id="rId167" Type="http://schemas.openxmlformats.org/officeDocument/2006/relationships/image" Target="../media/image96.png"/><Relationship Id="rId332" Type="http://schemas.openxmlformats.org/officeDocument/2006/relationships/image" Target="../media/image178.png"/><Relationship Id="rId374" Type="http://schemas.openxmlformats.org/officeDocument/2006/relationships/image" Target="../media/image199.png"/><Relationship Id="rId71" Type="http://schemas.openxmlformats.org/officeDocument/2006/relationships/image" Target="../media/image48.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27.png"/><Relationship Id="rId276" Type="http://schemas.openxmlformats.org/officeDocument/2006/relationships/customXml" Target="../ink/ink138.xml"/><Relationship Id="rId441" Type="http://schemas.openxmlformats.org/officeDocument/2006/relationships/customXml" Target="../ink/ink221.xml"/><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customXml" Target="../ink/ink151.xml"/><Relationship Id="rId343" Type="http://schemas.openxmlformats.org/officeDocument/2006/relationships/customXml" Target="../ink/ink172.xml"/><Relationship Id="rId61" Type="http://schemas.openxmlformats.org/officeDocument/2006/relationships/image" Target="../media/image43.png"/><Relationship Id="rId82" Type="http://schemas.openxmlformats.org/officeDocument/2006/relationships/customXml" Target="../ink/ink41.xml"/><Relationship Id="rId199" Type="http://schemas.openxmlformats.org/officeDocument/2006/relationships/image" Target="../media/image112.png"/><Relationship Id="rId203" Type="http://schemas.openxmlformats.org/officeDocument/2006/relationships/image" Target="../media/image114.png"/><Relationship Id="rId385" Type="http://schemas.openxmlformats.org/officeDocument/2006/relationships/customXml" Target="../ink/ink193.xml"/><Relationship Id="rId19" Type="http://schemas.openxmlformats.org/officeDocument/2006/relationships/image" Target="../media/image22.png"/><Relationship Id="rId224" Type="http://schemas.openxmlformats.org/officeDocument/2006/relationships/customXml" Target="../ink/ink112.xml"/><Relationship Id="rId245" Type="http://schemas.openxmlformats.org/officeDocument/2006/relationships/image" Target="../media/image135.png"/><Relationship Id="rId266" Type="http://schemas.openxmlformats.org/officeDocument/2006/relationships/customXml" Target="../ink/ink133.xml"/><Relationship Id="rId287" Type="http://schemas.openxmlformats.org/officeDocument/2006/relationships/customXml" Target="../ink/ink144.xml"/><Relationship Id="rId410" Type="http://schemas.openxmlformats.org/officeDocument/2006/relationships/image" Target="../media/image217.png"/><Relationship Id="rId431" Type="http://schemas.openxmlformats.org/officeDocument/2006/relationships/customXml" Target="../ink/ink216.xml"/><Relationship Id="rId452" Type="http://schemas.openxmlformats.org/officeDocument/2006/relationships/image" Target="../media/image238.png"/><Relationship Id="rId30" Type="http://schemas.openxmlformats.org/officeDocument/2006/relationships/customXml" Target="../ink/ink15.xml"/><Relationship Id="rId105" Type="http://schemas.openxmlformats.org/officeDocument/2006/relationships/image" Target="../media/image65.png"/><Relationship Id="rId126" Type="http://schemas.openxmlformats.org/officeDocument/2006/relationships/customXml" Target="../ink/ink63.xml"/><Relationship Id="rId147" Type="http://schemas.openxmlformats.org/officeDocument/2006/relationships/image" Target="../media/image86.png"/><Relationship Id="rId168" Type="http://schemas.openxmlformats.org/officeDocument/2006/relationships/customXml" Target="../ink/ink84.xml"/><Relationship Id="rId312" Type="http://schemas.openxmlformats.org/officeDocument/2006/relationships/image" Target="../media/image168.png"/><Relationship Id="rId333" Type="http://schemas.openxmlformats.org/officeDocument/2006/relationships/customXml" Target="../ink/ink167.xml"/><Relationship Id="rId354" Type="http://schemas.openxmlformats.org/officeDocument/2006/relationships/image" Target="../media/image189.png"/><Relationship Id="rId51" Type="http://schemas.openxmlformats.org/officeDocument/2006/relationships/image" Target="../media/image38.png"/><Relationship Id="rId72" Type="http://schemas.openxmlformats.org/officeDocument/2006/relationships/customXml" Target="../ink/ink36.xml"/><Relationship Id="rId93" Type="http://schemas.openxmlformats.org/officeDocument/2006/relationships/image" Target="../media/image59.png"/><Relationship Id="rId189" Type="http://schemas.openxmlformats.org/officeDocument/2006/relationships/image" Target="../media/image107.png"/><Relationship Id="rId375" Type="http://schemas.openxmlformats.org/officeDocument/2006/relationships/customXml" Target="../ink/ink188.xml"/><Relationship Id="rId396" Type="http://schemas.openxmlformats.org/officeDocument/2006/relationships/image" Target="../media/image210.png"/><Relationship Id="rId3" Type="http://schemas.openxmlformats.org/officeDocument/2006/relationships/image" Target="../media/image14.png"/><Relationship Id="rId214" Type="http://schemas.openxmlformats.org/officeDocument/2006/relationships/customXml" Target="../ink/ink107.xml"/><Relationship Id="rId235" Type="http://schemas.openxmlformats.org/officeDocument/2006/relationships/image" Target="../media/image130.png"/><Relationship Id="rId256" Type="http://schemas.openxmlformats.org/officeDocument/2006/relationships/customXml" Target="../ink/ink128.xml"/><Relationship Id="rId277" Type="http://schemas.openxmlformats.org/officeDocument/2006/relationships/image" Target="../media/image151.png"/><Relationship Id="rId298" Type="http://schemas.openxmlformats.org/officeDocument/2006/relationships/image" Target="../media/image161.png"/><Relationship Id="rId400" Type="http://schemas.openxmlformats.org/officeDocument/2006/relationships/image" Target="../media/image212.png"/><Relationship Id="rId421" Type="http://schemas.openxmlformats.org/officeDocument/2006/relationships/customXml" Target="../ink/ink211.xml"/><Relationship Id="rId442" Type="http://schemas.openxmlformats.org/officeDocument/2006/relationships/image" Target="../media/image233.png"/><Relationship Id="rId463" Type="http://schemas.openxmlformats.org/officeDocument/2006/relationships/customXml" Target="../ink/ink232.xml"/><Relationship Id="rId116" Type="http://schemas.openxmlformats.org/officeDocument/2006/relationships/customXml" Target="../ink/ink58.xml"/><Relationship Id="rId137" Type="http://schemas.openxmlformats.org/officeDocument/2006/relationships/image" Target="../media/image81.png"/><Relationship Id="rId158" Type="http://schemas.openxmlformats.org/officeDocument/2006/relationships/customXml" Target="../ink/ink79.xml"/><Relationship Id="rId302" Type="http://schemas.openxmlformats.org/officeDocument/2006/relationships/image" Target="../media/image163.png"/><Relationship Id="rId323" Type="http://schemas.openxmlformats.org/officeDocument/2006/relationships/customXml" Target="../ink/ink162.xml"/><Relationship Id="rId344" Type="http://schemas.openxmlformats.org/officeDocument/2006/relationships/image" Target="../media/image184.png"/><Relationship Id="rId20" Type="http://schemas.openxmlformats.org/officeDocument/2006/relationships/customXml" Target="../ink/ink10.xml"/><Relationship Id="rId41" Type="http://schemas.openxmlformats.org/officeDocument/2006/relationships/image" Target="../media/image33.png"/><Relationship Id="rId62" Type="http://schemas.openxmlformats.org/officeDocument/2006/relationships/customXml" Target="../ink/ink31.xml"/><Relationship Id="rId83" Type="http://schemas.openxmlformats.org/officeDocument/2006/relationships/image" Target="../media/image54.png"/><Relationship Id="rId179" Type="http://schemas.openxmlformats.org/officeDocument/2006/relationships/image" Target="../media/image102.png"/><Relationship Id="rId365" Type="http://schemas.openxmlformats.org/officeDocument/2006/relationships/customXml" Target="../ink/ink183.xml"/><Relationship Id="rId386" Type="http://schemas.openxmlformats.org/officeDocument/2006/relationships/image" Target="../media/image205.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25.png"/><Relationship Id="rId246" Type="http://schemas.openxmlformats.org/officeDocument/2006/relationships/customXml" Target="../ink/ink123.xml"/><Relationship Id="rId267" Type="http://schemas.openxmlformats.org/officeDocument/2006/relationships/image" Target="../media/image146.png"/><Relationship Id="rId288" Type="http://schemas.openxmlformats.org/officeDocument/2006/relationships/image" Target="../media/image156.png"/><Relationship Id="rId411" Type="http://schemas.openxmlformats.org/officeDocument/2006/relationships/customXml" Target="../ink/ink206.xml"/><Relationship Id="rId432" Type="http://schemas.openxmlformats.org/officeDocument/2006/relationships/image" Target="../media/image228.png"/><Relationship Id="rId453" Type="http://schemas.openxmlformats.org/officeDocument/2006/relationships/customXml" Target="../ink/ink227.xml"/><Relationship Id="rId106" Type="http://schemas.openxmlformats.org/officeDocument/2006/relationships/customXml" Target="../ink/ink53.xml"/><Relationship Id="rId127" Type="http://schemas.openxmlformats.org/officeDocument/2006/relationships/image" Target="../media/image76.png"/><Relationship Id="rId313" Type="http://schemas.openxmlformats.org/officeDocument/2006/relationships/customXml" Target="../ink/ink157.xml"/><Relationship Id="rId10" Type="http://schemas.openxmlformats.org/officeDocument/2006/relationships/customXml" Target="../ink/ink5.xml"/><Relationship Id="rId31" Type="http://schemas.openxmlformats.org/officeDocument/2006/relationships/image" Target="../media/image28.png"/><Relationship Id="rId52" Type="http://schemas.openxmlformats.org/officeDocument/2006/relationships/customXml" Target="../ink/ink26.xml"/><Relationship Id="rId73" Type="http://schemas.openxmlformats.org/officeDocument/2006/relationships/image" Target="../media/image49.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97.png"/><Relationship Id="rId334" Type="http://schemas.openxmlformats.org/officeDocument/2006/relationships/image" Target="../media/image179.png"/><Relationship Id="rId355" Type="http://schemas.openxmlformats.org/officeDocument/2006/relationships/customXml" Target="../ink/ink178.xml"/><Relationship Id="rId376" Type="http://schemas.openxmlformats.org/officeDocument/2006/relationships/image" Target="../media/image200.png"/><Relationship Id="rId397" Type="http://schemas.openxmlformats.org/officeDocument/2006/relationships/customXml" Target="../ink/ink199.xml"/><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20.png"/><Relationship Id="rId236" Type="http://schemas.openxmlformats.org/officeDocument/2006/relationships/customXml" Target="../ink/ink118.xml"/><Relationship Id="rId257" Type="http://schemas.openxmlformats.org/officeDocument/2006/relationships/image" Target="../media/image141.png"/><Relationship Id="rId278" Type="http://schemas.openxmlformats.org/officeDocument/2006/relationships/customXml" Target="../ink/ink139.xml"/><Relationship Id="rId401" Type="http://schemas.openxmlformats.org/officeDocument/2006/relationships/customXml" Target="../ink/ink201.xml"/><Relationship Id="rId422" Type="http://schemas.openxmlformats.org/officeDocument/2006/relationships/image" Target="../media/image223.png"/><Relationship Id="rId443" Type="http://schemas.openxmlformats.org/officeDocument/2006/relationships/customXml" Target="../ink/ink222.xml"/><Relationship Id="rId464" Type="http://schemas.openxmlformats.org/officeDocument/2006/relationships/image" Target="../media/image244.png"/><Relationship Id="rId303" Type="http://schemas.openxmlformats.org/officeDocument/2006/relationships/customXml" Target="../ink/ink152.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customXml" Target="../ink/ink173.xml"/><Relationship Id="rId387" Type="http://schemas.openxmlformats.org/officeDocument/2006/relationships/customXml" Target="../ink/ink194.xml"/><Relationship Id="rId191" Type="http://schemas.openxmlformats.org/officeDocument/2006/relationships/image" Target="../media/image108.png"/><Relationship Id="rId205" Type="http://schemas.openxmlformats.org/officeDocument/2006/relationships/image" Target="../media/image115.png"/><Relationship Id="rId247" Type="http://schemas.openxmlformats.org/officeDocument/2006/relationships/image" Target="../media/image136.png"/><Relationship Id="rId412" Type="http://schemas.openxmlformats.org/officeDocument/2006/relationships/image" Target="../media/image218.png"/><Relationship Id="rId107" Type="http://schemas.openxmlformats.org/officeDocument/2006/relationships/image" Target="../media/image66.png"/><Relationship Id="rId289" Type="http://schemas.openxmlformats.org/officeDocument/2006/relationships/customXml" Target="../ink/ink145.xml"/><Relationship Id="rId454" Type="http://schemas.openxmlformats.org/officeDocument/2006/relationships/image" Target="../media/image239.png"/><Relationship Id="rId11" Type="http://schemas.openxmlformats.org/officeDocument/2006/relationships/image" Target="../media/image18.png"/><Relationship Id="rId53" Type="http://schemas.openxmlformats.org/officeDocument/2006/relationships/image" Target="../media/image39.png"/><Relationship Id="rId149" Type="http://schemas.openxmlformats.org/officeDocument/2006/relationships/image" Target="../media/image87.png"/><Relationship Id="rId314" Type="http://schemas.openxmlformats.org/officeDocument/2006/relationships/image" Target="../media/image169.png"/><Relationship Id="rId356" Type="http://schemas.openxmlformats.org/officeDocument/2006/relationships/image" Target="../media/image190.png"/><Relationship Id="rId398" Type="http://schemas.openxmlformats.org/officeDocument/2006/relationships/image" Target="../media/image211.png"/><Relationship Id="rId95" Type="http://schemas.openxmlformats.org/officeDocument/2006/relationships/image" Target="../media/image60.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customXml" Target="../ink/ink212.xml"/><Relationship Id="rId258" Type="http://schemas.openxmlformats.org/officeDocument/2006/relationships/customXml" Target="../ink/ink129.xml"/><Relationship Id="rId465" Type="http://schemas.openxmlformats.org/officeDocument/2006/relationships/customXml" Target="../ink/ink233.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customXml" Target="../ink/ink163.xml"/><Relationship Id="rId367" Type="http://schemas.openxmlformats.org/officeDocument/2006/relationships/customXml" Target="../ink/ink184.xml"/><Relationship Id="rId171" Type="http://schemas.openxmlformats.org/officeDocument/2006/relationships/image" Target="../media/image98.png"/><Relationship Id="rId227" Type="http://schemas.openxmlformats.org/officeDocument/2006/relationships/image" Target="../media/image126.png"/><Relationship Id="rId269" Type="http://schemas.openxmlformats.org/officeDocument/2006/relationships/image" Target="../media/image147.png"/><Relationship Id="rId434" Type="http://schemas.openxmlformats.org/officeDocument/2006/relationships/image" Target="../media/image229.png"/><Relationship Id="rId33" Type="http://schemas.openxmlformats.org/officeDocument/2006/relationships/image" Target="../media/image29.png"/><Relationship Id="rId129" Type="http://schemas.openxmlformats.org/officeDocument/2006/relationships/image" Target="../media/image77.png"/><Relationship Id="rId280" Type="http://schemas.openxmlformats.org/officeDocument/2006/relationships/customXml" Target="../ink/ink140.xml"/><Relationship Id="rId336" Type="http://schemas.openxmlformats.org/officeDocument/2006/relationships/image" Target="../media/image180.png"/><Relationship Id="rId75" Type="http://schemas.openxmlformats.org/officeDocument/2006/relationships/image" Target="../media/image50.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image" Target="../media/image201.png"/><Relationship Id="rId403" Type="http://schemas.openxmlformats.org/officeDocument/2006/relationships/customXml" Target="../ink/ink202.xml"/><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customXml" Target="../ink/ink223.xml"/><Relationship Id="rId291" Type="http://schemas.openxmlformats.org/officeDocument/2006/relationships/customXml" Target="../ink/ink146.xml"/><Relationship Id="rId305" Type="http://schemas.openxmlformats.org/officeDocument/2006/relationships/customXml" Target="../ink/ink153.xml"/><Relationship Id="rId347" Type="http://schemas.openxmlformats.org/officeDocument/2006/relationships/customXml" Target="../ink/ink174.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8.png"/><Relationship Id="rId389" Type="http://schemas.openxmlformats.org/officeDocument/2006/relationships/customXml" Target="../ink/ink195.xml"/><Relationship Id="rId193" Type="http://schemas.openxmlformats.org/officeDocument/2006/relationships/image" Target="../media/image109.png"/><Relationship Id="rId207" Type="http://schemas.openxmlformats.org/officeDocument/2006/relationships/image" Target="../media/image116.png"/><Relationship Id="rId249" Type="http://schemas.openxmlformats.org/officeDocument/2006/relationships/image" Target="../media/image137.png"/><Relationship Id="rId414" Type="http://schemas.openxmlformats.org/officeDocument/2006/relationships/image" Target="../media/image219.png"/><Relationship Id="rId456" Type="http://schemas.openxmlformats.org/officeDocument/2006/relationships/image" Target="../media/image240.png"/><Relationship Id="rId13" Type="http://schemas.openxmlformats.org/officeDocument/2006/relationships/image" Target="../media/image19.png"/><Relationship Id="rId109" Type="http://schemas.openxmlformats.org/officeDocument/2006/relationships/image" Target="../media/image67.png"/><Relationship Id="rId260" Type="http://schemas.openxmlformats.org/officeDocument/2006/relationships/customXml" Target="../ink/ink130.xml"/><Relationship Id="rId316" Type="http://schemas.openxmlformats.org/officeDocument/2006/relationships/image" Target="../media/image170.png"/><Relationship Id="rId55" Type="http://schemas.openxmlformats.org/officeDocument/2006/relationships/image" Target="../media/image40.png"/><Relationship Id="rId97" Type="http://schemas.openxmlformats.org/officeDocument/2006/relationships/image" Target="../media/image61.png"/><Relationship Id="rId120" Type="http://schemas.openxmlformats.org/officeDocument/2006/relationships/customXml" Target="../ink/ink60.xml"/><Relationship Id="rId358" Type="http://schemas.openxmlformats.org/officeDocument/2006/relationships/image" Target="../media/image191.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customXml" Target="../ink/ink213.xml"/><Relationship Id="rId467" Type="http://schemas.openxmlformats.org/officeDocument/2006/relationships/customXml" Target="../ink/ink234.xml"/><Relationship Id="rId271" Type="http://schemas.openxmlformats.org/officeDocument/2006/relationships/image" Target="../media/image148.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8.png"/><Relationship Id="rId327" Type="http://schemas.openxmlformats.org/officeDocument/2006/relationships/customXml" Target="../ink/ink164.xml"/><Relationship Id="rId369" Type="http://schemas.openxmlformats.org/officeDocument/2006/relationships/customXml" Target="../ink/ink185.xml"/><Relationship Id="rId173" Type="http://schemas.openxmlformats.org/officeDocument/2006/relationships/image" Target="../media/image99.png"/><Relationship Id="rId229" Type="http://schemas.openxmlformats.org/officeDocument/2006/relationships/image" Target="../media/image127.png"/><Relationship Id="rId380" Type="http://schemas.openxmlformats.org/officeDocument/2006/relationships/image" Target="../media/image202.png"/><Relationship Id="rId436" Type="http://schemas.openxmlformats.org/officeDocument/2006/relationships/image" Target="../media/image230.png"/><Relationship Id="rId240" Type="http://schemas.openxmlformats.org/officeDocument/2006/relationships/customXml" Target="../ink/ink120.xml"/><Relationship Id="rId35" Type="http://schemas.openxmlformats.org/officeDocument/2006/relationships/image" Target="../media/image30.png"/><Relationship Id="rId77" Type="http://schemas.openxmlformats.org/officeDocument/2006/relationships/image" Target="../media/image51.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image" Target="../media/image181.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customXml" Target="../ink/ink196.xml"/><Relationship Id="rId405" Type="http://schemas.openxmlformats.org/officeDocument/2006/relationships/customXml" Target="../ink/ink203.xml"/><Relationship Id="rId447" Type="http://schemas.openxmlformats.org/officeDocument/2006/relationships/customXml" Target="../ink/ink224.xml"/><Relationship Id="rId251" Type="http://schemas.openxmlformats.org/officeDocument/2006/relationships/image" Target="../media/image138.png"/><Relationship Id="rId46" Type="http://schemas.openxmlformats.org/officeDocument/2006/relationships/customXml" Target="../ink/ink23.xml"/><Relationship Id="rId293" Type="http://schemas.openxmlformats.org/officeDocument/2006/relationships/customXml" Target="../ink/ink147.xml"/><Relationship Id="rId307" Type="http://schemas.openxmlformats.org/officeDocument/2006/relationships/customXml" Target="../ink/ink154.xml"/><Relationship Id="rId349" Type="http://schemas.openxmlformats.org/officeDocument/2006/relationships/customXml" Target="../ink/ink175.xml"/><Relationship Id="rId88" Type="http://schemas.openxmlformats.org/officeDocument/2006/relationships/customXml" Target="../ink/ink44.xml"/><Relationship Id="rId111" Type="http://schemas.openxmlformats.org/officeDocument/2006/relationships/image" Target="../media/image68.png"/><Relationship Id="rId153" Type="http://schemas.openxmlformats.org/officeDocument/2006/relationships/image" Target="../media/image89.png"/><Relationship Id="rId195" Type="http://schemas.openxmlformats.org/officeDocument/2006/relationships/image" Target="../media/image110.png"/><Relationship Id="rId209" Type="http://schemas.openxmlformats.org/officeDocument/2006/relationships/image" Target="../media/image117.png"/><Relationship Id="rId360" Type="http://schemas.openxmlformats.org/officeDocument/2006/relationships/image" Target="../media/image192.png"/><Relationship Id="rId416" Type="http://schemas.openxmlformats.org/officeDocument/2006/relationships/image" Target="../media/image220.png"/><Relationship Id="rId220" Type="http://schemas.openxmlformats.org/officeDocument/2006/relationships/customXml" Target="../ink/ink110.xml"/><Relationship Id="rId458" Type="http://schemas.openxmlformats.org/officeDocument/2006/relationships/image" Target="../media/image241.png"/><Relationship Id="rId15" Type="http://schemas.openxmlformats.org/officeDocument/2006/relationships/image" Target="../media/image20.png"/><Relationship Id="rId57" Type="http://schemas.openxmlformats.org/officeDocument/2006/relationships/image" Target="../media/image41.png"/><Relationship Id="rId262" Type="http://schemas.openxmlformats.org/officeDocument/2006/relationships/customXml" Target="../ink/ink131.xml"/><Relationship Id="rId318" Type="http://schemas.openxmlformats.org/officeDocument/2006/relationships/image" Target="../media/image171.png"/><Relationship Id="rId99" Type="http://schemas.openxmlformats.org/officeDocument/2006/relationships/image" Target="../media/image62.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customXml" Target="../ink/ink186.xml"/><Relationship Id="rId427" Type="http://schemas.openxmlformats.org/officeDocument/2006/relationships/customXml" Target="../ink/ink214.xml"/><Relationship Id="rId26" Type="http://schemas.openxmlformats.org/officeDocument/2006/relationships/customXml" Target="../ink/ink13.xml"/><Relationship Id="rId231" Type="http://schemas.openxmlformats.org/officeDocument/2006/relationships/image" Target="../media/image128.png"/><Relationship Id="rId273" Type="http://schemas.openxmlformats.org/officeDocument/2006/relationships/image" Target="../media/image149.png"/><Relationship Id="rId329" Type="http://schemas.openxmlformats.org/officeDocument/2006/relationships/customXml" Target="../ink/ink165.xml"/><Relationship Id="rId68" Type="http://schemas.openxmlformats.org/officeDocument/2006/relationships/customXml" Target="../ink/ink34.xml"/><Relationship Id="rId133" Type="http://schemas.openxmlformats.org/officeDocument/2006/relationships/image" Target="../media/image79.png"/><Relationship Id="rId175" Type="http://schemas.openxmlformats.org/officeDocument/2006/relationships/image" Target="../media/image100.png"/><Relationship Id="rId340" Type="http://schemas.openxmlformats.org/officeDocument/2006/relationships/image" Target="../media/image182.png"/><Relationship Id="rId200" Type="http://schemas.openxmlformats.org/officeDocument/2006/relationships/customXml" Target="../ink/ink100.xml"/><Relationship Id="rId382" Type="http://schemas.openxmlformats.org/officeDocument/2006/relationships/image" Target="../media/image203.png"/><Relationship Id="rId438" Type="http://schemas.openxmlformats.org/officeDocument/2006/relationships/image" Target="../media/image231.png"/><Relationship Id="rId242" Type="http://schemas.openxmlformats.org/officeDocument/2006/relationships/customXml" Target="../ink/ink121.xml"/><Relationship Id="rId284" Type="http://schemas.openxmlformats.org/officeDocument/2006/relationships/image" Target="../media/image154.png"/><Relationship Id="rId37" Type="http://schemas.openxmlformats.org/officeDocument/2006/relationships/image" Target="../media/image31.png"/><Relationship Id="rId79" Type="http://schemas.openxmlformats.org/officeDocument/2006/relationships/image" Target="../media/image52.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customXml" Target="../ink/ink176.xml"/><Relationship Id="rId393" Type="http://schemas.openxmlformats.org/officeDocument/2006/relationships/customXml" Target="../ink/ink197.xml"/><Relationship Id="rId407" Type="http://schemas.openxmlformats.org/officeDocument/2006/relationships/customXml" Target="../ink/ink204.xml"/><Relationship Id="rId449" Type="http://schemas.openxmlformats.org/officeDocument/2006/relationships/customXml" Target="../ink/ink225.xml"/><Relationship Id="rId211" Type="http://schemas.openxmlformats.org/officeDocument/2006/relationships/image" Target="../media/image118.png"/><Relationship Id="rId253" Type="http://schemas.openxmlformats.org/officeDocument/2006/relationships/image" Target="../media/image139.png"/><Relationship Id="rId295" Type="http://schemas.openxmlformats.org/officeDocument/2006/relationships/customXml" Target="../ink/ink148.xml"/><Relationship Id="rId309" Type="http://schemas.openxmlformats.org/officeDocument/2006/relationships/customXml" Target="../ink/ink155.xml"/><Relationship Id="rId460" Type="http://schemas.openxmlformats.org/officeDocument/2006/relationships/image" Target="../media/image242.png"/><Relationship Id="rId48" Type="http://schemas.openxmlformats.org/officeDocument/2006/relationships/customXml" Target="../ink/ink24.xml"/><Relationship Id="rId113" Type="http://schemas.openxmlformats.org/officeDocument/2006/relationships/image" Target="../media/image69.png"/><Relationship Id="rId320" Type="http://schemas.openxmlformats.org/officeDocument/2006/relationships/image" Target="../media/image172.png"/><Relationship Id="rId155" Type="http://schemas.openxmlformats.org/officeDocument/2006/relationships/image" Target="../media/image90.png"/><Relationship Id="rId197" Type="http://schemas.openxmlformats.org/officeDocument/2006/relationships/image" Target="../media/image111.png"/><Relationship Id="rId362" Type="http://schemas.openxmlformats.org/officeDocument/2006/relationships/image" Target="../media/image193.png"/><Relationship Id="rId418" Type="http://schemas.openxmlformats.org/officeDocument/2006/relationships/image" Target="../media/image221.png"/><Relationship Id="rId222" Type="http://schemas.openxmlformats.org/officeDocument/2006/relationships/customXml" Target="../ink/ink111.xml"/><Relationship Id="rId264" Type="http://schemas.openxmlformats.org/officeDocument/2006/relationships/customXml" Target="../ink/ink132.xml"/><Relationship Id="rId17" Type="http://schemas.openxmlformats.org/officeDocument/2006/relationships/image" Target="../media/image21.png"/><Relationship Id="rId59" Type="http://schemas.openxmlformats.org/officeDocument/2006/relationships/image" Target="../media/image42.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customXml" Target="../ink/ink166.xml"/><Relationship Id="rId373" Type="http://schemas.openxmlformats.org/officeDocument/2006/relationships/customXml" Target="../ink/ink187.xml"/><Relationship Id="rId429" Type="http://schemas.openxmlformats.org/officeDocument/2006/relationships/customXml" Target="../ink/ink215.xml"/><Relationship Id="rId1" Type="http://schemas.openxmlformats.org/officeDocument/2006/relationships/slideLayout" Target="../slideLayouts/slideLayout2.xml"/><Relationship Id="rId233" Type="http://schemas.openxmlformats.org/officeDocument/2006/relationships/image" Target="../media/image129.png"/><Relationship Id="rId440" Type="http://schemas.openxmlformats.org/officeDocument/2006/relationships/image" Target="../media/image232.png"/><Relationship Id="rId28" Type="http://schemas.openxmlformats.org/officeDocument/2006/relationships/customXml" Target="../ink/ink14.xml"/><Relationship Id="rId275" Type="http://schemas.openxmlformats.org/officeDocument/2006/relationships/image" Target="../media/image150.png"/><Relationship Id="rId300" Type="http://schemas.openxmlformats.org/officeDocument/2006/relationships/image" Target="../media/image162.png"/><Relationship Id="rId81" Type="http://schemas.openxmlformats.org/officeDocument/2006/relationships/image" Target="../media/image53.png"/><Relationship Id="rId135" Type="http://schemas.openxmlformats.org/officeDocument/2006/relationships/image" Target="../media/image80.png"/><Relationship Id="rId177" Type="http://schemas.openxmlformats.org/officeDocument/2006/relationships/image" Target="../media/image101.png"/><Relationship Id="rId342" Type="http://schemas.openxmlformats.org/officeDocument/2006/relationships/image" Target="../media/image183.png"/><Relationship Id="rId384" Type="http://schemas.openxmlformats.org/officeDocument/2006/relationships/image" Target="../media/image204.png"/><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32.png"/><Relationship Id="rId286" Type="http://schemas.openxmlformats.org/officeDocument/2006/relationships/image" Target="../media/image155.png"/><Relationship Id="rId451" Type="http://schemas.openxmlformats.org/officeDocument/2006/relationships/customXml" Target="../ink/ink226.xml"/><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customXml" Target="../ink/ink156.xml"/><Relationship Id="rId353" Type="http://schemas.openxmlformats.org/officeDocument/2006/relationships/customXml" Target="../ink/ink177.xml"/><Relationship Id="rId395" Type="http://schemas.openxmlformats.org/officeDocument/2006/relationships/customXml" Target="../ink/ink198.xml"/><Relationship Id="rId409" Type="http://schemas.openxmlformats.org/officeDocument/2006/relationships/customXml" Target="../ink/ink205.xml"/><Relationship Id="rId92" Type="http://schemas.openxmlformats.org/officeDocument/2006/relationships/customXml" Target="../ink/ink46.xml"/><Relationship Id="rId213" Type="http://schemas.openxmlformats.org/officeDocument/2006/relationships/image" Target="../media/image119.png"/><Relationship Id="rId420" Type="http://schemas.openxmlformats.org/officeDocument/2006/relationships/image" Target="../media/image222.png"/><Relationship Id="rId255" Type="http://schemas.openxmlformats.org/officeDocument/2006/relationships/image" Target="../media/image140.png"/><Relationship Id="rId297" Type="http://schemas.openxmlformats.org/officeDocument/2006/relationships/customXml" Target="../ink/ink149.xml"/><Relationship Id="rId462" Type="http://schemas.openxmlformats.org/officeDocument/2006/relationships/image" Target="../media/image243.png"/><Relationship Id="rId115" Type="http://schemas.openxmlformats.org/officeDocument/2006/relationships/image" Target="../media/image70.png"/><Relationship Id="rId157" Type="http://schemas.openxmlformats.org/officeDocument/2006/relationships/image" Target="../media/image91.png"/><Relationship Id="rId322" Type="http://schemas.openxmlformats.org/officeDocument/2006/relationships/image" Target="../media/image173.png"/><Relationship Id="rId364" Type="http://schemas.openxmlformats.org/officeDocument/2006/relationships/image" Target="../media/image194.png"/></Relationships>
</file>

<file path=ppt/slides/_rels/slide8.xml.rels><?xml version="1.0" encoding="UTF-8" standalone="yes"?>
<Relationships xmlns="http://schemas.openxmlformats.org/package/2006/relationships"><Relationship Id="rId8" Type="http://schemas.openxmlformats.org/officeDocument/2006/relationships/image" Target="../media/image253.sv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1.svg"/><Relationship Id="rId5" Type="http://schemas.openxmlformats.org/officeDocument/2006/relationships/image" Target="../media/image250.png"/><Relationship Id="rId10" Type="http://schemas.openxmlformats.org/officeDocument/2006/relationships/image" Target="../media/image255.svg"/><Relationship Id="rId4" Type="http://schemas.openxmlformats.org/officeDocument/2006/relationships/image" Target="../media/image249.svg"/><Relationship Id="rId9" Type="http://schemas.openxmlformats.org/officeDocument/2006/relationships/image" Target="../media/image254.png"/></Relationships>
</file>

<file path=ppt/slides/_rels/slide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grpSp>
        <p:nvGrpSpPr>
          <p:cNvPr id="221" name="Group 220">
            <a:extLst>
              <a:ext uri="{FF2B5EF4-FFF2-40B4-BE49-F238E27FC236}">
                <a16:creationId xmlns:a16="http://schemas.microsoft.com/office/drawing/2014/main" id="{9AD775AF-D3BE-60DD-A5D2-1BFAF72F17C7}"/>
              </a:ext>
            </a:extLst>
          </p:cNvPr>
          <p:cNvGrpSpPr/>
          <p:nvPr/>
        </p:nvGrpSpPr>
        <p:grpSpPr>
          <a:xfrm>
            <a:off x="10394070" y="4008441"/>
            <a:ext cx="177840" cy="500760"/>
            <a:chOff x="10394070" y="4008441"/>
            <a:chExt cx="177840" cy="500760"/>
          </a:xfrm>
        </p:grpSpPr>
        <mc:AlternateContent xmlns:mc="http://schemas.openxmlformats.org/markup-compatibility/2006" xmlns:p14="http://schemas.microsoft.com/office/powerpoint/2010/main">
          <mc:Choice Requires="p14">
            <p:contentPart p14:bwMode="auto" r:id="rId2">
              <p14:nvContentPartPr>
                <p14:cNvPr id="219" name="Ink 218">
                  <a:extLst>
                    <a:ext uri="{FF2B5EF4-FFF2-40B4-BE49-F238E27FC236}">
                      <a16:creationId xmlns:a16="http://schemas.microsoft.com/office/drawing/2014/main" id="{9B91D124-A4C3-6E8E-46B6-D8778E042811}"/>
                    </a:ext>
                  </a:extLst>
                </p14:cNvPr>
                <p14:cNvContentPartPr/>
                <p14:nvPr/>
              </p14:nvContentPartPr>
              <p14:xfrm>
                <a:off x="10423590" y="4008441"/>
                <a:ext cx="57960" cy="495360"/>
              </p14:xfrm>
            </p:contentPart>
          </mc:Choice>
          <mc:Fallback xmlns="">
            <p:pic>
              <p:nvPicPr>
                <p:cNvPr id="219" name="Ink 218">
                  <a:extLst>
                    <a:ext uri="{FF2B5EF4-FFF2-40B4-BE49-F238E27FC236}">
                      <a16:creationId xmlns:a16="http://schemas.microsoft.com/office/drawing/2014/main" id="{9B91D124-A4C3-6E8E-46B6-D8778E042811}"/>
                    </a:ext>
                  </a:extLst>
                </p:cNvPr>
                <p:cNvPicPr/>
                <p:nvPr/>
              </p:nvPicPr>
              <p:blipFill>
                <a:blip r:embed="rId9"/>
                <a:stretch>
                  <a:fillRect/>
                </a:stretch>
              </p:blipFill>
              <p:spPr>
                <a:xfrm>
                  <a:off x="10414590" y="3999441"/>
                  <a:ext cx="7560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0" name="Ink 219">
                  <a:extLst>
                    <a:ext uri="{FF2B5EF4-FFF2-40B4-BE49-F238E27FC236}">
                      <a16:creationId xmlns:a16="http://schemas.microsoft.com/office/drawing/2014/main" id="{9FA6E26A-3A60-A292-B228-049BAD0D041F}"/>
                    </a:ext>
                  </a:extLst>
                </p14:cNvPr>
                <p14:cNvContentPartPr/>
                <p14:nvPr/>
              </p14:nvContentPartPr>
              <p14:xfrm>
                <a:off x="10394070" y="4444761"/>
                <a:ext cx="177840" cy="64440"/>
              </p14:xfrm>
            </p:contentPart>
          </mc:Choice>
          <mc:Fallback xmlns="">
            <p:pic>
              <p:nvPicPr>
                <p:cNvPr id="220" name="Ink 219">
                  <a:extLst>
                    <a:ext uri="{FF2B5EF4-FFF2-40B4-BE49-F238E27FC236}">
                      <a16:creationId xmlns:a16="http://schemas.microsoft.com/office/drawing/2014/main" id="{9FA6E26A-3A60-A292-B228-049BAD0D041F}"/>
                    </a:ext>
                  </a:extLst>
                </p:cNvPr>
                <p:cNvPicPr/>
                <p:nvPr/>
              </p:nvPicPr>
              <p:blipFill>
                <a:blip r:embed="rId11"/>
                <a:stretch>
                  <a:fillRect/>
                </a:stretch>
              </p:blipFill>
              <p:spPr>
                <a:xfrm>
                  <a:off x="10385070" y="4435761"/>
                  <a:ext cx="195480" cy="8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FA50536B-2F7A-3F46-6576-378E4ED820B9}"/>
                  </a:ext>
                </a:extLst>
              </p14:cNvPr>
              <p14:cNvContentPartPr/>
              <p14:nvPr/>
            </p14:nvContentPartPr>
            <p14:xfrm>
              <a:off x="138240" y="476280"/>
              <a:ext cx="12046320" cy="6375240"/>
            </p14:xfrm>
          </p:contentPart>
        </mc:Choice>
        <mc:Fallback>
          <p:pic>
            <p:nvPicPr>
              <p:cNvPr id="18" name="Ink 17">
                <a:extLst>
                  <a:ext uri="{FF2B5EF4-FFF2-40B4-BE49-F238E27FC236}">
                    <a16:creationId xmlns:a16="http://schemas.microsoft.com/office/drawing/2014/main" id="{FA50536B-2F7A-3F46-6576-378E4ED820B9}"/>
                  </a:ext>
                </a:extLst>
              </p:cNvPr>
              <p:cNvPicPr/>
              <p:nvPr/>
            </p:nvPicPr>
            <p:blipFill>
              <a:blip r:embed="rId13"/>
              <a:stretch>
                <a:fillRect/>
              </a:stretch>
            </p:blipFill>
            <p:spPr>
              <a:xfrm>
                <a:off x="128880" y="466920"/>
                <a:ext cx="12065040" cy="6393960"/>
              </a:xfrm>
              <a:prstGeom prst="rect">
                <a:avLst/>
              </a:prstGeom>
            </p:spPr>
          </p:pic>
        </mc:Fallback>
      </mc:AlternateContent>
    </p:spTree>
    <p:extLst>
      <p:ext uri="{BB962C8B-B14F-4D97-AF65-F5344CB8AC3E}">
        <p14:creationId xmlns:p14="http://schemas.microsoft.com/office/powerpoint/2010/main" val="377488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7391366-CC54-52F0-499C-D3488C474CD9}"/>
                  </a:ext>
                </a:extLst>
              </p14:cNvPr>
              <p14:cNvContentPartPr/>
              <p14:nvPr/>
            </p14:nvContentPartPr>
            <p14:xfrm>
              <a:off x="4183678" y="6231383"/>
              <a:ext cx="360" cy="360"/>
            </p14:xfrm>
          </p:contentPart>
        </mc:Choice>
        <mc:Fallback xmlns="">
          <p:pic>
            <p:nvPicPr>
              <p:cNvPr id="7" name="Ink 6">
                <a:extLst>
                  <a:ext uri="{FF2B5EF4-FFF2-40B4-BE49-F238E27FC236}">
                    <a16:creationId xmlns:a16="http://schemas.microsoft.com/office/drawing/2014/main" id="{87391366-CC54-52F0-499C-D3488C474CD9}"/>
                  </a:ext>
                </a:extLst>
              </p:cNvPr>
              <p:cNvPicPr/>
              <p:nvPr/>
            </p:nvPicPr>
            <p:blipFill>
              <a:blip r:embed="rId5"/>
              <a:stretch>
                <a:fillRect/>
              </a:stretch>
            </p:blipFill>
            <p:spPr>
              <a:xfrm>
                <a:off x="4174678" y="6222383"/>
                <a:ext cx="18000" cy="18000"/>
              </a:xfrm>
              <a:prstGeom prst="rect">
                <a:avLst/>
              </a:prstGeom>
            </p:spPr>
          </p:pic>
        </mc:Fallback>
      </mc:AlternateContent>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E041-867D-F1FA-5CA6-7C564728B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16C6E8-AE88-B4E5-55CC-0E7971C781FB}"/>
              </a:ext>
            </a:extLst>
          </p:cNvPr>
          <p:cNvSpPr>
            <a:spLocks noGrp="1"/>
          </p:cNvSpPr>
          <p:nvPr>
            <p:ph type="title"/>
          </p:nvPr>
        </p:nvSpPr>
        <p:spPr>
          <a:xfrm>
            <a:off x="406293" y="261746"/>
            <a:ext cx="10969943" cy="812590"/>
          </a:xfrm>
        </p:spPr>
        <p:txBody>
          <a:bodyPr>
            <a:normAutofit/>
          </a:bodyPr>
          <a:lstStyle/>
          <a:p>
            <a:r>
              <a:rPr lang="en-US" b="1" kern="1200">
                <a:latin typeface="Cooper Black" panose="0208090404030B020404" pitchFamily="18" charset="0"/>
              </a:rPr>
              <a:t>BTP Subscription Models</a:t>
            </a:r>
            <a:endParaRPr lang="en-US" b="1" kern="1200" dirty="0">
              <a:latin typeface="Cooper Black" panose="0208090404030B020404" pitchFamily="18" charset="0"/>
            </a:endParaRPr>
          </a:p>
        </p:txBody>
      </p:sp>
      <p:sp>
        <p:nvSpPr>
          <p:cNvPr id="3" name="Footer Placeholder 2">
            <a:extLst>
              <a:ext uri="{FF2B5EF4-FFF2-40B4-BE49-F238E27FC236}">
                <a16:creationId xmlns:a16="http://schemas.microsoft.com/office/drawing/2014/main" id="{40A6FC32-36B9-CE10-589D-EB45F4A3BDDC}"/>
              </a:ext>
            </a:extLst>
          </p:cNvPr>
          <p:cNvSpPr>
            <a:spLocks noGrp="1"/>
          </p:cNvSpPr>
          <p:nvPr>
            <p:ph type="ftr" sz="quarter" idx="11"/>
          </p:nvPr>
        </p:nvSpPr>
        <p:spPr>
          <a:xfrm>
            <a:off x="4164515" y="6355588"/>
            <a:ext cx="3859795" cy="365030"/>
          </a:xfrm>
        </p:spPr>
        <p:txBody>
          <a:bodyPr spcFirstLastPara="1" vert="horz" wrap="square" lIns="121888" tIns="60944" rIns="121888" bIns="60944" rtlCol="0" anchor="ctr" anchorCtr="0">
            <a:normAutofit fontScale="77500" lnSpcReduction="20000"/>
          </a:bodyPr>
          <a:lstStyle/>
          <a:p>
            <a:pPr>
              <a:lnSpc>
                <a:spcPct val="90000"/>
              </a:lnSpc>
              <a:spcAft>
                <a:spcPts val="8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3711606E-8A46-BBF5-96D7-332EB126DB97}"/>
              </a:ext>
            </a:extLst>
          </p:cNvPr>
          <p:cNvSpPr>
            <a:spLocks noGrp="1"/>
          </p:cNvSpPr>
          <p:nvPr>
            <p:ph type="sldNum" sz="quarter" idx="12"/>
          </p:nvPr>
        </p:nvSpPr>
        <p:spPr>
          <a:xfrm>
            <a:off x="8735324" y="6355588"/>
            <a:ext cx="2844059" cy="365030"/>
          </a:xfrm>
        </p:spPr>
        <p:txBody>
          <a:bodyPr spcFirstLastPara="1" vert="horz" wrap="square" lIns="121888" tIns="60944" rIns="121888" bIns="60944" rtlCol="0" anchor="ctr" anchorCtr="0">
            <a:normAutofit fontScale="77500" lnSpcReduction="20000"/>
          </a:bodyPr>
          <a:lstStyle/>
          <a:p>
            <a:pPr>
              <a:lnSpc>
                <a:spcPct val="90000"/>
              </a:lnSpc>
              <a:spcAft>
                <a:spcPts val="800"/>
              </a:spcAft>
            </a:pPr>
            <a:fld id="{B6F15528-21DE-4FAA-801E-634DDDAF4B2B}" type="slidenum">
              <a:rPr lang="en-US" smtClean="0"/>
              <a:pPr>
                <a:lnSpc>
                  <a:spcPct val="90000"/>
                </a:lnSpc>
                <a:spcAft>
                  <a:spcPts val="800"/>
                </a:spcAft>
              </a:pPr>
              <a:t>18</a:t>
            </a:fld>
            <a:endParaRPr lang="en-US"/>
          </a:p>
        </p:txBody>
      </p:sp>
      <p:pic>
        <p:nvPicPr>
          <p:cNvPr id="7172" name="Picture 4" descr="Commercial Models Available for Enterprise Accounts">
            <a:hlinkClick r:id="rId2"/>
            <a:extLst>
              <a:ext uri="{FF2B5EF4-FFF2-40B4-BE49-F238E27FC236}">
                <a16:creationId xmlns:a16="http://schemas.microsoft.com/office/drawing/2014/main" id="{05ADD24B-5A2B-B88C-09AC-78EFFB71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97529"/>
            <a:ext cx="9478815" cy="48332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50C79E9-CC25-DDA8-F28A-01665E8835B9}"/>
                  </a:ext>
                </a:extLst>
              </p14:cNvPr>
              <p14:cNvContentPartPr/>
              <p14:nvPr/>
            </p14:nvContentPartPr>
            <p14:xfrm>
              <a:off x="1815958" y="3807503"/>
              <a:ext cx="474480" cy="360"/>
            </p14:xfrm>
          </p:contentPart>
        </mc:Choice>
        <mc:Fallback xmlns="">
          <p:pic>
            <p:nvPicPr>
              <p:cNvPr id="2" name="Ink 1">
                <a:extLst>
                  <a:ext uri="{FF2B5EF4-FFF2-40B4-BE49-F238E27FC236}">
                    <a16:creationId xmlns:a16="http://schemas.microsoft.com/office/drawing/2014/main" id="{150C79E9-CC25-DDA8-F28A-01665E8835B9}"/>
                  </a:ext>
                </a:extLst>
              </p:cNvPr>
              <p:cNvPicPr/>
              <p:nvPr/>
            </p:nvPicPr>
            <p:blipFill>
              <a:blip r:embed="rId5"/>
              <a:stretch>
                <a:fillRect/>
              </a:stretch>
            </p:blipFill>
            <p:spPr>
              <a:xfrm>
                <a:off x="1807318" y="3798863"/>
                <a:ext cx="492120" cy="18000"/>
              </a:xfrm>
              <a:prstGeom prst="rect">
                <a:avLst/>
              </a:prstGeom>
            </p:spPr>
          </p:pic>
        </mc:Fallback>
      </mc:AlternateContent>
    </p:spTree>
    <p:extLst>
      <p:ext uri="{BB962C8B-B14F-4D97-AF65-F5344CB8AC3E}">
        <p14:creationId xmlns:p14="http://schemas.microsoft.com/office/powerpoint/2010/main" val="300754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A8A1EC0C-751B-70A1-2C2B-633CAEDDC0A8}"/>
                  </a:ext>
                </a:extLst>
              </p14:cNvPr>
              <p14:cNvContentPartPr/>
              <p14:nvPr/>
            </p14:nvContentPartPr>
            <p14:xfrm>
              <a:off x="1028520" y="1080720"/>
              <a:ext cx="9417960" cy="5280120"/>
            </p14:xfrm>
          </p:contentPart>
        </mc:Choice>
        <mc:Fallback>
          <p:pic>
            <p:nvPicPr>
              <p:cNvPr id="12" name="Ink 11">
                <a:extLst>
                  <a:ext uri="{FF2B5EF4-FFF2-40B4-BE49-F238E27FC236}">
                    <a16:creationId xmlns:a16="http://schemas.microsoft.com/office/drawing/2014/main" id="{A8A1EC0C-751B-70A1-2C2B-633CAEDDC0A8}"/>
                  </a:ext>
                </a:extLst>
              </p:cNvPr>
              <p:cNvPicPr/>
              <p:nvPr/>
            </p:nvPicPr>
            <p:blipFill>
              <a:blip r:embed="rId4"/>
              <a:stretch>
                <a:fillRect/>
              </a:stretch>
            </p:blipFill>
            <p:spPr>
              <a:xfrm>
                <a:off x="1019160" y="1071360"/>
                <a:ext cx="9436680" cy="5298840"/>
              </a:xfrm>
              <a:prstGeom prst="rect">
                <a:avLst/>
              </a:prstGeom>
            </p:spPr>
          </p:pic>
        </mc:Fallback>
      </mc:AlternateContent>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6D30052B-00D9-1FAC-18B9-289F804F94A1}"/>
                  </a:ext>
                </a:extLst>
              </p14:cNvPr>
              <p14:cNvContentPartPr/>
              <p14:nvPr/>
            </p14:nvContentPartPr>
            <p14:xfrm>
              <a:off x="214200" y="714240"/>
              <a:ext cx="11556000" cy="5751360"/>
            </p14:xfrm>
          </p:contentPart>
        </mc:Choice>
        <mc:Fallback>
          <p:pic>
            <p:nvPicPr>
              <p:cNvPr id="3" name="Ink 2">
                <a:extLst>
                  <a:ext uri="{FF2B5EF4-FFF2-40B4-BE49-F238E27FC236}">
                    <a16:creationId xmlns:a16="http://schemas.microsoft.com/office/drawing/2014/main" id="{6D30052B-00D9-1FAC-18B9-289F804F94A1}"/>
                  </a:ext>
                </a:extLst>
              </p:cNvPr>
              <p:cNvPicPr/>
              <p:nvPr/>
            </p:nvPicPr>
            <p:blipFill>
              <a:blip r:embed="rId3"/>
              <a:stretch>
                <a:fillRect/>
              </a:stretch>
            </p:blipFill>
            <p:spPr>
              <a:xfrm>
                <a:off x="204840" y="704880"/>
                <a:ext cx="11574720" cy="5770080"/>
              </a:xfrm>
              <a:prstGeom prst="rect">
                <a:avLst/>
              </a:prstGeom>
            </p:spPr>
          </p:pic>
        </mc:Fallback>
      </mc:AlternateContent>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187A66C9-E118-68A0-9615-04906ECE0126}"/>
                  </a:ext>
                </a:extLst>
              </p14:cNvPr>
              <p14:cNvContentPartPr/>
              <p14:nvPr/>
            </p14:nvContentPartPr>
            <p14:xfrm>
              <a:off x="1304640" y="795240"/>
              <a:ext cx="10246680" cy="4461120"/>
            </p14:xfrm>
          </p:contentPart>
        </mc:Choice>
        <mc:Fallback>
          <p:pic>
            <p:nvPicPr>
              <p:cNvPr id="3" name="Ink 2">
                <a:extLst>
                  <a:ext uri="{FF2B5EF4-FFF2-40B4-BE49-F238E27FC236}">
                    <a16:creationId xmlns:a16="http://schemas.microsoft.com/office/drawing/2014/main" id="{187A66C9-E118-68A0-9615-04906ECE0126}"/>
                  </a:ext>
                </a:extLst>
              </p:cNvPr>
              <p:cNvPicPr/>
              <p:nvPr/>
            </p:nvPicPr>
            <p:blipFill>
              <a:blip r:embed="rId3"/>
              <a:stretch>
                <a:fillRect/>
              </a:stretch>
            </p:blipFill>
            <p:spPr>
              <a:xfrm>
                <a:off x="1295280" y="785880"/>
                <a:ext cx="10265400" cy="4479840"/>
              </a:xfrm>
              <a:prstGeom prst="rect">
                <a:avLst/>
              </a:prstGeom>
            </p:spPr>
          </p:pic>
        </mc:Fallback>
      </mc:AlternateContent>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68A4176-2405-1A0B-86BC-AA8883EEC0C4}"/>
                  </a:ext>
                </a:extLst>
              </p14:cNvPr>
              <p14:cNvContentPartPr/>
              <p14:nvPr/>
            </p14:nvContentPartPr>
            <p14:xfrm>
              <a:off x="433440" y="975960"/>
              <a:ext cx="6166080" cy="1933560"/>
            </p14:xfrm>
          </p:contentPart>
        </mc:Choice>
        <mc:Fallback>
          <p:pic>
            <p:nvPicPr>
              <p:cNvPr id="3" name="Ink 2">
                <a:extLst>
                  <a:ext uri="{FF2B5EF4-FFF2-40B4-BE49-F238E27FC236}">
                    <a16:creationId xmlns:a16="http://schemas.microsoft.com/office/drawing/2014/main" id="{C68A4176-2405-1A0B-86BC-AA8883EEC0C4}"/>
                  </a:ext>
                </a:extLst>
              </p:cNvPr>
              <p:cNvPicPr/>
              <p:nvPr/>
            </p:nvPicPr>
            <p:blipFill>
              <a:blip r:embed="rId3"/>
              <a:stretch>
                <a:fillRect/>
              </a:stretch>
            </p:blipFill>
            <p:spPr>
              <a:xfrm>
                <a:off x="424080" y="966600"/>
                <a:ext cx="6184800" cy="1952280"/>
              </a:xfrm>
              <a:prstGeom prst="rect">
                <a:avLst/>
              </a:prstGeom>
            </p:spPr>
          </p:pic>
        </mc:Fallback>
      </mc:AlternateContent>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D2E2CA5-8FE2-A0C2-890E-75C549321E8E}"/>
                  </a:ext>
                </a:extLst>
              </p14:cNvPr>
              <p14:cNvContentPartPr/>
              <p14:nvPr/>
            </p14:nvContentPartPr>
            <p14:xfrm>
              <a:off x="4103070" y="769521"/>
              <a:ext cx="360" cy="360"/>
            </p14:xfrm>
          </p:contentPart>
        </mc:Choice>
        <mc:Fallback xmlns="">
          <p:pic>
            <p:nvPicPr>
              <p:cNvPr id="3" name="Ink 2">
                <a:extLst>
                  <a:ext uri="{FF2B5EF4-FFF2-40B4-BE49-F238E27FC236}">
                    <a16:creationId xmlns:a16="http://schemas.microsoft.com/office/drawing/2014/main" id="{BD2E2CA5-8FE2-A0C2-890E-75C549321E8E}"/>
                  </a:ext>
                </a:extLst>
              </p:cNvPr>
              <p:cNvPicPr/>
              <p:nvPr/>
            </p:nvPicPr>
            <p:blipFill>
              <a:blip r:embed="rId6"/>
              <a:stretch>
                <a:fillRect/>
              </a:stretch>
            </p:blipFill>
            <p:spPr>
              <a:xfrm>
                <a:off x="4094430" y="760881"/>
                <a:ext cx="18000" cy="18000"/>
              </a:xfrm>
              <a:prstGeom prst="rect">
                <a:avLst/>
              </a:prstGeom>
            </p:spPr>
          </p:pic>
        </mc:Fallback>
      </mc:AlternateContent>
      <p:grpSp>
        <p:nvGrpSpPr>
          <p:cNvPr id="254" name="Group 253">
            <a:extLst>
              <a:ext uri="{FF2B5EF4-FFF2-40B4-BE49-F238E27FC236}">
                <a16:creationId xmlns:a16="http://schemas.microsoft.com/office/drawing/2014/main" id="{59920D1D-2D11-67DC-FC13-F9F54E88F813}"/>
              </a:ext>
            </a:extLst>
          </p:cNvPr>
          <p:cNvGrpSpPr/>
          <p:nvPr/>
        </p:nvGrpSpPr>
        <p:grpSpPr>
          <a:xfrm>
            <a:off x="74278" y="552383"/>
            <a:ext cx="12106800" cy="6505920"/>
            <a:chOff x="74278" y="552383"/>
            <a:chExt cx="12106800" cy="6505920"/>
          </a:xfrm>
        </p:grpSpPr>
        <mc:AlternateContent xmlns:mc="http://schemas.openxmlformats.org/markup-compatibility/2006">
          <mc:Choice xmlns:p14="http://schemas.microsoft.com/office/powerpoint/2010/main" Requires="p14">
            <p:contentPart p14:bwMode="auto" r:id="rId7">
              <p14:nvContentPartPr>
                <p14:cNvPr id="46" name="Ink 45">
                  <a:extLst>
                    <a:ext uri="{FF2B5EF4-FFF2-40B4-BE49-F238E27FC236}">
                      <a16:creationId xmlns:a16="http://schemas.microsoft.com/office/drawing/2014/main" id="{903F5EFA-F575-E074-469B-C719C7D59903}"/>
                    </a:ext>
                  </a:extLst>
                </p14:cNvPr>
                <p14:cNvContentPartPr/>
                <p14:nvPr/>
              </p14:nvContentPartPr>
              <p14:xfrm>
                <a:off x="2136718" y="3548663"/>
                <a:ext cx="280800" cy="820080"/>
              </p14:xfrm>
            </p:contentPart>
          </mc:Choice>
          <mc:Fallback>
            <p:pic>
              <p:nvPicPr>
                <p:cNvPr id="46" name="Ink 45">
                  <a:extLst>
                    <a:ext uri="{FF2B5EF4-FFF2-40B4-BE49-F238E27FC236}">
                      <a16:creationId xmlns:a16="http://schemas.microsoft.com/office/drawing/2014/main" id="{903F5EFA-F575-E074-469B-C719C7D59903}"/>
                    </a:ext>
                  </a:extLst>
                </p:cNvPr>
                <p:cNvPicPr/>
                <p:nvPr/>
              </p:nvPicPr>
              <p:blipFill>
                <a:blip r:embed="rId8"/>
                <a:stretch>
                  <a:fillRect/>
                </a:stretch>
              </p:blipFill>
              <p:spPr>
                <a:xfrm>
                  <a:off x="2127718" y="3539663"/>
                  <a:ext cx="298440" cy="837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8" name="Ink 47">
                  <a:extLst>
                    <a:ext uri="{FF2B5EF4-FFF2-40B4-BE49-F238E27FC236}">
                      <a16:creationId xmlns:a16="http://schemas.microsoft.com/office/drawing/2014/main" id="{3E4B51A9-6C0A-9F4D-6412-D6F25600A9B9}"/>
                    </a:ext>
                  </a:extLst>
                </p14:cNvPr>
                <p14:cNvContentPartPr/>
                <p14:nvPr/>
              </p14:nvContentPartPr>
              <p14:xfrm>
                <a:off x="2154358" y="3021263"/>
                <a:ext cx="320760" cy="357840"/>
              </p14:xfrm>
            </p:contentPart>
          </mc:Choice>
          <mc:Fallback>
            <p:pic>
              <p:nvPicPr>
                <p:cNvPr id="48" name="Ink 47">
                  <a:extLst>
                    <a:ext uri="{FF2B5EF4-FFF2-40B4-BE49-F238E27FC236}">
                      <a16:creationId xmlns:a16="http://schemas.microsoft.com/office/drawing/2014/main" id="{3E4B51A9-6C0A-9F4D-6412-D6F25600A9B9}"/>
                    </a:ext>
                  </a:extLst>
                </p:cNvPr>
                <p:cNvPicPr/>
                <p:nvPr/>
              </p:nvPicPr>
              <p:blipFill>
                <a:blip r:embed="rId10"/>
                <a:stretch>
                  <a:fillRect/>
                </a:stretch>
              </p:blipFill>
              <p:spPr>
                <a:xfrm>
                  <a:off x="2145358" y="3012623"/>
                  <a:ext cx="3384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9" name="Ink 48">
                  <a:extLst>
                    <a:ext uri="{FF2B5EF4-FFF2-40B4-BE49-F238E27FC236}">
                      <a16:creationId xmlns:a16="http://schemas.microsoft.com/office/drawing/2014/main" id="{3572D9A3-7B01-1853-899A-22CF3EDF56F3}"/>
                    </a:ext>
                  </a:extLst>
                </p14:cNvPr>
                <p14:cNvContentPartPr/>
                <p14:nvPr/>
              </p14:nvContentPartPr>
              <p14:xfrm>
                <a:off x="2524438" y="3218903"/>
                <a:ext cx="86040" cy="115560"/>
              </p14:xfrm>
            </p:contentPart>
          </mc:Choice>
          <mc:Fallback>
            <p:pic>
              <p:nvPicPr>
                <p:cNvPr id="49" name="Ink 48">
                  <a:extLst>
                    <a:ext uri="{FF2B5EF4-FFF2-40B4-BE49-F238E27FC236}">
                      <a16:creationId xmlns:a16="http://schemas.microsoft.com/office/drawing/2014/main" id="{3572D9A3-7B01-1853-899A-22CF3EDF56F3}"/>
                    </a:ext>
                  </a:extLst>
                </p:cNvPr>
                <p:cNvPicPr/>
                <p:nvPr/>
              </p:nvPicPr>
              <p:blipFill>
                <a:blip r:embed="rId12"/>
                <a:stretch>
                  <a:fillRect/>
                </a:stretch>
              </p:blipFill>
              <p:spPr>
                <a:xfrm>
                  <a:off x="2515798" y="3209903"/>
                  <a:ext cx="1036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0" name="Ink 49">
                  <a:extLst>
                    <a:ext uri="{FF2B5EF4-FFF2-40B4-BE49-F238E27FC236}">
                      <a16:creationId xmlns:a16="http://schemas.microsoft.com/office/drawing/2014/main" id="{A9CE2687-BD56-509C-ABF3-ED00CDD3FB04}"/>
                    </a:ext>
                  </a:extLst>
                </p14:cNvPr>
                <p14:cNvContentPartPr/>
                <p14:nvPr/>
              </p14:nvContentPartPr>
              <p14:xfrm>
                <a:off x="2731798" y="2963303"/>
                <a:ext cx="82080" cy="360360"/>
              </p14:xfrm>
            </p:contentPart>
          </mc:Choice>
          <mc:Fallback>
            <p:pic>
              <p:nvPicPr>
                <p:cNvPr id="50" name="Ink 49">
                  <a:extLst>
                    <a:ext uri="{FF2B5EF4-FFF2-40B4-BE49-F238E27FC236}">
                      <a16:creationId xmlns:a16="http://schemas.microsoft.com/office/drawing/2014/main" id="{A9CE2687-BD56-509C-ABF3-ED00CDD3FB04}"/>
                    </a:ext>
                  </a:extLst>
                </p:cNvPr>
                <p:cNvPicPr/>
                <p:nvPr/>
              </p:nvPicPr>
              <p:blipFill>
                <a:blip r:embed="rId14"/>
                <a:stretch>
                  <a:fillRect/>
                </a:stretch>
              </p:blipFill>
              <p:spPr>
                <a:xfrm>
                  <a:off x="2722798" y="2954303"/>
                  <a:ext cx="9972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1" name="Ink 50">
                  <a:extLst>
                    <a:ext uri="{FF2B5EF4-FFF2-40B4-BE49-F238E27FC236}">
                      <a16:creationId xmlns:a16="http://schemas.microsoft.com/office/drawing/2014/main" id="{6F063AA8-658F-991B-20F3-33A4F4AE417A}"/>
                    </a:ext>
                  </a:extLst>
                </p14:cNvPr>
                <p14:cNvContentPartPr/>
                <p14:nvPr/>
              </p14:nvContentPartPr>
              <p14:xfrm>
                <a:off x="2873638" y="3115943"/>
                <a:ext cx="87840" cy="127080"/>
              </p14:xfrm>
            </p:contentPart>
          </mc:Choice>
          <mc:Fallback>
            <p:pic>
              <p:nvPicPr>
                <p:cNvPr id="51" name="Ink 50">
                  <a:extLst>
                    <a:ext uri="{FF2B5EF4-FFF2-40B4-BE49-F238E27FC236}">
                      <a16:creationId xmlns:a16="http://schemas.microsoft.com/office/drawing/2014/main" id="{6F063AA8-658F-991B-20F3-33A4F4AE417A}"/>
                    </a:ext>
                  </a:extLst>
                </p:cNvPr>
                <p:cNvPicPr/>
                <p:nvPr/>
              </p:nvPicPr>
              <p:blipFill>
                <a:blip r:embed="rId16"/>
                <a:stretch>
                  <a:fillRect/>
                </a:stretch>
              </p:blipFill>
              <p:spPr>
                <a:xfrm>
                  <a:off x="2864638" y="3106943"/>
                  <a:ext cx="1054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2" name="Ink 51">
                  <a:extLst>
                    <a:ext uri="{FF2B5EF4-FFF2-40B4-BE49-F238E27FC236}">
                      <a16:creationId xmlns:a16="http://schemas.microsoft.com/office/drawing/2014/main" id="{3988B820-B04A-E4AB-30D7-4A0B5B4047B4}"/>
                    </a:ext>
                  </a:extLst>
                </p14:cNvPr>
                <p14:cNvContentPartPr/>
                <p14:nvPr/>
              </p14:nvContentPartPr>
              <p14:xfrm>
                <a:off x="3001438" y="3122783"/>
                <a:ext cx="80280" cy="79920"/>
              </p14:xfrm>
            </p:contentPart>
          </mc:Choice>
          <mc:Fallback>
            <p:pic>
              <p:nvPicPr>
                <p:cNvPr id="52" name="Ink 51">
                  <a:extLst>
                    <a:ext uri="{FF2B5EF4-FFF2-40B4-BE49-F238E27FC236}">
                      <a16:creationId xmlns:a16="http://schemas.microsoft.com/office/drawing/2014/main" id="{3988B820-B04A-E4AB-30D7-4A0B5B4047B4}"/>
                    </a:ext>
                  </a:extLst>
                </p:cNvPr>
                <p:cNvPicPr/>
                <p:nvPr/>
              </p:nvPicPr>
              <p:blipFill>
                <a:blip r:embed="rId18"/>
                <a:stretch>
                  <a:fillRect/>
                </a:stretch>
              </p:blipFill>
              <p:spPr>
                <a:xfrm>
                  <a:off x="2992798" y="3113783"/>
                  <a:ext cx="979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3" name="Ink 52">
                  <a:extLst>
                    <a:ext uri="{FF2B5EF4-FFF2-40B4-BE49-F238E27FC236}">
                      <a16:creationId xmlns:a16="http://schemas.microsoft.com/office/drawing/2014/main" id="{2B5468E9-5F35-2B51-3865-2AC769422EEE}"/>
                    </a:ext>
                  </a:extLst>
                </p14:cNvPr>
                <p14:cNvContentPartPr/>
                <p14:nvPr/>
              </p14:nvContentPartPr>
              <p14:xfrm>
                <a:off x="3114118" y="3086423"/>
                <a:ext cx="87120" cy="304200"/>
              </p14:xfrm>
            </p:contentPart>
          </mc:Choice>
          <mc:Fallback>
            <p:pic>
              <p:nvPicPr>
                <p:cNvPr id="53" name="Ink 52">
                  <a:extLst>
                    <a:ext uri="{FF2B5EF4-FFF2-40B4-BE49-F238E27FC236}">
                      <a16:creationId xmlns:a16="http://schemas.microsoft.com/office/drawing/2014/main" id="{2B5468E9-5F35-2B51-3865-2AC769422EEE}"/>
                    </a:ext>
                  </a:extLst>
                </p:cNvPr>
                <p:cNvPicPr/>
                <p:nvPr/>
              </p:nvPicPr>
              <p:blipFill>
                <a:blip r:embed="rId20"/>
                <a:stretch>
                  <a:fillRect/>
                </a:stretch>
              </p:blipFill>
              <p:spPr>
                <a:xfrm>
                  <a:off x="3105118" y="3077423"/>
                  <a:ext cx="10476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4" name="Ink 53">
                  <a:extLst>
                    <a:ext uri="{FF2B5EF4-FFF2-40B4-BE49-F238E27FC236}">
                      <a16:creationId xmlns:a16="http://schemas.microsoft.com/office/drawing/2014/main" id="{3C735CED-67D7-8711-FD86-4A954358860E}"/>
                    </a:ext>
                  </a:extLst>
                </p14:cNvPr>
                <p14:cNvContentPartPr/>
                <p14:nvPr/>
              </p14:nvContentPartPr>
              <p14:xfrm>
                <a:off x="3300238" y="3161303"/>
                <a:ext cx="360" cy="1440"/>
              </p14:xfrm>
            </p:contentPart>
          </mc:Choice>
          <mc:Fallback>
            <p:pic>
              <p:nvPicPr>
                <p:cNvPr id="54" name="Ink 53">
                  <a:extLst>
                    <a:ext uri="{FF2B5EF4-FFF2-40B4-BE49-F238E27FC236}">
                      <a16:creationId xmlns:a16="http://schemas.microsoft.com/office/drawing/2014/main" id="{3C735CED-67D7-8711-FD86-4A954358860E}"/>
                    </a:ext>
                  </a:extLst>
                </p:cNvPr>
                <p:cNvPicPr/>
                <p:nvPr/>
              </p:nvPicPr>
              <p:blipFill>
                <a:blip r:embed="rId22"/>
                <a:stretch>
                  <a:fillRect/>
                </a:stretch>
              </p:blipFill>
              <p:spPr>
                <a:xfrm>
                  <a:off x="3291598" y="3152663"/>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 name="Ink 20">
                  <a:extLst>
                    <a:ext uri="{FF2B5EF4-FFF2-40B4-BE49-F238E27FC236}">
                      <a16:creationId xmlns:a16="http://schemas.microsoft.com/office/drawing/2014/main" id="{B61C74AD-534D-055F-DF8A-64074A7D78D1}"/>
                    </a:ext>
                  </a:extLst>
                </p14:cNvPr>
                <p14:cNvContentPartPr/>
                <p14:nvPr/>
              </p14:nvContentPartPr>
              <p14:xfrm>
                <a:off x="1786438" y="5266943"/>
                <a:ext cx="2221200" cy="370440"/>
              </p14:xfrm>
            </p:contentPart>
          </mc:Choice>
          <mc:Fallback>
            <p:pic>
              <p:nvPicPr>
                <p:cNvPr id="21" name="Ink 20">
                  <a:extLst>
                    <a:ext uri="{FF2B5EF4-FFF2-40B4-BE49-F238E27FC236}">
                      <a16:creationId xmlns:a16="http://schemas.microsoft.com/office/drawing/2014/main" id="{B61C74AD-534D-055F-DF8A-64074A7D78D1}"/>
                    </a:ext>
                  </a:extLst>
                </p:cNvPr>
                <p:cNvPicPr/>
                <p:nvPr/>
              </p:nvPicPr>
              <p:blipFill>
                <a:blip r:embed="rId24"/>
                <a:stretch>
                  <a:fillRect/>
                </a:stretch>
              </p:blipFill>
              <p:spPr>
                <a:xfrm>
                  <a:off x="1777798" y="5258303"/>
                  <a:ext cx="223884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 name="Ink 3">
                  <a:extLst>
                    <a:ext uri="{FF2B5EF4-FFF2-40B4-BE49-F238E27FC236}">
                      <a16:creationId xmlns:a16="http://schemas.microsoft.com/office/drawing/2014/main" id="{4C5A8D40-A1EE-5520-BEAB-B15BBD6DEE8F}"/>
                    </a:ext>
                  </a:extLst>
                </p14:cNvPr>
                <p14:cNvContentPartPr/>
                <p14:nvPr/>
              </p14:nvContentPartPr>
              <p14:xfrm>
                <a:off x="595918" y="3996863"/>
                <a:ext cx="408240" cy="420120"/>
              </p14:xfrm>
            </p:contentPart>
          </mc:Choice>
          <mc:Fallback>
            <p:pic>
              <p:nvPicPr>
                <p:cNvPr id="4" name="Ink 3">
                  <a:extLst>
                    <a:ext uri="{FF2B5EF4-FFF2-40B4-BE49-F238E27FC236}">
                      <a16:creationId xmlns:a16="http://schemas.microsoft.com/office/drawing/2014/main" id="{4C5A8D40-A1EE-5520-BEAB-B15BBD6DEE8F}"/>
                    </a:ext>
                  </a:extLst>
                </p:cNvPr>
                <p:cNvPicPr/>
                <p:nvPr/>
              </p:nvPicPr>
              <p:blipFill>
                <a:blip r:embed="rId26"/>
                <a:stretch>
                  <a:fillRect/>
                </a:stretch>
              </p:blipFill>
              <p:spPr>
                <a:xfrm>
                  <a:off x="587278" y="3988223"/>
                  <a:ext cx="42588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 name="Ink 4">
                  <a:extLst>
                    <a:ext uri="{FF2B5EF4-FFF2-40B4-BE49-F238E27FC236}">
                      <a16:creationId xmlns:a16="http://schemas.microsoft.com/office/drawing/2014/main" id="{FF1526C2-07BD-9391-D3C8-51C7F0A2C32A}"/>
                    </a:ext>
                  </a:extLst>
                </p14:cNvPr>
                <p14:cNvContentPartPr/>
                <p14:nvPr/>
              </p14:nvContentPartPr>
              <p14:xfrm>
                <a:off x="670798" y="4285943"/>
                <a:ext cx="151560" cy="53640"/>
              </p14:xfrm>
            </p:contentPart>
          </mc:Choice>
          <mc:Fallback>
            <p:pic>
              <p:nvPicPr>
                <p:cNvPr id="5" name="Ink 4">
                  <a:extLst>
                    <a:ext uri="{FF2B5EF4-FFF2-40B4-BE49-F238E27FC236}">
                      <a16:creationId xmlns:a16="http://schemas.microsoft.com/office/drawing/2014/main" id="{FF1526C2-07BD-9391-D3C8-51C7F0A2C32A}"/>
                    </a:ext>
                  </a:extLst>
                </p:cNvPr>
                <p:cNvPicPr/>
                <p:nvPr/>
              </p:nvPicPr>
              <p:blipFill>
                <a:blip r:embed="rId28"/>
                <a:stretch>
                  <a:fillRect/>
                </a:stretch>
              </p:blipFill>
              <p:spPr>
                <a:xfrm>
                  <a:off x="662158" y="4277303"/>
                  <a:ext cx="1692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 name="Ink 6">
                  <a:extLst>
                    <a:ext uri="{FF2B5EF4-FFF2-40B4-BE49-F238E27FC236}">
                      <a16:creationId xmlns:a16="http://schemas.microsoft.com/office/drawing/2014/main" id="{860EC59A-9F72-FB52-5A82-0513E89757EA}"/>
                    </a:ext>
                  </a:extLst>
                </p14:cNvPr>
                <p14:cNvContentPartPr/>
                <p14:nvPr/>
              </p14:nvContentPartPr>
              <p14:xfrm>
                <a:off x="683398" y="4133303"/>
                <a:ext cx="5400" cy="360"/>
              </p14:xfrm>
            </p:contentPart>
          </mc:Choice>
          <mc:Fallback>
            <p:pic>
              <p:nvPicPr>
                <p:cNvPr id="7" name="Ink 6">
                  <a:extLst>
                    <a:ext uri="{FF2B5EF4-FFF2-40B4-BE49-F238E27FC236}">
                      <a16:creationId xmlns:a16="http://schemas.microsoft.com/office/drawing/2014/main" id="{860EC59A-9F72-FB52-5A82-0513E89757EA}"/>
                    </a:ext>
                  </a:extLst>
                </p:cNvPr>
                <p:cNvPicPr/>
                <p:nvPr/>
              </p:nvPicPr>
              <p:blipFill>
                <a:blip r:embed="rId30"/>
                <a:stretch>
                  <a:fillRect/>
                </a:stretch>
              </p:blipFill>
              <p:spPr>
                <a:xfrm>
                  <a:off x="674758" y="4124303"/>
                  <a:ext cx="23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 name="Ink 7">
                  <a:extLst>
                    <a:ext uri="{FF2B5EF4-FFF2-40B4-BE49-F238E27FC236}">
                      <a16:creationId xmlns:a16="http://schemas.microsoft.com/office/drawing/2014/main" id="{CAEA9DAE-05EA-0311-C3D2-595A1BA97CB6}"/>
                    </a:ext>
                  </a:extLst>
                </p14:cNvPr>
                <p14:cNvContentPartPr/>
                <p14:nvPr/>
              </p14:nvContentPartPr>
              <p14:xfrm>
                <a:off x="838918" y="4139783"/>
                <a:ext cx="1440" cy="2880"/>
              </p14:xfrm>
            </p:contentPart>
          </mc:Choice>
          <mc:Fallback>
            <p:pic>
              <p:nvPicPr>
                <p:cNvPr id="8" name="Ink 7">
                  <a:extLst>
                    <a:ext uri="{FF2B5EF4-FFF2-40B4-BE49-F238E27FC236}">
                      <a16:creationId xmlns:a16="http://schemas.microsoft.com/office/drawing/2014/main" id="{CAEA9DAE-05EA-0311-C3D2-595A1BA97CB6}"/>
                    </a:ext>
                  </a:extLst>
                </p:cNvPr>
                <p:cNvPicPr/>
                <p:nvPr/>
              </p:nvPicPr>
              <p:blipFill>
                <a:blip r:embed="rId32"/>
                <a:stretch>
                  <a:fillRect/>
                </a:stretch>
              </p:blipFill>
              <p:spPr>
                <a:xfrm>
                  <a:off x="829918" y="4130783"/>
                  <a:ext cx="19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 name="Ink 8">
                  <a:extLst>
                    <a:ext uri="{FF2B5EF4-FFF2-40B4-BE49-F238E27FC236}">
                      <a16:creationId xmlns:a16="http://schemas.microsoft.com/office/drawing/2014/main" id="{1F6F974F-2A98-86B0-3B80-CA8D59B8EC6B}"/>
                    </a:ext>
                  </a:extLst>
                </p14:cNvPr>
                <p14:cNvContentPartPr/>
                <p14:nvPr/>
              </p14:nvContentPartPr>
              <p14:xfrm>
                <a:off x="586198" y="4471343"/>
                <a:ext cx="351360" cy="309600"/>
              </p14:xfrm>
            </p:contentPart>
          </mc:Choice>
          <mc:Fallback>
            <p:pic>
              <p:nvPicPr>
                <p:cNvPr id="9" name="Ink 8">
                  <a:extLst>
                    <a:ext uri="{FF2B5EF4-FFF2-40B4-BE49-F238E27FC236}">
                      <a16:creationId xmlns:a16="http://schemas.microsoft.com/office/drawing/2014/main" id="{1F6F974F-2A98-86B0-3B80-CA8D59B8EC6B}"/>
                    </a:ext>
                  </a:extLst>
                </p:cNvPr>
                <p:cNvPicPr/>
                <p:nvPr/>
              </p:nvPicPr>
              <p:blipFill>
                <a:blip r:embed="rId34"/>
                <a:stretch>
                  <a:fillRect/>
                </a:stretch>
              </p:blipFill>
              <p:spPr>
                <a:xfrm>
                  <a:off x="577198" y="4462703"/>
                  <a:ext cx="36900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 name="Ink 9">
                  <a:extLst>
                    <a:ext uri="{FF2B5EF4-FFF2-40B4-BE49-F238E27FC236}">
                      <a16:creationId xmlns:a16="http://schemas.microsoft.com/office/drawing/2014/main" id="{53868141-3C1F-3E99-E947-9FE75405D9EE}"/>
                    </a:ext>
                  </a:extLst>
                </p14:cNvPr>
                <p14:cNvContentPartPr/>
                <p14:nvPr/>
              </p14:nvContentPartPr>
              <p14:xfrm>
                <a:off x="277318" y="3594743"/>
                <a:ext cx="156600" cy="347400"/>
              </p14:xfrm>
            </p:contentPart>
          </mc:Choice>
          <mc:Fallback>
            <p:pic>
              <p:nvPicPr>
                <p:cNvPr id="10" name="Ink 9">
                  <a:extLst>
                    <a:ext uri="{FF2B5EF4-FFF2-40B4-BE49-F238E27FC236}">
                      <a16:creationId xmlns:a16="http://schemas.microsoft.com/office/drawing/2014/main" id="{53868141-3C1F-3E99-E947-9FE75405D9EE}"/>
                    </a:ext>
                  </a:extLst>
                </p:cNvPr>
                <p:cNvPicPr/>
                <p:nvPr/>
              </p:nvPicPr>
              <p:blipFill>
                <a:blip r:embed="rId36"/>
                <a:stretch>
                  <a:fillRect/>
                </a:stretch>
              </p:blipFill>
              <p:spPr>
                <a:xfrm>
                  <a:off x="268678" y="3586103"/>
                  <a:ext cx="17424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 name="Ink 10">
                  <a:extLst>
                    <a:ext uri="{FF2B5EF4-FFF2-40B4-BE49-F238E27FC236}">
                      <a16:creationId xmlns:a16="http://schemas.microsoft.com/office/drawing/2014/main" id="{28D46F01-1400-8C11-3595-15CD77CC709F}"/>
                    </a:ext>
                  </a:extLst>
                </p14:cNvPr>
                <p14:cNvContentPartPr/>
                <p14:nvPr/>
              </p14:nvContentPartPr>
              <p14:xfrm>
                <a:off x="303598" y="3779783"/>
                <a:ext cx="100800" cy="53280"/>
              </p14:xfrm>
            </p:contentPart>
          </mc:Choice>
          <mc:Fallback>
            <p:pic>
              <p:nvPicPr>
                <p:cNvPr id="11" name="Ink 10">
                  <a:extLst>
                    <a:ext uri="{FF2B5EF4-FFF2-40B4-BE49-F238E27FC236}">
                      <a16:creationId xmlns:a16="http://schemas.microsoft.com/office/drawing/2014/main" id="{28D46F01-1400-8C11-3595-15CD77CC709F}"/>
                    </a:ext>
                  </a:extLst>
                </p:cNvPr>
                <p:cNvPicPr/>
                <p:nvPr/>
              </p:nvPicPr>
              <p:blipFill>
                <a:blip r:embed="rId38"/>
                <a:stretch>
                  <a:fillRect/>
                </a:stretch>
              </p:blipFill>
              <p:spPr>
                <a:xfrm>
                  <a:off x="294598" y="3771143"/>
                  <a:ext cx="1184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 name="Ink 11">
                  <a:extLst>
                    <a:ext uri="{FF2B5EF4-FFF2-40B4-BE49-F238E27FC236}">
                      <a16:creationId xmlns:a16="http://schemas.microsoft.com/office/drawing/2014/main" id="{47E43E40-129D-F690-7550-DFF355C2A466}"/>
                    </a:ext>
                  </a:extLst>
                </p14:cNvPr>
                <p14:cNvContentPartPr/>
                <p14:nvPr/>
              </p14:nvContentPartPr>
              <p14:xfrm>
                <a:off x="474598" y="3747383"/>
                <a:ext cx="104400" cy="121320"/>
              </p14:xfrm>
            </p:contentPart>
          </mc:Choice>
          <mc:Fallback>
            <p:pic>
              <p:nvPicPr>
                <p:cNvPr id="12" name="Ink 11">
                  <a:extLst>
                    <a:ext uri="{FF2B5EF4-FFF2-40B4-BE49-F238E27FC236}">
                      <a16:creationId xmlns:a16="http://schemas.microsoft.com/office/drawing/2014/main" id="{47E43E40-129D-F690-7550-DFF355C2A466}"/>
                    </a:ext>
                  </a:extLst>
                </p:cNvPr>
                <p:cNvPicPr/>
                <p:nvPr/>
              </p:nvPicPr>
              <p:blipFill>
                <a:blip r:embed="rId40"/>
                <a:stretch>
                  <a:fillRect/>
                </a:stretch>
              </p:blipFill>
              <p:spPr>
                <a:xfrm>
                  <a:off x="465958" y="3738743"/>
                  <a:ext cx="1220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3" name="Ink 12">
                  <a:extLst>
                    <a:ext uri="{FF2B5EF4-FFF2-40B4-BE49-F238E27FC236}">
                      <a16:creationId xmlns:a16="http://schemas.microsoft.com/office/drawing/2014/main" id="{3A395166-20E5-17AB-08DA-E1DB879CDA83}"/>
                    </a:ext>
                  </a:extLst>
                </p14:cNvPr>
                <p14:cNvContentPartPr/>
                <p14:nvPr/>
              </p14:nvContentPartPr>
              <p14:xfrm>
                <a:off x="626158" y="3716423"/>
                <a:ext cx="74520" cy="120600"/>
              </p14:xfrm>
            </p:contentPart>
          </mc:Choice>
          <mc:Fallback>
            <p:pic>
              <p:nvPicPr>
                <p:cNvPr id="13" name="Ink 12">
                  <a:extLst>
                    <a:ext uri="{FF2B5EF4-FFF2-40B4-BE49-F238E27FC236}">
                      <a16:creationId xmlns:a16="http://schemas.microsoft.com/office/drawing/2014/main" id="{3A395166-20E5-17AB-08DA-E1DB879CDA83}"/>
                    </a:ext>
                  </a:extLst>
                </p:cNvPr>
                <p:cNvPicPr/>
                <p:nvPr/>
              </p:nvPicPr>
              <p:blipFill>
                <a:blip r:embed="rId42"/>
                <a:stretch>
                  <a:fillRect/>
                </a:stretch>
              </p:blipFill>
              <p:spPr>
                <a:xfrm>
                  <a:off x="617518" y="3707783"/>
                  <a:ext cx="921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4" name="Ink 13">
                  <a:extLst>
                    <a:ext uri="{FF2B5EF4-FFF2-40B4-BE49-F238E27FC236}">
                      <a16:creationId xmlns:a16="http://schemas.microsoft.com/office/drawing/2014/main" id="{C65474C7-EA2B-69E4-1870-C9E2575ADC10}"/>
                    </a:ext>
                  </a:extLst>
                </p14:cNvPr>
                <p14:cNvContentPartPr/>
                <p14:nvPr/>
              </p14:nvContentPartPr>
              <p14:xfrm>
                <a:off x="726598" y="3604463"/>
                <a:ext cx="90000" cy="202320"/>
              </p14:xfrm>
            </p:contentPart>
          </mc:Choice>
          <mc:Fallback>
            <p:pic>
              <p:nvPicPr>
                <p:cNvPr id="14" name="Ink 13">
                  <a:extLst>
                    <a:ext uri="{FF2B5EF4-FFF2-40B4-BE49-F238E27FC236}">
                      <a16:creationId xmlns:a16="http://schemas.microsoft.com/office/drawing/2014/main" id="{C65474C7-EA2B-69E4-1870-C9E2575ADC10}"/>
                    </a:ext>
                  </a:extLst>
                </p:cNvPr>
                <p:cNvPicPr/>
                <p:nvPr/>
              </p:nvPicPr>
              <p:blipFill>
                <a:blip r:embed="rId44"/>
                <a:stretch>
                  <a:fillRect/>
                </a:stretch>
              </p:blipFill>
              <p:spPr>
                <a:xfrm>
                  <a:off x="717958" y="3595463"/>
                  <a:ext cx="1076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5" name="Ink 14">
                  <a:extLst>
                    <a:ext uri="{FF2B5EF4-FFF2-40B4-BE49-F238E27FC236}">
                      <a16:creationId xmlns:a16="http://schemas.microsoft.com/office/drawing/2014/main" id="{72EEC6FB-023F-F105-455A-EC3FD65EDE8F}"/>
                    </a:ext>
                  </a:extLst>
                </p14:cNvPr>
                <p14:cNvContentPartPr/>
                <p14:nvPr/>
              </p14:nvContentPartPr>
              <p14:xfrm>
                <a:off x="845398" y="3600863"/>
                <a:ext cx="61200" cy="188280"/>
              </p14:xfrm>
            </p:contentPart>
          </mc:Choice>
          <mc:Fallback>
            <p:pic>
              <p:nvPicPr>
                <p:cNvPr id="15" name="Ink 14">
                  <a:extLst>
                    <a:ext uri="{FF2B5EF4-FFF2-40B4-BE49-F238E27FC236}">
                      <a16:creationId xmlns:a16="http://schemas.microsoft.com/office/drawing/2014/main" id="{72EEC6FB-023F-F105-455A-EC3FD65EDE8F}"/>
                    </a:ext>
                  </a:extLst>
                </p:cNvPr>
                <p:cNvPicPr/>
                <p:nvPr/>
              </p:nvPicPr>
              <p:blipFill>
                <a:blip r:embed="rId46"/>
                <a:stretch>
                  <a:fillRect/>
                </a:stretch>
              </p:blipFill>
              <p:spPr>
                <a:xfrm>
                  <a:off x="836398" y="3592223"/>
                  <a:ext cx="7884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6" name="Ink 15">
                  <a:extLst>
                    <a:ext uri="{FF2B5EF4-FFF2-40B4-BE49-F238E27FC236}">
                      <a16:creationId xmlns:a16="http://schemas.microsoft.com/office/drawing/2014/main" id="{BFD16192-39CD-5D74-E799-72251A2345FF}"/>
                    </a:ext>
                  </a:extLst>
                </p14:cNvPr>
                <p14:cNvContentPartPr/>
                <p14:nvPr/>
              </p14:nvContentPartPr>
              <p14:xfrm>
                <a:off x="964558" y="3640463"/>
                <a:ext cx="201240" cy="117360"/>
              </p14:xfrm>
            </p:contentPart>
          </mc:Choice>
          <mc:Fallback>
            <p:pic>
              <p:nvPicPr>
                <p:cNvPr id="16" name="Ink 15">
                  <a:extLst>
                    <a:ext uri="{FF2B5EF4-FFF2-40B4-BE49-F238E27FC236}">
                      <a16:creationId xmlns:a16="http://schemas.microsoft.com/office/drawing/2014/main" id="{BFD16192-39CD-5D74-E799-72251A2345FF}"/>
                    </a:ext>
                  </a:extLst>
                </p:cNvPr>
                <p:cNvPicPr/>
                <p:nvPr/>
              </p:nvPicPr>
              <p:blipFill>
                <a:blip r:embed="rId48"/>
                <a:stretch>
                  <a:fillRect/>
                </a:stretch>
              </p:blipFill>
              <p:spPr>
                <a:xfrm>
                  <a:off x="955558" y="3631463"/>
                  <a:ext cx="2188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7" name="Ink 16">
                  <a:extLst>
                    <a:ext uri="{FF2B5EF4-FFF2-40B4-BE49-F238E27FC236}">
                      <a16:creationId xmlns:a16="http://schemas.microsoft.com/office/drawing/2014/main" id="{72386675-1A1A-6022-45C8-56D4997E70FE}"/>
                    </a:ext>
                  </a:extLst>
                </p14:cNvPr>
                <p14:cNvContentPartPr/>
                <p14:nvPr/>
              </p14:nvContentPartPr>
              <p14:xfrm>
                <a:off x="1120078" y="4455143"/>
                <a:ext cx="452520" cy="11160"/>
              </p14:xfrm>
            </p:contentPart>
          </mc:Choice>
          <mc:Fallback>
            <p:pic>
              <p:nvPicPr>
                <p:cNvPr id="17" name="Ink 16">
                  <a:extLst>
                    <a:ext uri="{FF2B5EF4-FFF2-40B4-BE49-F238E27FC236}">
                      <a16:creationId xmlns:a16="http://schemas.microsoft.com/office/drawing/2014/main" id="{72386675-1A1A-6022-45C8-56D4997E70FE}"/>
                    </a:ext>
                  </a:extLst>
                </p:cNvPr>
                <p:cNvPicPr/>
                <p:nvPr/>
              </p:nvPicPr>
              <p:blipFill>
                <a:blip r:embed="rId50"/>
                <a:stretch>
                  <a:fillRect/>
                </a:stretch>
              </p:blipFill>
              <p:spPr>
                <a:xfrm>
                  <a:off x="1111438" y="4446143"/>
                  <a:ext cx="4701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8" name="Ink 17">
                  <a:extLst>
                    <a:ext uri="{FF2B5EF4-FFF2-40B4-BE49-F238E27FC236}">
                      <a16:creationId xmlns:a16="http://schemas.microsoft.com/office/drawing/2014/main" id="{7DFA5C97-8E77-9AB4-045A-2803BF46F952}"/>
                    </a:ext>
                  </a:extLst>
                </p14:cNvPr>
                <p14:cNvContentPartPr/>
                <p14:nvPr/>
              </p14:nvContentPartPr>
              <p14:xfrm>
                <a:off x="1525078" y="4289903"/>
                <a:ext cx="114120" cy="226440"/>
              </p14:xfrm>
            </p:contentPart>
          </mc:Choice>
          <mc:Fallback>
            <p:pic>
              <p:nvPicPr>
                <p:cNvPr id="18" name="Ink 17">
                  <a:extLst>
                    <a:ext uri="{FF2B5EF4-FFF2-40B4-BE49-F238E27FC236}">
                      <a16:creationId xmlns:a16="http://schemas.microsoft.com/office/drawing/2014/main" id="{7DFA5C97-8E77-9AB4-045A-2803BF46F952}"/>
                    </a:ext>
                  </a:extLst>
                </p:cNvPr>
                <p:cNvPicPr/>
                <p:nvPr/>
              </p:nvPicPr>
              <p:blipFill>
                <a:blip r:embed="rId52"/>
                <a:stretch>
                  <a:fillRect/>
                </a:stretch>
              </p:blipFill>
              <p:spPr>
                <a:xfrm>
                  <a:off x="1516438" y="4280903"/>
                  <a:ext cx="1317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9" name="Ink 18">
                  <a:extLst>
                    <a:ext uri="{FF2B5EF4-FFF2-40B4-BE49-F238E27FC236}">
                      <a16:creationId xmlns:a16="http://schemas.microsoft.com/office/drawing/2014/main" id="{37EB0588-A7F8-F44D-B56E-22F6B96A3C83}"/>
                    </a:ext>
                  </a:extLst>
                </p14:cNvPr>
                <p14:cNvContentPartPr/>
                <p14:nvPr/>
              </p14:nvContentPartPr>
              <p14:xfrm>
                <a:off x="1863838" y="3995423"/>
                <a:ext cx="1922760" cy="1153440"/>
              </p14:xfrm>
            </p:contentPart>
          </mc:Choice>
          <mc:Fallback>
            <p:pic>
              <p:nvPicPr>
                <p:cNvPr id="19" name="Ink 18">
                  <a:extLst>
                    <a:ext uri="{FF2B5EF4-FFF2-40B4-BE49-F238E27FC236}">
                      <a16:creationId xmlns:a16="http://schemas.microsoft.com/office/drawing/2014/main" id="{37EB0588-A7F8-F44D-B56E-22F6B96A3C83}"/>
                    </a:ext>
                  </a:extLst>
                </p:cNvPr>
                <p:cNvPicPr/>
                <p:nvPr/>
              </p:nvPicPr>
              <p:blipFill>
                <a:blip r:embed="rId54"/>
                <a:stretch>
                  <a:fillRect/>
                </a:stretch>
              </p:blipFill>
              <p:spPr>
                <a:xfrm>
                  <a:off x="1854838" y="3986783"/>
                  <a:ext cx="1940400" cy="1171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0" name="Ink 19">
                  <a:extLst>
                    <a:ext uri="{FF2B5EF4-FFF2-40B4-BE49-F238E27FC236}">
                      <a16:creationId xmlns:a16="http://schemas.microsoft.com/office/drawing/2014/main" id="{6E343278-76E2-061A-20BC-50376EE6888A}"/>
                    </a:ext>
                  </a:extLst>
                </p14:cNvPr>
                <p14:cNvContentPartPr/>
                <p14:nvPr/>
              </p14:nvContentPartPr>
              <p14:xfrm>
                <a:off x="2411038" y="3989303"/>
                <a:ext cx="1496880" cy="1109880"/>
              </p14:xfrm>
            </p:contentPart>
          </mc:Choice>
          <mc:Fallback>
            <p:pic>
              <p:nvPicPr>
                <p:cNvPr id="20" name="Ink 19">
                  <a:extLst>
                    <a:ext uri="{FF2B5EF4-FFF2-40B4-BE49-F238E27FC236}">
                      <a16:creationId xmlns:a16="http://schemas.microsoft.com/office/drawing/2014/main" id="{6E343278-76E2-061A-20BC-50376EE6888A}"/>
                    </a:ext>
                  </a:extLst>
                </p:cNvPr>
                <p:cNvPicPr/>
                <p:nvPr/>
              </p:nvPicPr>
              <p:blipFill>
                <a:blip r:embed="rId56"/>
                <a:stretch>
                  <a:fillRect/>
                </a:stretch>
              </p:blipFill>
              <p:spPr>
                <a:xfrm>
                  <a:off x="2402398" y="3980663"/>
                  <a:ext cx="1514520" cy="1127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3" name="Ink 22">
                  <a:extLst>
                    <a:ext uri="{FF2B5EF4-FFF2-40B4-BE49-F238E27FC236}">
                      <a16:creationId xmlns:a16="http://schemas.microsoft.com/office/drawing/2014/main" id="{4E9CC1F3-8794-35BE-2FE5-C527D0FA30C0}"/>
                    </a:ext>
                  </a:extLst>
                </p14:cNvPr>
                <p14:cNvContentPartPr/>
                <p14:nvPr/>
              </p14:nvContentPartPr>
              <p14:xfrm>
                <a:off x="2191798" y="4664303"/>
                <a:ext cx="360" cy="209520"/>
              </p14:xfrm>
            </p:contentPart>
          </mc:Choice>
          <mc:Fallback>
            <p:pic>
              <p:nvPicPr>
                <p:cNvPr id="23" name="Ink 22">
                  <a:extLst>
                    <a:ext uri="{FF2B5EF4-FFF2-40B4-BE49-F238E27FC236}">
                      <a16:creationId xmlns:a16="http://schemas.microsoft.com/office/drawing/2014/main" id="{4E9CC1F3-8794-35BE-2FE5-C527D0FA30C0}"/>
                    </a:ext>
                  </a:extLst>
                </p:cNvPr>
                <p:cNvPicPr/>
                <p:nvPr/>
              </p:nvPicPr>
              <p:blipFill>
                <a:blip r:embed="rId58"/>
                <a:stretch>
                  <a:fillRect/>
                </a:stretch>
              </p:blipFill>
              <p:spPr>
                <a:xfrm>
                  <a:off x="2182798" y="4655663"/>
                  <a:ext cx="180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4" name="Ink 23">
                  <a:extLst>
                    <a:ext uri="{FF2B5EF4-FFF2-40B4-BE49-F238E27FC236}">
                      <a16:creationId xmlns:a16="http://schemas.microsoft.com/office/drawing/2014/main" id="{B2B3ECFB-AE65-0E44-F0A9-A03A65D9E759}"/>
                    </a:ext>
                  </a:extLst>
                </p14:cNvPr>
                <p14:cNvContentPartPr/>
                <p14:nvPr/>
              </p14:nvContentPartPr>
              <p14:xfrm>
                <a:off x="2191798" y="4963103"/>
                <a:ext cx="1392480" cy="78120"/>
              </p14:xfrm>
            </p:contentPart>
          </mc:Choice>
          <mc:Fallback>
            <p:pic>
              <p:nvPicPr>
                <p:cNvPr id="24" name="Ink 23">
                  <a:extLst>
                    <a:ext uri="{FF2B5EF4-FFF2-40B4-BE49-F238E27FC236}">
                      <a16:creationId xmlns:a16="http://schemas.microsoft.com/office/drawing/2014/main" id="{B2B3ECFB-AE65-0E44-F0A9-A03A65D9E759}"/>
                    </a:ext>
                  </a:extLst>
                </p:cNvPr>
                <p:cNvPicPr/>
                <p:nvPr/>
              </p:nvPicPr>
              <p:blipFill>
                <a:blip r:embed="rId60"/>
                <a:stretch>
                  <a:fillRect/>
                </a:stretch>
              </p:blipFill>
              <p:spPr>
                <a:xfrm>
                  <a:off x="2182798" y="4954463"/>
                  <a:ext cx="14101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5" name="Ink 24">
                  <a:extLst>
                    <a:ext uri="{FF2B5EF4-FFF2-40B4-BE49-F238E27FC236}">
                      <a16:creationId xmlns:a16="http://schemas.microsoft.com/office/drawing/2014/main" id="{8D8936CA-37A9-456F-EF5C-4E00AB253E98}"/>
                    </a:ext>
                  </a:extLst>
                </p14:cNvPr>
                <p14:cNvContentPartPr/>
                <p14:nvPr/>
              </p14:nvContentPartPr>
              <p14:xfrm>
                <a:off x="2125558" y="4665743"/>
                <a:ext cx="1349280" cy="38520"/>
              </p14:xfrm>
            </p:contentPart>
          </mc:Choice>
          <mc:Fallback>
            <p:pic>
              <p:nvPicPr>
                <p:cNvPr id="25" name="Ink 24">
                  <a:extLst>
                    <a:ext uri="{FF2B5EF4-FFF2-40B4-BE49-F238E27FC236}">
                      <a16:creationId xmlns:a16="http://schemas.microsoft.com/office/drawing/2014/main" id="{8D8936CA-37A9-456F-EF5C-4E00AB253E98}"/>
                    </a:ext>
                  </a:extLst>
                </p:cNvPr>
                <p:cNvPicPr/>
                <p:nvPr/>
              </p:nvPicPr>
              <p:blipFill>
                <a:blip r:embed="rId62"/>
                <a:stretch>
                  <a:fillRect/>
                </a:stretch>
              </p:blipFill>
              <p:spPr>
                <a:xfrm>
                  <a:off x="2116558" y="4657103"/>
                  <a:ext cx="13669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6" name="Ink 25">
                  <a:extLst>
                    <a:ext uri="{FF2B5EF4-FFF2-40B4-BE49-F238E27FC236}">
                      <a16:creationId xmlns:a16="http://schemas.microsoft.com/office/drawing/2014/main" id="{5BD1E7BD-2B9E-ED56-37FF-B60CA4EC7EEC}"/>
                    </a:ext>
                  </a:extLst>
                </p14:cNvPr>
                <p14:cNvContentPartPr/>
                <p14:nvPr/>
              </p14:nvContentPartPr>
              <p14:xfrm>
                <a:off x="2503558" y="4776623"/>
                <a:ext cx="89280" cy="111240"/>
              </p14:xfrm>
            </p:contentPart>
          </mc:Choice>
          <mc:Fallback>
            <p:pic>
              <p:nvPicPr>
                <p:cNvPr id="26" name="Ink 25">
                  <a:extLst>
                    <a:ext uri="{FF2B5EF4-FFF2-40B4-BE49-F238E27FC236}">
                      <a16:creationId xmlns:a16="http://schemas.microsoft.com/office/drawing/2014/main" id="{5BD1E7BD-2B9E-ED56-37FF-B60CA4EC7EEC}"/>
                    </a:ext>
                  </a:extLst>
                </p:cNvPr>
                <p:cNvPicPr/>
                <p:nvPr/>
              </p:nvPicPr>
              <p:blipFill>
                <a:blip r:embed="rId64"/>
                <a:stretch>
                  <a:fillRect/>
                </a:stretch>
              </p:blipFill>
              <p:spPr>
                <a:xfrm>
                  <a:off x="2494918" y="4767623"/>
                  <a:ext cx="1069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7" name="Ink 26">
                  <a:extLst>
                    <a:ext uri="{FF2B5EF4-FFF2-40B4-BE49-F238E27FC236}">
                      <a16:creationId xmlns:a16="http://schemas.microsoft.com/office/drawing/2014/main" id="{014E17C2-36EB-EF5A-68E9-2F5398F3909D}"/>
                    </a:ext>
                  </a:extLst>
                </p14:cNvPr>
                <p14:cNvContentPartPr/>
                <p14:nvPr/>
              </p14:nvContentPartPr>
              <p14:xfrm>
                <a:off x="2676718" y="4779503"/>
                <a:ext cx="81720" cy="150840"/>
              </p14:xfrm>
            </p:contentPart>
          </mc:Choice>
          <mc:Fallback>
            <p:pic>
              <p:nvPicPr>
                <p:cNvPr id="27" name="Ink 26">
                  <a:extLst>
                    <a:ext uri="{FF2B5EF4-FFF2-40B4-BE49-F238E27FC236}">
                      <a16:creationId xmlns:a16="http://schemas.microsoft.com/office/drawing/2014/main" id="{014E17C2-36EB-EF5A-68E9-2F5398F3909D}"/>
                    </a:ext>
                  </a:extLst>
                </p:cNvPr>
                <p:cNvPicPr/>
                <p:nvPr/>
              </p:nvPicPr>
              <p:blipFill>
                <a:blip r:embed="rId66"/>
                <a:stretch>
                  <a:fillRect/>
                </a:stretch>
              </p:blipFill>
              <p:spPr>
                <a:xfrm>
                  <a:off x="2668078" y="4770503"/>
                  <a:ext cx="993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8" name="Ink 27">
                  <a:extLst>
                    <a:ext uri="{FF2B5EF4-FFF2-40B4-BE49-F238E27FC236}">
                      <a16:creationId xmlns:a16="http://schemas.microsoft.com/office/drawing/2014/main" id="{56887CAB-2F59-7B1A-CC52-14F0CFC8B33D}"/>
                    </a:ext>
                  </a:extLst>
                </p14:cNvPr>
                <p14:cNvContentPartPr/>
                <p14:nvPr/>
              </p14:nvContentPartPr>
              <p14:xfrm>
                <a:off x="2860678" y="4828463"/>
                <a:ext cx="70560" cy="102240"/>
              </p14:xfrm>
            </p:contentPart>
          </mc:Choice>
          <mc:Fallback>
            <p:pic>
              <p:nvPicPr>
                <p:cNvPr id="28" name="Ink 27">
                  <a:extLst>
                    <a:ext uri="{FF2B5EF4-FFF2-40B4-BE49-F238E27FC236}">
                      <a16:creationId xmlns:a16="http://schemas.microsoft.com/office/drawing/2014/main" id="{56887CAB-2F59-7B1A-CC52-14F0CFC8B33D}"/>
                    </a:ext>
                  </a:extLst>
                </p:cNvPr>
                <p:cNvPicPr/>
                <p:nvPr/>
              </p:nvPicPr>
              <p:blipFill>
                <a:blip r:embed="rId68"/>
                <a:stretch>
                  <a:fillRect/>
                </a:stretch>
              </p:blipFill>
              <p:spPr>
                <a:xfrm>
                  <a:off x="2851678" y="4819823"/>
                  <a:ext cx="882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9" name="Ink 28">
                  <a:extLst>
                    <a:ext uri="{FF2B5EF4-FFF2-40B4-BE49-F238E27FC236}">
                      <a16:creationId xmlns:a16="http://schemas.microsoft.com/office/drawing/2014/main" id="{406DB01A-6E4B-004D-38F9-D8EFCED42CAD}"/>
                    </a:ext>
                  </a:extLst>
                </p14:cNvPr>
                <p14:cNvContentPartPr/>
                <p14:nvPr/>
              </p14:nvContentPartPr>
              <p14:xfrm>
                <a:off x="2975518" y="4849703"/>
                <a:ext cx="43560" cy="55080"/>
              </p14:xfrm>
            </p:contentPart>
          </mc:Choice>
          <mc:Fallback>
            <p:pic>
              <p:nvPicPr>
                <p:cNvPr id="29" name="Ink 28">
                  <a:extLst>
                    <a:ext uri="{FF2B5EF4-FFF2-40B4-BE49-F238E27FC236}">
                      <a16:creationId xmlns:a16="http://schemas.microsoft.com/office/drawing/2014/main" id="{406DB01A-6E4B-004D-38F9-D8EFCED42CAD}"/>
                    </a:ext>
                  </a:extLst>
                </p:cNvPr>
                <p:cNvPicPr/>
                <p:nvPr/>
              </p:nvPicPr>
              <p:blipFill>
                <a:blip r:embed="rId70"/>
                <a:stretch>
                  <a:fillRect/>
                </a:stretch>
              </p:blipFill>
              <p:spPr>
                <a:xfrm>
                  <a:off x="2966518" y="4841063"/>
                  <a:ext cx="612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0" name="Ink 29">
                  <a:extLst>
                    <a:ext uri="{FF2B5EF4-FFF2-40B4-BE49-F238E27FC236}">
                      <a16:creationId xmlns:a16="http://schemas.microsoft.com/office/drawing/2014/main" id="{9CB297CA-3C02-3A2C-945C-F491FED8218A}"/>
                    </a:ext>
                  </a:extLst>
                </p14:cNvPr>
                <p14:cNvContentPartPr/>
                <p14:nvPr/>
              </p14:nvContentPartPr>
              <p14:xfrm>
                <a:off x="3059038" y="4782023"/>
                <a:ext cx="99360" cy="121320"/>
              </p14:xfrm>
            </p:contentPart>
          </mc:Choice>
          <mc:Fallback>
            <p:pic>
              <p:nvPicPr>
                <p:cNvPr id="30" name="Ink 29">
                  <a:extLst>
                    <a:ext uri="{FF2B5EF4-FFF2-40B4-BE49-F238E27FC236}">
                      <a16:creationId xmlns:a16="http://schemas.microsoft.com/office/drawing/2014/main" id="{9CB297CA-3C02-3A2C-945C-F491FED8218A}"/>
                    </a:ext>
                  </a:extLst>
                </p:cNvPr>
                <p:cNvPicPr/>
                <p:nvPr/>
              </p:nvPicPr>
              <p:blipFill>
                <a:blip r:embed="rId72"/>
                <a:stretch>
                  <a:fillRect/>
                </a:stretch>
              </p:blipFill>
              <p:spPr>
                <a:xfrm>
                  <a:off x="3050398" y="4773023"/>
                  <a:ext cx="1170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1" name="Ink 30">
                  <a:extLst>
                    <a:ext uri="{FF2B5EF4-FFF2-40B4-BE49-F238E27FC236}">
                      <a16:creationId xmlns:a16="http://schemas.microsoft.com/office/drawing/2014/main" id="{432DDAF6-32B2-BD83-CB3F-3D5FA9353F69}"/>
                    </a:ext>
                  </a:extLst>
                </p14:cNvPr>
                <p14:cNvContentPartPr/>
                <p14:nvPr/>
              </p14:nvContentPartPr>
              <p14:xfrm>
                <a:off x="3188998" y="4823423"/>
                <a:ext cx="62280" cy="112320"/>
              </p14:xfrm>
            </p:contentPart>
          </mc:Choice>
          <mc:Fallback>
            <p:pic>
              <p:nvPicPr>
                <p:cNvPr id="31" name="Ink 30">
                  <a:extLst>
                    <a:ext uri="{FF2B5EF4-FFF2-40B4-BE49-F238E27FC236}">
                      <a16:creationId xmlns:a16="http://schemas.microsoft.com/office/drawing/2014/main" id="{432DDAF6-32B2-BD83-CB3F-3D5FA9353F69}"/>
                    </a:ext>
                  </a:extLst>
                </p:cNvPr>
                <p:cNvPicPr/>
                <p:nvPr/>
              </p:nvPicPr>
              <p:blipFill>
                <a:blip r:embed="rId74"/>
                <a:stretch>
                  <a:fillRect/>
                </a:stretch>
              </p:blipFill>
              <p:spPr>
                <a:xfrm>
                  <a:off x="3180358" y="4814783"/>
                  <a:ext cx="799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2" name="Ink 31">
                  <a:extLst>
                    <a:ext uri="{FF2B5EF4-FFF2-40B4-BE49-F238E27FC236}">
                      <a16:creationId xmlns:a16="http://schemas.microsoft.com/office/drawing/2014/main" id="{23D37EC4-EC03-4B6A-FAC6-E1CB659E0799}"/>
                    </a:ext>
                  </a:extLst>
                </p14:cNvPr>
                <p14:cNvContentPartPr/>
                <p14:nvPr/>
              </p14:nvContentPartPr>
              <p14:xfrm>
                <a:off x="3444238" y="4706783"/>
                <a:ext cx="69120" cy="316080"/>
              </p14:xfrm>
            </p:contentPart>
          </mc:Choice>
          <mc:Fallback>
            <p:pic>
              <p:nvPicPr>
                <p:cNvPr id="32" name="Ink 31">
                  <a:extLst>
                    <a:ext uri="{FF2B5EF4-FFF2-40B4-BE49-F238E27FC236}">
                      <a16:creationId xmlns:a16="http://schemas.microsoft.com/office/drawing/2014/main" id="{23D37EC4-EC03-4B6A-FAC6-E1CB659E0799}"/>
                    </a:ext>
                  </a:extLst>
                </p:cNvPr>
                <p:cNvPicPr/>
                <p:nvPr/>
              </p:nvPicPr>
              <p:blipFill>
                <a:blip r:embed="rId76"/>
                <a:stretch>
                  <a:fillRect/>
                </a:stretch>
              </p:blipFill>
              <p:spPr>
                <a:xfrm>
                  <a:off x="3435598" y="4697783"/>
                  <a:ext cx="867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4" name="Ink 33">
                  <a:extLst>
                    <a:ext uri="{FF2B5EF4-FFF2-40B4-BE49-F238E27FC236}">
                      <a16:creationId xmlns:a16="http://schemas.microsoft.com/office/drawing/2014/main" id="{DCB6D272-F1E9-63EF-EBAA-AC25993732E3}"/>
                    </a:ext>
                  </a:extLst>
                </p14:cNvPr>
                <p14:cNvContentPartPr/>
                <p14:nvPr/>
              </p14:nvContentPartPr>
              <p14:xfrm>
                <a:off x="2267038" y="4402583"/>
                <a:ext cx="13320" cy="179280"/>
              </p14:xfrm>
            </p:contentPart>
          </mc:Choice>
          <mc:Fallback>
            <p:pic>
              <p:nvPicPr>
                <p:cNvPr id="34" name="Ink 33">
                  <a:extLst>
                    <a:ext uri="{FF2B5EF4-FFF2-40B4-BE49-F238E27FC236}">
                      <a16:creationId xmlns:a16="http://schemas.microsoft.com/office/drawing/2014/main" id="{DCB6D272-F1E9-63EF-EBAA-AC25993732E3}"/>
                    </a:ext>
                  </a:extLst>
                </p:cNvPr>
                <p:cNvPicPr/>
                <p:nvPr/>
              </p:nvPicPr>
              <p:blipFill>
                <a:blip r:embed="rId78"/>
                <a:stretch>
                  <a:fillRect/>
                </a:stretch>
              </p:blipFill>
              <p:spPr>
                <a:xfrm>
                  <a:off x="2258038" y="4393943"/>
                  <a:ext cx="309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35" name="Ink 34">
                  <a:extLst>
                    <a:ext uri="{FF2B5EF4-FFF2-40B4-BE49-F238E27FC236}">
                      <a16:creationId xmlns:a16="http://schemas.microsoft.com/office/drawing/2014/main" id="{D3CB3E61-9432-283F-BD22-343358E50BE2}"/>
                    </a:ext>
                  </a:extLst>
                </p14:cNvPr>
                <p14:cNvContentPartPr/>
                <p14:nvPr/>
              </p14:nvContentPartPr>
              <p14:xfrm>
                <a:off x="2267038" y="4590503"/>
                <a:ext cx="1167120" cy="30960"/>
              </p14:xfrm>
            </p:contentPart>
          </mc:Choice>
          <mc:Fallback>
            <p:pic>
              <p:nvPicPr>
                <p:cNvPr id="35" name="Ink 34">
                  <a:extLst>
                    <a:ext uri="{FF2B5EF4-FFF2-40B4-BE49-F238E27FC236}">
                      <a16:creationId xmlns:a16="http://schemas.microsoft.com/office/drawing/2014/main" id="{D3CB3E61-9432-283F-BD22-343358E50BE2}"/>
                    </a:ext>
                  </a:extLst>
                </p:cNvPr>
                <p:cNvPicPr/>
                <p:nvPr/>
              </p:nvPicPr>
              <p:blipFill>
                <a:blip r:embed="rId80"/>
                <a:stretch>
                  <a:fillRect/>
                </a:stretch>
              </p:blipFill>
              <p:spPr>
                <a:xfrm>
                  <a:off x="2258038" y="4581863"/>
                  <a:ext cx="11847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36" name="Ink 35">
                  <a:extLst>
                    <a:ext uri="{FF2B5EF4-FFF2-40B4-BE49-F238E27FC236}">
                      <a16:creationId xmlns:a16="http://schemas.microsoft.com/office/drawing/2014/main" id="{71B790FA-0B7E-F173-E7A0-6F781E7A3056}"/>
                    </a:ext>
                  </a:extLst>
                </p14:cNvPr>
                <p14:cNvContentPartPr/>
                <p14:nvPr/>
              </p14:nvContentPartPr>
              <p14:xfrm>
                <a:off x="2254438" y="4359743"/>
                <a:ext cx="923040" cy="11880"/>
              </p14:xfrm>
            </p:contentPart>
          </mc:Choice>
          <mc:Fallback>
            <p:pic>
              <p:nvPicPr>
                <p:cNvPr id="36" name="Ink 35">
                  <a:extLst>
                    <a:ext uri="{FF2B5EF4-FFF2-40B4-BE49-F238E27FC236}">
                      <a16:creationId xmlns:a16="http://schemas.microsoft.com/office/drawing/2014/main" id="{71B790FA-0B7E-F173-E7A0-6F781E7A3056}"/>
                    </a:ext>
                  </a:extLst>
                </p:cNvPr>
                <p:cNvPicPr/>
                <p:nvPr/>
              </p:nvPicPr>
              <p:blipFill>
                <a:blip r:embed="rId82"/>
                <a:stretch>
                  <a:fillRect/>
                </a:stretch>
              </p:blipFill>
              <p:spPr>
                <a:xfrm>
                  <a:off x="2245798" y="4351103"/>
                  <a:ext cx="9406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37" name="Ink 36">
                  <a:extLst>
                    <a:ext uri="{FF2B5EF4-FFF2-40B4-BE49-F238E27FC236}">
                      <a16:creationId xmlns:a16="http://schemas.microsoft.com/office/drawing/2014/main" id="{40BC0A3B-41D2-7C9D-F079-4C41312A90D8}"/>
                    </a:ext>
                  </a:extLst>
                </p14:cNvPr>
                <p14:cNvContentPartPr/>
                <p14:nvPr/>
              </p14:nvContentPartPr>
              <p14:xfrm>
                <a:off x="3450718" y="4358663"/>
                <a:ext cx="360" cy="1440"/>
              </p14:xfrm>
            </p:contentPart>
          </mc:Choice>
          <mc:Fallback>
            <p:pic>
              <p:nvPicPr>
                <p:cNvPr id="37" name="Ink 36">
                  <a:extLst>
                    <a:ext uri="{FF2B5EF4-FFF2-40B4-BE49-F238E27FC236}">
                      <a16:creationId xmlns:a16="http://schemas.microsoft.com/office/drawing/2014/main" id="{40BC0A3B-41D2-7C9D-F079-4C41312A90D8}"/>
                    </a:ext>
                  </a:extLst>
                </p:cNvPr>
                <p:cNvPicPr/>
                <p:nvPr/>
              </p:nvPicPr>
              <p:blipFill>
                <a:blip r:embed="rId22"/>
                <a:stretch>
                  <a:fillRect/>
                </a:stretch>
              </p:blipFill>
              <p:spPr>
                <a:xfrm>
                  <a:off x="3442078" y="4350023"/>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8" name="Ink 37">
                  <a:extLst>
                    <a:ext uri="{FF2B5EF4-FFF2-40B4-BE49-F238E27FC236}">
                      <a16:creationId xmlns:a16="http://schemas.microsoft.com/office/drawing/2014/main" id="{C3928D58-D636-2E57-CF9C-A52E091C7861}"/>
                    </a:ext>
                  </a:extLst>
                </p14:cNvPr>
                <p14:cNvContentPartPr/>
                <p14:nvPr/>
              </p14:nvContentPartPr>
              <p14:xfrm>
                <a:off x="3438118" y="4383863"/>
                <a:ext cx="12960" cy="162720"/>
              </p14:xfrm>
            </p:contentPart>
          </mc:Choice>
          <mc:Fallback>
            <p:pic>
              <p:nvPicPr>
                <p:cNvPr id="38" name="Ink 37">
                  <a:extLst>
                    <a:ext uri="{FF2B5EF4-FFF2-40B4-BE49-F238E27FC236}">
                      <a16:creationId xmlns:a16="http://schemas.microsoft.com/office/drawing/2014/main" id="{C3928D58-D636-2E57-CF9C-A52E091C7861}"/>
                    </a:ext>
                  </a:extLst>
                </p:cNvPr>
                <p:cNvPicPr/>
                <p:nvPr/>
              </p:nvPicPr>
              <p:blipFill>
                <a:blip r:embed="rId85"/>
                <a:stretch>
                  <a:fillRect/>
                </a:stretch>
              </p:blipFill>
              <p:spPr>
                <a:xfrm>
                  <a:off x="3429478" y="4375223"/>
                  <a:ext cx="306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9" name="Ink 38">
                  <a:extLst>
                    <a:ext uri="{FF2B5EF4-FFF2-40B4-BE49-F238E27FC236}">
                      <a16:creationId xmlns:a16="http://schemas.microsoft.com/office/drawing/2014/main" id="{B6D70EA3-5AD9-71ED-DDD2-4F7F91BD8BC9}"/>
                    </a:ext>
                  </a:extLst>
                </p14:cNvPr>
                <p14:cNvContentPartPr/>
                <p14:nvPr/>
              </p14:nvContentPartPr>
              <p14:xfrm>
                <a:off x="3143998" y="4346063"/>
                <a:ext cx="328680" cy="25920"/>
              </p14:xfrm>
            </p:contentPart>
          </mc:Choice>
          <mc:Fallback>
            <p:pic>
              <p:nvPicPr>
                <p:cNvPr id="39" name="Ink 38">
                  <a:extLst>
                    <a:ext uri="{FF2B5EF4-FFF2-40B4-BE49-F238E27FC236}">
                      <a16:creationId xmlns:a16="http://schemas.microsoft.com/office/drawing/2014/main" id="{B6D70EA3-5AD9-71ED-DDD2-4F7F91BD8BC9}"/>
                    </a:ext>
                  </a:extLst>
                </p:cNvPr>
                <p:cNvPicPr/>
                <p:nvPr/>
              </p:nvPicPr>
              <p:blipFill>
                <a:blip r:embed="rId87"/>
                <a:stretch>
                  <a:fillRect/>
                </a:stretch>
              </p:blipFill>
              <p:spPr>
                <a:xfrm>
                  <a:off x="3135358" y="4337063"/>
                  <a:ext cx="3463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0" name="Ink 39">
                  <a:extLst>
                    <a:ext uri="{FF2B5EF4-FFF2-40B4-BE49-F238E27FC236}">
                      <a16:creationId xmlns:a16="http://schemas.microsoft.com/office/drawing/2014/main" id="{2764946F-FAA4-C439-443E-05F9FB9F1B09}"/>
                    </a:ext>
                  </a:extLst>
                </p14:cNvPr>
                <p14:cNvContentPartPr/>
                <p14:nvPr/>
              </p14:nvContentPartPr>
              <p14:xfrm>
                <a:off x="2485918" y="4415183"/>
                <a:ext cx="360" cy="78120"/>
              </p14:xfrm>
            </p:contentPart>
          </mc:Choice>
          <mc:Fallback>
            <p:pic>
              <p:nvPicPr>
                <p:cNvPr id="40" name="Ink 39">
                  <a:extLst>
                    <a:ext uri="{FF2B5EF4-FFF2-40B4-BE49-F238E27FC236}">
                      <a16:creationId xmlns:a16="http://schemas.microsoft.com/office/drawing/2014/main" id="{2764946F-FAA4-C439-443E-05F9FB9F1B09}"/>
                    </a:ext>
                  </a:extLst>
                </p:cNvPr>
                <p:cNvPicPr/>
                <p:nvPr/>
              </p:nvPicPr>
              <p:blipFill>
                <a:blip r:embed="rId89"/>
                <a:stretch>
                  <a:fillRect/>
                </a:stretch>
              </p:blipFill>
              <p:spPr>
                <a:xfrm>
                  <a:off x="2477278" y="4406183"/>
                  <a:ext cx="180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1" name="Ink 40">
                  <a:extLst>
                    <a:ext uri="{FF2B5EF4-FFF2-40B4-BE49-F238E27FC236}">
                      <a16:creationId xmlns:a16="http://schemas.microsoft.com/office/drawing/2014/main" id="{DBA51A7C-FBDE-5C09-2CF0-627BC5FE7B33}"/>
                    </a:ext>
                  </a:extLst>
                </p14:cNvPr>
                <p14:cNvContentPartPr/>
                <p14:nvPr/>
              </p14:nvContentPartPr>
              <p14:xfrm>
                <a:off x="2462878" y="4380623"/>
                <a:ext cx="78120" cy="66960"/>
              </p14:xfrm>
            </p:contentPart>
          </mc:Choice>
          <mc:Fallback>
            <p:pic>
              <p:nvPicPr>
                <p:cNvPr id="41" name="Ink 40">
                  <a:extLst>
                    <a:ext uri="{FF2B5EF4-FFF2-40B4-BE49-F238E27FC236}">
                      <a16:creationId xmlns:a16="http://schemas.microsoft.com/office/drawing/2014/main" id="{DBA51A7C-FBDE-5C09-2CF0-627BC5FE7B33}"/>
                    </a:ext>
                  </a:extLst>
                </p:cNvPr>
                <p:cNvPicPr/>
                <p:nvPr/>
              </p:nvPicPr>
              <p:blipFill>
                <a:blip r:embed="rId91"/>
                <a:stretch>
                  <a:fillRect/>
                </a:stretch>
              </p:blipFill>
              <p:spPr>
                <a:xfrm>
                  <a:off x="2454238" y="4371623"/>
                  <a:ext cx="957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2" name="Ink 41">
                  <a:extLst>
                    <a:ext uri="{FF2B5EF4-FFF2-40B4-BE49-F238E27FC236}">
                      <a16:creationId xmlns:a16="http://schemas.microsoft.com/office/drawing/2014/main" id="{B5D701B8-9812-9B48-614E-F64E87FE13FB}"/>
                    </a:ext>
                  </a:extLst>
                </p14:cNvPr>
                <p14:cNvContentPartPr/>
                <p14:nvPr/>
              </p14:nvContentPartPr>
              <p14:xfrm>
                <a:off x="2542438" y="4452983"/>
                <a:ext cx="48600" cy="47880"/>
              </p14:xfrm>
            </p:contentPart>
          </mc:Choice>
          <mc:Fallback>
            <p:pic>
              <p:nvPicPr>
                <p:cNvPr id="42" name="Ink 41">
                  <a:extLst>
                    <a:ext uri="{FF2B5EF4-FFF2-40B4-BE49-F238E27FC236}">
                      <a16:creationId xmlns:a16="http://schemas.microsoft.com/office/drawing/2014/main" id="{B5D701B8-9812-9B48-614E-F64E87FE13FB}"/>
                    </a:ext>
                  </a:extLst>
                </p:cNvPr>
                <p:cNvPicPr/>
                <p:nvPr/>
              </p:nvPicPr>
              <p:blipFill>
                <a:blip r:embed="rId93"/>
                <a:stretch>
                  <a:fillRect/>
                </a:stretch>
              </p:blipFill>
              <p:spPr>
                <a:xfrm>
                  <a:off x="2533798" y="4443983"/>
                  <a:ext cx="662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3" name="Ink 42">
                  <a:extLst>
                    <a:ext uri="{FF2B5EF4-FFF2-40B4-BE49-F238E27FC236}">
                      <a16:creationId xmlns:a16="http://schemas.microsoft.com/office/drawing/2014/main" id="{F51921C3-819F-76FB-5718-F2AEDF4A5E25}"/>
                    </a:ext>
                  </a:extLst>
                </p14:cNvPr>
                <p14:cNvContentPartPr/>
                <p14:nvPr/>
              </p14:nvContentPartPr>
              <p14:xfrm>
                <a:off x="2637118" y="4449383"/>
                <a:ext cx="203040" cy="135720"/>
              </p14:xfrm>
            </p:contentPart>
          </mc:Choice>
          <mc:Fallback>
            <p:pic>
              <p:nvPicPr>
                <p:cNvPr id="43" name="Ink 42">
                  <a:extLst>
                    <a:ext uri="{FF2B5EF4-FFF2-40B4-BE49-F238E27FC236}">
                      <a16:creationId xmlns:a16="http://schemas.microsoft.com/office/drawing/2014/main" id="{F51921C3-819F-76FB-5718-F2AEDF4A5E25}"/>
                    </a:ext>
                  </a:extLst>
                </p:cNvPr>
                <p:cNvPicPr/>
                <p:nvPr/>
              </p:nvPicPr>
              <p:blipFill>
                <a:blip r:embed="rId95"/>
                <a:stretch>
                  <a:fillRect/>
                </a:stretch>
              </p:blipFill>
              <p:spPr>
                <a:xfrm>
                  <a:off x="2628118" y="4440383"/>
                  <a:ext cx="2206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4" name="Ink 43">
                  <a:extLst>
                    <a:ext uri="{FF2B5EF4-FFF2-40B4-BE49-F238E27FC236}">
                      <a16:creationId xmlns:a16="http://schemas.microsoft.com/office/drawing/2014/main" id="{02C6D3C5-A544-3452-6B22-675EFE48F558}"/>
                    </a:ext>
                  </a:extLst>
                </p14:cNvPr>
                <p14:cNvContentPartPr/>
                <p14:nvPr/>
              </p14:nvContentPartPr>
              <p14:xfrm>
                <a:off x="2799118" y="4396463"/>
                <a:ext cx="1440" cy="360"/>
              </p14:xfrm>
            </p:contentPart>
          </mc:Choice>
          <mc:Fallback>
            <p:pic>
              <p:nvPicPr>
                <p:cNvPr id="44" name="Ink 43">
                  <a:extLst>
                    <a:ext uri="{FF2B5EF4-FFF2-40B4-BE49-F238E27FC236}">
                      <a16:creationId xmlns:a16="http://schemas.microsoft.com/office/drawing/2014/main" id="{02C6D3C5-A544-3452-6B22-675EFE48F558}"/>
                    </a:ext>
                  </a:extLst>
                </p:cNvPr>
                <p:cNvPicPr/>
                <p:nvPr/>
              </p:nvPicPr>
              <p:blipFill>
                <a:blip r:embed="rId97"/>
                <a:stretch>
                  <a:fillRect/>
                </a:stretch>
              </p:blipFill>
              <p:spPr>
                <a:xfrm>
                  <a:off x="2790478" y="4387463"/>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98EE32F6-BD2B-2597-85C8-016250DB7B51}"/>
                    </a:ext>
                  </a:extLst>
                </p14:cNvPr>
                <p14:cNvContentPartPr/>
                <p14:nvPr/>
              </p14:nvContentPartPr>
              <p14:xfrm>
                <a:off x="3595078" y="4665743"/>
                <a:ext cx="42840" cy="365400"/>
              </p14:xfrm>
            </p:contentPart>
          </mc:Choice>
          <mc:Fallback>
            <p:pic>
              <p:nvPicPr>
                <p:cNvPr id="56" name="Ink 55">
                  <a:extLst>
                    <a:ext uri="{FF2B5EF4-FFF2-40B4-BE49-F238E27FC236}">
                      <a16:creationId xmlns:a16="http://schemas.microsoft.com/office/drawing/2014/main" id="{98EE32F6-BD2B-2597-85C8-016250DB7B51}"/>
                    </a:ext>
                  </a:extLst>
                </p:cNvPr>
                <p:cNvPicPr/>
                <p:nvPr/>
              </p:nvPicPr>
              <p:blipFill>
                <a:blip r:embed="rId99"/>
                <a:stretch>
                  <a:fillRect/>
                </a:stretch>
              </p:blipFill>
              <p:spPr>
                <a:xfrm>
                  <a:off x="3586078" y="4657103"/>
                  <a:ext cx="6048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E1FAC20F-7605-BB85-D009-6F92DCB6B552}"/>
                    </a:ext>
                  </a:extLst>
                </p14:cNvPr>
                <p14:cNvContentPartPr/>
                <p14:nvPr/>
              </p14:nvContentPartPr>
              <p14:xfrm>
                <a:off x="3600838" y="4665743"/>
                <a:ext cx="469080" cy="385200"/>
              </p14:xfrm>
            </p:contentPart>
          </mc:Choice>
          <mc:Fallback>
            <p:pic>
              <p:nvPicPr>
                <p:cNvPr id="57" name="Ink 56">
                  <a:extLst>
                    <a:ext uri="{FF2B5EF4-FFF2-40B4-BE49-F238E27FC236}">
                      <a16:creationId xmlns:a16="http://schemas.microsoft.com/office/drawing/2014/main" id="{E1FAC20F-7605-BB85-D009-6F92DCB6B552}"/>
                    </a:ext>
                  </a:extLst>
                </p:cNvPr>
                <p:cNvPicPr/>
                <p:nvPr/>
              </p:nvPicPr>
              <p:blipFill>
                <a:blip r:embed="rId101"/>
                <a:stretch>
                  <a:fillRect/>
                </a:stretch>
              </p:blipFill>
              <p:spPr>
                <a:xfrm>
                  <a:off x="3592198" y="4657103"/>
                  <a:ext cx="48672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92134669-FFCD-9EF0-737C-E2D2DAD6D440}"/>
                    </a:ext>
                  </a:extLst>
                </p14:cNvPr>
                <p14:cNvContentPartPr/>
                <p14:nvPr/>
              </p14:nvContentPartPr>
              <p14:xfrm>
                <a:off x="3664558" y="4753223"/>
                <a:ext cx="174240" cy="212040"/>
              </p14:xfrm>
            </p:contentPart>
          </mc:Choice>
          <mc:Fallback>
            <p:pic>
              <p:nvPicPr>
                <p:cNvPr id="58" name="Ink 57">
                  <a:extLst>
                    <a:ext uri="{FF2B5EF4-FFF2-40B4-BE49-F238E27FC236}">
                      <a16:creationId xmlns:a16="http://schemas.microsoft.com/office/drawing/2014/main" id="{92134669-FFCD-9EF0-737C-E2D2DAD6D440}"/>
                    </a:ext>
                  </a:extLst>
                </p:cNvPr>
                <p:cNvPicPr/>
                <p:nvPr/>
              </p:nvPicPr>
              <p:blipFill>
                <a:blip r:embed="rId103"/>
                <a:stretch>
                  <a:fillRect/>
                </a:stretch>
              </p:blipFill>
              <p:spPr>
                <a:xfrm>
                  <a:off x="3655558" y="4744223"/>
                  <a:ext cx="1918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C624F4B2-196C-B052-4E14-4EE4854372FC}"/>
                    </a:ext>
                  </a:extLst>
                </p14:cNvPr>
                <p14:cNvContentPartPr/>
                <p14:nvPr/>
              </p14:nvContentPartPr>
              <p14:xfrm>
                <a:off x="3638998" y="4663943"/>
                <a:ext cx="538920" cy="502560"/>
              </p14:xfrm>
            </p:contentPart>
          </mc:Choice>
          <mc:Fallback>
            <p:pic>
              <p:nvPicPr>
                <p:cNvPr id="59" name="Ink 58">
                  <a:extLst>
                    <a:ext uri="{FF2B5EF4-FFF2-40B4-BE49-F238E27FC236}">
                      <a16:creationId xmlns:a16="http://schemas.microsoft.com/office/drawing/2014/main" id="{C624F4B2-196C-B052-4E14-4EE4854372FC}"/>
                    </a:ext>
                  </a:extLst>
                </p:cNvPr>
                <p:cNvPicPr/>
                <p:nvPr/>
              </p:nvPicPr>
              <p:blipFill>
                <a:blip r:embed="rId105"/>
                <a:stretch>
                  <a:fillRect/>
                </a:stretch>
              </p:blipFill>
              <p:spPr>
                <a:xfrm>
                  <a:off x="3630358" y="4654943"/>
                  <a:ext cx="556560" cy="520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FF4DAB74-B8E6-169D-B3E4-06A9DCAD2462}"/>
                    </a:ext>
                  </a:extLst>
                </p14:cNvPr>
                <p14:cNvContentPartPr/>
                <p14:nvPr/>
              </p14:nvContentPartPr>
              <p14:xfrm>
                <a:off x="3725038" y="4609223"/>
                <a:ext cx="352440" cy="514440"/>
              </p14:xfrm>
            </p:contentPart>
          </mc:Choice>
          <mc:Fallback>
            <p:pic>
              <p:nvPicPr>
                <p:cNvPr id="60" name="Ink 59">
                  <a:extLst>
                    <a:ext uri="{FF2B5EF4-FFF2-40B4-BE49-F238E27FC236}">
                      <a16:creationId xmlns:a16="http://schemas.microsoft.com/office/drawing/2014/main" id="{FF4DAB74-B8E6-169D-B3E4-06A9DCAD2462}"/>
                    </a:ext>
                  </a:extLst>
                </p:cNvPr>
                <p:cNvPicPr/>
                <p:nvPr/>
              </p:nvPicPr>
              <p:blipFill>
                <a:blip r:embed="rId107"/>
                <a:stretch>
                  <a:fillRect/>
                </a:stretch>
              </p:blipFill>
              <p:spPr>
                <a:xfrm>
                  <a:off x="3716038" y="4600583"/>
                  <a:ext cx="37008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7" name="Ink 76">
                  <a:extLst>
                    <a:ext uri="{FF2B5EF4-FFF2-40B4-BE49-F238E27FC236}">
                      <a16:creationId xmlns:a16="http://schemas.microsoft.com/office/drawing/2014/main" id="{8A37CD7C-2DDA-305D-FA03-50BF2438322E}"/>
                    </a:ext>
                  </a:extLst>
                </p14:cNvPr>
                <p14:cNvContentPartPr/>
                <p14:nvPr/>
              </p14:nvContentPartPr>
              <p14:xfrm>
                <a:off x="3316798" y="4490423"/>
                <a:ext cx="120600" cy="31680"/>
              </p14:xfrm>
            </p:contentPart>
          </mc:Choice>
          <mc:Fallback>
            <p:pic>
              <p:nvPicPr>
                <p:cNvPr id="77" name="Ink 76">
                  <a:extLst>
                    <a:ext uri="{FF2B5EF4-FFF2-40B4-BE49-F238E27FC236}">
                      <a16:creationId xmlns:a16="http://schemas.microsoft.com/office/drawing/2014/main" id="{8A37CD7C-2DDA-305D-FA03-50BF2438322E}"/>
                    </a:ext>
                  </a:extLst>
                </p:cNvPr>
                <p:cNvPicPr/>
                <p:nvPr/>
              </p:nvPicPr>
              <p:blipFill>
                <a:blip r:embed="rId109"/>
                <a:stretch>
                  <a:fillRect/>
                </a:stretch>
              </p:blipFill>
              <p:spPr>
                <a:xfrm>
                  <a:off x="3308158" y="4481783"/>
                  <a:ext cx="1382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8" name="Ink 77">
                  <a:extLst>
                    <a:ext uri="{FF2B5EF4-FFF2-40B4-BE49-F238E27FC236}">
                      <a16:creationId xmlns:a16="http://schemas.microsoft.com/office/drawing/2014/main" id="{4A421787-AE33-F1A4-F6F5-5D85D464CEE5}"/>
                    </a:ext>
                  </a:extLst>
                </p14:cNvPr>
                <p14:cNvContentPartPr/>
                <p14:nvPr/>
              </p14:nvContentPartPr>
              <p14:xfrm>
                <a:off x="3539278" y="4503383"/>
                <a:ext cx="168120" cy="6120"/>
              </p14:xfrm>
            </p:contentPart>
          </mc:Choice>
          <mc:Fallback>
            <p:pic>
              <p:nvPicPr>
                <p:cNvPr id="78" name="Ink 77">
                  <a:extLst>
                    <a:ext uri="{FF2B5EF4-FFF2-40B4-BE49-F238E27FC236}">
                      <a16:creationId xmlns:a16="http://schemas.microsoft.com/office/drawing/2014/main" id="{4A421787-AE33-F1A4-F6F5-5D85D464CEE5}"/>
                    </a:ext>
                  </a:extLst>
                </p:cNvPr>
                <p:cNvPicPr/>
                <p:nvPr/>
              </p:nvPicPr>
              <p:blipFill>
                <a:blip r:embed="rId111"/>
                <a:stretch>
                  <a:fillRect/>
                </a:stretch>
              </p:blipFill>
              <p:spPr>
                <a:xfrm>
                  <a:off x="3530638" y="4494743"/>
                  <a:ext cx="1857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9" name="Ink 78">
                  <a:extLst>
                    <a:ext uri="{FF2B5EF4-FFF2-40B4-BE49-F238E27FC236}">
                      <a16:creationId xmlns:a16="http://schemas.microsoft.com/office/drawing/2014/main" id="{0059B815-5E7D-AD7C-B53C-432C604BDFA0}"/>
                    </a:ext>
                  </a:extLst>
                </p14:cNvPr>
                <p14:cNvContentPartPr/>
                <p14:nvPr/>
              </p14:nvContentPartPr>
              <p14:xfrm>
                <a:off x="3795238" y="4474223"/>
                <a:ext cx="414000" cy="16560"/>
              </p14:xfrm>
            </p:contentPart>
          </mc:Choice>
          <mc:Fallback>
            <p:pic>
              <p:nvPicPr>
                <p:cNvPr id="79" name="Ink 78">
                  <a:extLst>
                    <a:ext uri="{FF2B5EF4-FFF2-40B4-BE49-F238E27FC236}">
                      <a16:creationId xmlns:a16="http://schemas.microsoft.com/office/drawing/2014/main" id="{0059B815-5E7D-AD7C-B53C-432C604BDFA0}"/>
                    </a:ext>
                  </a:extLst>
                </p:cNvPr>
                <p:cNvPicPr/>
                <p:nvPr/>
              </p:nvPicPr>
              <p:blipFill>
                <a:blip r:embed="rId113"/>
                <a:stretch>
                  <a:fillRect/>
                </a:stretch>
              </p:blipFill>
              <p:spPr>
                <a:xfrm>
                  <a:off x="3786238" y="4465223"/>
                  <a:ext cx="4316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0" name="Ink 79">
                  <a:extLst>
                    <a:ext uri="{FF2B5EF4-FFF2-40B4-BE49-F238E27FC236}">
                      <a16:creationId xmlns:a16="http://schemas.microsoft.com/office/drawing/2014/main" id="{E0ED2764-E9A8-6868-D104-1297095B2284}"/>
                    </a:ext>
                  </a:extLst>
                </p14:cNvPr>
                <p14:cNvContentPartPr/>
                <p14:nvPr/>
              </p14:nvContentPartPr>
              <p14:xfrm>
                <a:off x="4671838" y="4458023"/>
                <a:ext cx="3960" cy="1440"/>
              </p14:xfrm>
            </p:contentPart>
          </mc:Choice>
          <mc:Fallback>
            <p:pic>
              <p:nvPicPr>
                <p:cNvPr id="80" name="Ink 79">
                  <a:extLst>
                    <a:ext uri="{FF2B5EF4-FFF2-40B4-BE49-F238E27FC236}">
                      <a16:creationId xmlns:a16="http://schemas.microsoft.com/office/drawing/2014/main" id="{E0ED2764-E9A8-6868-D104-1297095B2284}"/>
                    </a:ext>
                  </a:extLst>
                </p:cNvPr>
                <p:cNvPicPr/>
                <p:nvPr/>
              </p:nvPicPr>
              <p:blipFill>
                <a:blip r:embed="rId115"/>
                <a:stretch>
                  <a:fillRect/>
                </a:stretch>
              </p:blipFill>
              <p:spPr>
                <a:xfrm>
                  <a:off x="4663198" y="4449383"/>
                  <a:ext cx="216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1" name="Ink 80">
                  <a:extLst>
                    <a:ext uri="{FF2B5EF4-FFF2-40B4-BE49-F238E27FC236}">
                      <a16:creationId xmlns:a16="http://schemas.microsoft.com/office/drawing/2014/main" id="{F0CDC612-42AF-CF8A-3E7E-6F577B9CFE6C}"/>
                    </a:ext>
                  </a:extLst>
                </p14:cNvPr>
                <p14:cNvContentPartPr/>
                <p14:nvPr/>
              </p14:nvContentPartPr>
              <p14:xfrm>
                <a:off x="5110318" y="4459103"/>
                <a:ext cx="140760" cy="5760"/>
              </p14:xfrm>
            </p:contentPart>
          </mc:Choice>
          <mc:Fallback>
            <p:pic>
              <p:nvPicPr>
                <p:cNvPr id="81" name="Ink 80">
                  <a:extLst>
                    <a:ext uri="{FF2B5EF4-FFF2-40B4-BE49-F238E27FC236}">
                      <a16:creationId xmlns:a16="http://schemas.microsoft.com/office/drawing/2014/main" id="{F0CDC612-42AF-CF8A-3E7E-6F577B9CFE6C}"/>
                    </a:ext>
                  </a:extLst>
                </p:cNvPr>
                <p:cNvPicPr/>
                <p:nvPr/>
              </p:nvPicPr>
              <p:blipFill>
                <a:blip r:embed="rId117"/>
                <a:stretch>
                  <a:fillRect/>
                </a:stretch>
              </p:blipFill>
              <p:spPr>
                <a:xfrm>
                  <a:off x="5101678" y="4450463"/>
                  <a:ext cx="1584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2" name="Ink 81">
                  <a:extLst>
                    <a:ext uri="{FF2B5EF4-FFF2-40B4-BE49-F238E27FC236}">
                      <a16:creationId xmlns:a16="http://schemas.microsoft.com/office/drawing/2014/main" id="{F124C9DE-F802-E4BE-8E13-70202BFF2124}"/>
                    </a:ext>
                  </a:extLst>
                </p14:cNvPr>
                <p14:cNvContentPartPr/>
                <p14:nvPr/>
              </p14:nvContentPartPr>
              <p14:xfrm>
                <a:off x="5786758" y="4477823"/>
                <a:ext cx="546840" cy="19800"/>
              </p14:xfrm>
            </p:contentPart>
          </mc:Choice>
          <mc:Fallback>
            <p:pic>
              <p:nvPicPr>
                <p:cNvPr id="82" name="Ink 81">
                  <a:extLst>
                    <a:ext uri="{FF2B5EF4-FFF2-40B4-BE49-F238E27FC236}">
                      <a16:creationId xmlns:a16="http://schemas.microsoft.com/office/drawing/2014/main" id="{F124C9DE-F802-E4BE-8E13-70202BFF2124}"/>
                    </a:ext>
                  </a:extLst>
                </p:cNvPr>
                <p:cNvPicPr/>
                <p:nvPr/>
              </p:nvPicPr>
              <p:blipFill>
                <a:blip r:embed="rId119"/>
                <a:stretch>
                  <a:fillRect/>
                </a:stretch>
              </p:blipFill>
              <p:spPr>
                <a:xfrm>
                  <a:off x="5778118" y="4469183"/>
                  <a:ext cx="5644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37" name="Ink 136">
                  <a:extLst>
                    <a:ext uri="{FF2B5EF4-FFF2-40B4-BE49-F238E27FC236}">
                      <a16:creationId xmlns:a16="http://schemas.microsoft.com/office/drawing/2014/main" id="{50A9C62C-FA38-97A0-665F-056C8E57BB65}"/>
                    </a:ext>
                  </a:extLst>
                </p14:cNvPr>
                <p14:cNvContentPartPr/>
                <p14:nvPr/>
              </p14:nvContentPartPr>
              <p14:xfrm>
                <a:off x="4377718" y="4494383"/>
                <a:ext cx="168480" cy="2880"/>
              </p14:xfrm>
            </p:contentPart>
          </mc:Choice>
          <mc:Fallback>
            <p:pic>
              <p:nvPicPr>
                <p:cNvPr id="137" name="Ink 136">
                  <a:extLst>
                    <a:ext uri="{FF2B5EF4-FFF2-40B4-BE49-F238E27FC236}">
                      <a16:creationId xmlns:a16="http://schemas.microsoft.com/office/drawing/2014/main" id="{50A9C62C-FA38-97A0-665F-056C8E57BB65}"/>
                    </a:ext>
                  </a:extLst>
                </p:cNvPr>
                <p:cNvPicPr/>
                <p:nvPr/>
              </p:nvPicPr>
              <p:blipFill>
                <a:blip r:embed="rId121"/>
                <a:stretch>
                  <a:fillRect/>
                </a:stretch>
              </p:blipFill>
              <p:spPr>
                <a:xfrm>
                  <a:off x="4368718" y="4485383"/>
                  <a:ext cx="1861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38" name="Ink 137">
                  <a:extLst>
                    <a:ext uri="{FF2B5EF4-FFF2-40B4-BE49-F238E27FC236}">
                      <a16:creationId xmlns:a16="http://schemas.microsoft.com/office/drawing/2014/main" id="{83365223-F82D-B491-970F-563CF3115776}"/>
                    </a:ext>
                  </a:extLst>
                </p14:cNvPr>
                <p14:cNvContentPartPr/>
                <p14:nvPr/>
              </p14:nvContentPartPr>
              <p14:xfrm>
                <a:off x="4809718" y="4460183"/>
                <a:ext cx="151200" cy="11880"/>
              </p14:xfrm>
            </p:contentPart>
          </mc:Choice>
          <mc:Fallback>
            <p:pic>
              <p:nvPicPr>
                <p:cNvPr id="138" name="Ink 137">
                  <a:extLst>
                    <a:ext uri="{FF2B5EF4-FFF2-40B4-BE49-F238E27FC236}">
                      <a16:creationId xmlns:a16="http://schemas.microsoft.com/office/drawing/2014/main" id="{83365223-F82D-B491-970F-563CF3115776}"/>
                    </a:ext>
                  </a:extLst>
                </p:cNvPr>
                <p:cNvPicPr/>
                <p:nvPr/>
              </p:nvPicPr>
              <p:blipFill>
                <a:blip r:embed="rId123"/>
                <a:stretch>
                  <a:fillRect/>
                </a:stretch>
              </p:blipFill>
              <p:spPr>
                <a:xfrm>
                  <a:off x="4800718" y="4451543"/>
                  <a:ext cx="1688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9" name="Ink 138">
                  <a:extLst>
                    <a:ext uri="{FF2B5EF4-FFF2-40B4-BE49-F238E27FC236}">
                      <a16:creationId xmlns:a16="http://schemas.microsoft.com/office/drawing/2014/main" id="{F9B4F542-F9BD-2B25-5DB1-5F3AC412E5A9}"/>
                    </a:ext>
                  </a:extLst>
                </p14:cNvPr>
                <p14:cNvContentPartPr/>
                <p14:nvPr/>
              </p14:nvContentPartPr>
              <p14:xfrm>
                <a:off x="5504878" y="4446503"/>
                <a:ext cx="167760" cy="19440"/>
              </p14:xfrm>
            </p:contentPart>
          </mc:Choice>
          <mc:Fallback>
            <p:pic>
              <p:nvPicPr>
                <p:cNvPr id="139" name="Ink 138">
                  <a:extLst>
                    <a:ext uri="{FF2B5EF4-FFF2-40B4-BE49-F238E27FC236}">
                      <a16:creationId xmlns:a16="http://schemas.microsoft.com/office/drawing/2014/main" id="{F9B4F542-F9BD-2B25-5DB1-5F3AC412E5A9}"/>
                    </a:ext>
                  </a:extLst>
                </p:cNvPr>
                <p:cNvPicPr/>
                <p:nvPr/>
              </p:nvPicPr>
              <p:blipFill>
                <a:blip r:embed="rId125"/>
                <a:stretch>
                  <a:fillRect/>
                </a:stretch>
              </p:blipFill>
              <p:spPr>
                <a:xfrm>
                  <a:off x="5496238" y="4437503"/>
                  <a:ext cx="1854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40" name="Ink 139">
                  <a:extLst>
                    <a:ext uri="{FF2B5EF4-FFF2-40B4-BE49-F238E27FC236}">
                      <a16:creationId xmlns:a16="http://schemas.microsoft.com/office/drawing/2014/main" id="{DF94514D-39EC-AA5F-76D6-538E8E346590}"/>
                    </a:ext>
                  </a:extLst>
                </p14:cNvPr>
                <p14:cNvContentPartPr/>
                <p14:nvPr/>
              </p14:nvContentPartPr>
              <p14:xfrm>
                <a:off x="6431878" y="4478183"/>
                <a:ext cx="150120" cy="12960"/>
              </p14:xfrm>
            </p:contentPart>
          </mc:Choice>
          <mc:Fallback>
            <p:pic>
              <p:nvPicPr>
                <p:cNvPr id="140" name="Ink 139">
                  <a:extLst>
                    <a:ext uri="{FF2B5EF4-FFF2-40B4-BE49-F238E27FC236}">
                      <a16:creationId xmlns:a16="http://schemas.microsoft.com/office/drawing/2014/main" id="{DF94514D-39EC-AA5F-76D6-538E8E346590}"/>
                    </a:ext>
                  </a:extLst>
                </p:cNvPr>
                <p:cNvPicPr/>
                <p:nvPr/>
              </p:nvPicPr>
              <p:blipFill>
                <a:blip r:embed="rId127"/>
                <a:stretch>
                  <a:fillRect/>
                </a:stretch>
              </p:blipFill>
              <p:spPr>
                <a:xfrm>
                  <a:off x="6423238" y="4469183"/>
                  <a:ext cx="167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2" name="Ink 61">
                  <a:extLst>
                    <a:ext uri="{FF2B5EF4-FFF2-40B4-BE49-F238E27FC236}">
                      <a16:creationId xmlns:a16="http://schemas.microsoft.com/office/drawing/2014/main" id="{2456F27B-A8B0-191E-92A1-CA4B30D8B196}"/>
                    </a:ext>
                  </a:extLst>
                </p14:cNvPr>
                <p14:cNvContentPartPr/>
                <p14:nvPr/>
              </p14:nvContentPartPr>
              <p14:xfrm>
                <a:off x="7615918" y="3023423"/>
                <a:ext cx="218160" cy="4034880"/>
              </p14:xfrm>
            </p:contentPart>
          </mc:Choice>
          <mc:Fallback>
            <p:pic>
              <p:nvPicPr>
                <p:cNvPr id="62" name="Ink 61">
                  <a:extLst>
                    <a:ext uri="{FF2B5EF4-FFF2-40B4-BE49-F238E27FC236}">
                      <a16:creationId xmlns:a16="http://schemas.microsoft.com/office/drawing/2014/main" id="{2456F27B-A8B0-191E-92A1-CA4B30D8B196}"/>
                    </a:ext>
                  </a:extLst>
                </p:cNvPr>
                <p:cNvPicPr/>
                <p:nvPr/>
              </p:nvPicPr>
              <p:blipFill>
                <a:blip r:embed="rId129"/>
                <a:stretch>
                  <a:fillRect/>
                </a:stretch>
              </p:blipFill>
              <p:spPr>
                <a:xfrm>
                  <a:off x="7606918" y="3014783"/>
                  <a:ext cx="235800" cy="4052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3" name="Ink 62">
                  <a:extLst>
                    <a:ext uri="{FF2B5EF4-FFF2-40B4-BE49-F238E27FC236}">
                      <a16:creationId xmlns:a16="http://schemas.microsoft.com/office/drawing/2014/main" id="{A9371DAE-7897-FA1B-250A-74F9FC8194E2}"/>
                    </a:ext>
                  </a:extLst>
                </p14:cNvPr>
                <p14:cNvContentPartPr/>
                <p14:nvPr/>
              </p14:nvContentPartPr>
              <p14:xfrm>
                <a:off x="7496398" y="2949263"/>
                <a:ext cx="4684680" cy="3743640"/>
              </p14:xfrm>
            </p:contentPart>
          </mc:Choice>
          <mc:Fallback>
            <p:pic>
              <p:nvPicPr>
                <p:cNvPr id="63" name="Ink 62">
                  <a:extLst>
                    <a:ext uri="{FF2B5EF4-FFF2-40B4-BE49-F238E27FC236}">
                      <a16:creationId xmlns:a16="http://schemas.microsoft.com/office/drawing/2014/main" id="{A9371DAE-7897-FA1B-250A-74F9FC8194E2}"/>
                    </a:ext>
                  </a:extLst>
                </p:cNvPr>
                <p:cNvPicPr/>
                <p:nvPr/>
              </p:nvPicPr>
              <p:blipFill>
                <a:blip r:embed="rId131"/>
                <a:stretch>
                  <a:fillRect/>
                </a:stretch>
              </p:blipFill>
              <p:spPr>
                <a:xfrm>
                  <a:off x="7487758" y="2940263"/>
                  <a:ext cx="4702320" cy="3761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4" name="Ink 63">
                  <a:extLst>
                    <a:ext uri="{FF2B5EF4-FFF2-40B4-BE49-F238E27FC236}">
                      <a16:creationId xmlns:a16="http://schemas.microsoft.com/office/drawing/2014/main" id="{9C0C103C-9097-CC83-5618-8B577CE8C6BA}"/>
                    </a:ext>
                  </a:extLst>
                </p14:cNvPr>
                <p14:cNvContentPartPr/>
                <p14:nvPr/>
              </p14:nvContentPartPr>
              <p14:xfrm>
                <a:off x="8135398" y="4722263"/>
                <a:ext cx="2020320" cy="786600"/>
              </p14:xfrm>
            </p:contentPart>
          </mc:Choice>
          <mc:Fallback>
            <p:pic>
              <p:nvPicPr>
                <p:cNvPr id="64" name="Ink 63">
                  <a:extLst>
                    <a:ext uri="{FF2B5EF4-FFF2-40B4-BE49-F238E27FC236}">
                      <a16:creationId xmlns:a16="http://schemas.microsoft.com/office/drawing/2014/main" id="{9C0C103C-9097-CC83-5618-8B577CE8C6BA}"/>
                    </a:ext>
                  </a:extLst>
                </p:cNvPr>
                <p:cNvPicPr/>
                <p:nvPr/>
              </p:nvPicPr>
              <p:blipFill>
                <a:blip r:embed="rId133"/>
                <a:stretch>
                  <a:fillRect/>
                </a:stretch>
              </p:blipFill>
              <p:spPr>
                <a:xfrm>
                  <a:off x="8126398" y="4713623"/>
                  <a:ext cx="2037960" cy="804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5" name="Ink 64">
                  <a:extLst>
                    <a:ext uri="{FF2B5EF4-FFF2-40B4-BE49-F238E27FC236}">
                      <a16:creationId xmlns:a16="http://schemas.microsoft.com/office/drawing/2014/main" id="{126A8A59-C53B-7E3C-07E3-711E1D538230}"/>
                    </a:ext>
                  </a:extLst>
                </p14:cNvPr>
                <p14:cNvContentPartPr/>
                <p14:nvPr/>
              </p14:nvContentPartPr>
              <p14:xfrm>
                <a:off x="8041438" y="4684823"/>
                <a:ext cx="2217240" cy="95400"/>
              </p14:xfrm>
            </p:contentPart>
          </mc:Choice>
          <mc:Fallback>
            <p:pic>
              <p:nvPicPr>
                <p:cNvPr id="65" name="Ink 64">
                  <a:extLst>
                    <a:ext uri="{FF2B5EF4-FFF2-40B4-BE49-F238E27FC236}">
                      <a16:creationId xmlns:a16="http://schemas.microsoft.com/office/drawing/2014/main" id="{126A8A59-C53B-7E3C-07E3-711E1D538230}"/>
                    </a:ext>
                  </a:extLst>
                </p:cNvPr>
                <p:cNvPicPr/>
                <p:nvPr/>
              </p:nvPicPr>
              <p:blipFill>
                <a:blip r:embed="rId135"/>
                <a:stretch>
                  <a:fillRect/>
                </a:stretch>
              </p:blipFill>
              <p:spPr>
                <a:xfrm>
                  <a:off x="8032798" y="4675823"/>
                  <a:ext cx="22348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6" name="Ink 65">
                  <a:extLst>
                    <a:ext uri="{FF2B5EF4-FFF2-40B4-BE49-F238E27FC236}">
                      <a16:creationId xmlns:a16="http://schemas.microsoft.com/office/drawing/2014/main" id="{4A0D12C6-0B44-47CC-F1D5-6FE73F118746}"/>
                    </a:ext>
                  </a:extLst>
                </p14:cNvPr>
                <p14:cNvContentPartPr/>
                <p14:nvPr/>
              </p14:nvContentPartPr>
              <p14:xfrm>
                <a:off x="10124758" y="4778423"/>
                <a:ext cx="10440" cy="709560"/>
              </p14:xfrm>
            </p:contentPart>
          </mc:Choice>
          <mc:Fallback>
            <p:pic>
              <p:nvPicPr>
                <p:cNvPr id="66" name="Ink 65">
                  <a:extLst>
                    <a:ext uri="{FF2B5EF4-FFF2-40B4-BE49-F238E27FC236}">
                      <a16:creationId xmlns:a16="http://schemas.microsoft.com/office/drawing/2014/main" id="{4A0D12C6-0B44-47CC-F1D5-6FE73F118746}"/>
                    </a:ext>
                  </a:extLst>
                </p:cNvPr>
                <p:cNvPicPr/>
                <p:nvPr/>
              </p:nvPicPr>
              <p:blipFill>
                <a:blip r:embed="rId137"/>
                <a:stretch>
                  <a:fillRect/>
                </a:stretch>
              </p:blipFill>
              <p:spPr>
                <a:xfrm>
                  <a:off x="10115758" y="4769423"/>
                  <a:ext cx="28080" cy="727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7" name="Ink 66">
                  <a:extLst>
                    <a:ext uri="{FF2B5EF4-FFF2-40B4-BE49-F238E27FC236}">
                      <a16:creationId xmlns:a16="http://schemas.microsoft.com/office/drawing/2014/main" id="{B982098B-A2E3-D071-E4E7-F820BA0CF496}"/>
                    </a:ext>
                  </a:extLst>
                </p14:cNvPr>
                <p14:cNvContentPartPr/>
                <p14:nvPr/>
              </p14:nvContentPartPr>
              <p14:xfrm>
                <a:off x="8348878" y="5058863"/>
                <a:ext cx="18360" cy="251640"/>
              </p14:xfrm>
            </p:contentPart>
          </mc:Choice>
          <mc:Fallback>
            <p:pic>
              <p:nvPicPr>
                <p:cNvPr id="67" name="Ink 66">
                  <a:extLst>
                    <a:ext uri="{FF2B5EF4-FFF2-40B4-BE49-F238E27FC236}">
                      <a16:creationId xmlns:a16="http://schemas.microsoft.com/office/drawing/2014/main" id="{B982098B-A2E3-D071-E4E7-F820BA0CF496}"/>
                    </a:ext>
                  </a:extLst>
                </p:cNvPr>
                <p:cNvPicPr/>
                <p:nvPr/>
              </p:nvPicPr>
              <p:blipFill>
                <a:blip r:embed="rId139"/>
                <a:stretch>
                  <a:fillRect/>
                </a:stretch>
              </p:blipFill>
              <p:spPr>
                <a:xfrm>
                  <a:off x="8340238" y="5049863"/>
                  <a:ext cx="3600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8" name="Ink 67">
                  <a:extLst>
                    <a:ext uri="{FF2B5EF4-FFF2-40B4-BE49-F238E27FC236}">
                      <a16:creationId xmlns:a16="http://schemas.microsoft.com/office/drawing/2014/main" id="{5EF7AC10-73E6-3DF8-0E1B-84EFA87089D6}"/>
                    </a:ext>
                  </a:extLst>
                </p14:cNvPr>
                <p14:cNvContentPartPr/>
                <p14:nvPr/>
              </p14:nvContentPartPr>
              <p14:xfrm>
                <a:off x="8290918" y="4821983"/>
                <a:ext cx="201600" cy="480240"/>
              </p14:xfrm>
            </p:contentPart>
          </mc:Choice>
          <mc:Fallback>
            <p:pic>
              <p:nvPicPr>
                <p:cNvPr id="68" name="Ink 67">
                  <a:extLst>
                    <a:ext uri="{FF2B5EF4-FFF2-40B4-BE49-F238E27FC236}">
                      <a16:creationId xmlns:a16="http://schemas.microsoft.com/office/drawing/2014/main" id="{5EF7AC10-73E6-3DF8-0E1B-84EFA87089D6}"/>
                    </a:ext>
                  </a:extLst>
                </p:cNvPr>
                <p:cNvPicPr/>
                <p:nvPr/>
              </p:nvPicPr>
              <p:blipFill>
                <a:blip r:embed="rId141"/>
                <a:stretch>
                  <a:fillRect/>
                </a:stretch>
              </p:blipFill>
              <p:spPr>
                <a:xfrm>
                  <a:off x="8281918" y="4813343"/>
                  <a:ext cx="21924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9" name="Ink 68">
                  <a:extLst>
                    <a:ext uri="{FF2B5EF4-FFF2-40B4-BE49-F238E27FC236}">
                      <a16:creationId xmlns:a16="http://schemas.microsoft.com/office/drawing/2014/main" id="{A90C3627-8C90-B6DF-5650-48D3906445B2}"/>
                    </a:ext>
                  </a:extLst>
                </p14:cNvPr>
                <p14:cNvContentPartPr/>
                <p14:nvPr/>
              </p14:nvContentPartPr>
              <p14:xfrm>
                <a:off x="8560918" y="5136263"/>
                <a:ext cx="120600" cy="155160"/>
              </p14:xfrm>
            </p:contentPart>
          </mc:Choice>
          <mc:Fallback>
            <p:pic>
              <p:nvPicPr>
                <p:cNvPr id="69" name="Ink 68">
                  <a:extLst>
                    <a:ext uri="{FF2B5EF4-FFF2-40B4-BE49-F238E27FC236}">
                      <a16:creationId xmlns:a16="http://schemas.microsoft.com/office/drawing/2014/main" id="{A90C3627-8C90-B6DF-5650-48D3906445B2}"/>
                    </a:ext>
                  </a:extLst>
                </p:cNvPr>
                <p:cNvPicPr/>
                <p:nvPr/>
              </p:nvPicPr>
              <p:blipFill>
                <a:blip r:embed="rId143"/>
                <a:stretch>
                  <a:fillRect/>
                </a:stretch>
              </p:blipFill>
              <p:spPr>
                <a:xfrm>
                  <a:off x="8551918" y="5127623"/>
                  <a:ext cx="1382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0" name="Ink 69">
                  <a:extLst>
                    <a:ext uri="{FF2B5EF4-FFF2-40B4-BE49-F238E27FC236}">
                      <a16:creationId xmlns:a16="http://schemas.microsoft.com/office/drawing/2014/main" id="{11271634-05BE-AACD-750A-15D5A44F9335}"/>
                    </a:ext>
                  </a:extLst>
                </p14:cNvPr>
                <p14:cNvContentPartPr/>
                <p14:nvPr/>
              </p14:nvContentPartPr>
              <p14:xfrm>
                <a:off x="8793118" y="4935743"/>
                <a:ext cx="13320" cy="328680"/>
              </p14:xfrm>
            </p:contentPart>
          </mc:Choice>
          <mc:Fallback>
            <p:pic>
              <p:nvPicPr>
                <p:cNvPr id="70" name="Ink 69">
                  <a:extLst>
                    <a:ext uri="{FF2B5EF4-FFF2-40B4-BE49-F238E27FC236}">
                      <a16:creationId xmlns:a16="http://schemas.microsoft.com/office/drawing/2014/main" id="{11271634-05BE-AACD-750A-15D5A44F9335}"/>
                    </a:ext>
                  </a:extLst>
                </p:cNvPr>
                <p:cNvPicPr/>
                <p:nvPr/>
              </p:nvPicPr>
              <p:blipFill>
                <a:blip r:embed="rId145"/>
                <a:stretch>
                  <a:fillRect/>
                </a:stretch>
              </p:blipFill>
              <p:spPr>
                <a:xfrm>
                  <a:off x="8784118" y="4927103"/>
                  <a:ext cx="3096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1" name="Ink 70">
                  <a:extLst>
                    <a:ext uri="{FF2B5EF4-FFF2-40B4-BE49-F238E27FC236}">
                      <a16:creationId xmlns:a16="http://schemas.microsoft.com/office/drawing/2014/main" id="{9BB40B32-E539-1CD6-8B23-F87CDB816582}"/>
                    </a:ext>
                  </a:extLst>
                </p14:cNvPr>
                <p14:cNvContentPartPr/>
                <p14:nvPr/>
              </p14:nvContentPartPr>
              <p14:xfrm>
                <a:off x="8780518" y="5094863"/>
                <a:ext cx="128520" cy="198360"/>
              </p14:xfrm>
            </p:contentPart>
          </mc:Choice>
          <mc:Fallback>
            <p:pic>
              <p:nvPicPr>
                <p:cNvPr id="71" name="Ink 70">
                  <a:extLst>
                    <a:ext uri="{FF2B5EF4-FFF2-40B4-BE49-F238E27FC236}">
                      <a16:creationId xmlns:a16="http://schemas.microsoft.com/office/drawing/2014/main" id="{9BB40B32-E539-1CD6-8B23-F87CDB816582}"/>
                    </a:ext>
                  </a:extLst>
                </p:cNvPr>
                <p:cNvPicPr/>
                <p:nvPr/>
              </p:nvPicPr>
              <p:blipFill>
                <a:blip r:embed="rId147"/>
                <a:stretch>
                  <a:fillRect/>
                </a:stretch>
              </p:blipFill>
              <p:spPr>
                <a:xfrm>
                  <a:off x="8771518" y="5086223"/>
                  <a:ext cx="1461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2" name="Ink 71">
                  <a:extLst>
                    <a:ext uri="{FF2B5EF4-FFF2-40B4-BE49-F238E27FC236}">
                      <a16:creationId xmlns:a16="http://schemas.microsoft.com/office/drawing/2014/main" id="{B46F3B40-7FFA-5ACC-214C-417CE4F91F62}"/>
                    </a:ext>
                  </a:extLst>
                </p14:cNvPr>
                <p14:cNvContentPartPr/>
                <p14:nvPr/>
              </p14:nvContentPartPr>
              <p14:xfrm>
                <a:off x="9042958" y="5010263"/>
                <a:ext cx="9720" cy="255600"/>
              </p14:xfrm>
            </p:contentPart>
          </mc:Choice>
          <mc:Fallback>
            <p:pic>
              <p:nvPicPr>
                <p:cNvPr id="72" name="Ink 71">
                  <a:extLst>
                    <a:ext uri="{FF2B5EF4-FFF2-40B4-BE49-F238E27FC236}">
                      <a16:creationId xmlns:a16="http://schemas.microsoft.com/office/drawing/2014/main" id="{B46F3B40-7FFA-5ACC-214C-417CE4F91F62}"/>
                    </a:ext>
                  </a:extLst>
                </p:cNvPr>
                <p:cNvPicPr/>
                <p:nvPr/>
              </p:nvPicPr>
              <p:blipFill>
                <a:blip r:embed="rId149"/>
                <a:stretch>
                  <a:fillRect/>
                </a:stretch>
              </p:blipFill>
              <p:spPr>
                <a:xfrm>
                  <a:off x="9034318" y="5001263"/>
                  <a:ext cx="2736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3" name="Ink 72">
                  <a:extLst>
                    <a:ext uri="{FF2B5EF4-FFF2-40B4-BE49-F238E27FC236}">
                      <a16:creationId xmlns:a16="http://schemas.microsoft.com/office/drawing/2014/main" id="{2417EC9C-396C-5BCD-654B-A1C3341520AA}"/>
                    </a:ext>
                  </a:extLst>
                </p14:cNvPr>
                <p14:cNvContentPartPr/>
                <p14:nvPr/>
              </p14:nvContentPartPr>
              <p14:xfrm>
                <a:off x="8984278" y="5114663"/>
                <a:ext cx="224280" cy="175320"/>
              </p14:xfrm>
            </p:contentPart>
          </mc:Choice>
          <mc:Fallback>
            <p:pic>
              <p:nvPicPr>
                <p:cNvPr id="73" name="Ink 72">
                  <a:extLst>
                    <a:ext uri="{FF2B5EF4-FFF2-40B4-BE49-F238E27FC236}">
                      <a16:creationId xmlns:a16="http://schemas.microsoft.com/office/drawing/2014/main" id="{2417EC9C-396C-5BCD-654B-A1C3341520AA}"/>
                    </a:ext>
                  </a:extLst>
                </p:cNvPr>
                <p:cNvPicPr/>
                <p:nvPr/>
              </p:nvPicPr>
              <p:blipFill>
                <a:blip r:embed="rId151"/>
                <a:stretch>
                  <a:fillRect/>
                </a:stretch>
              </p:blipFill>
              <p:spPr>
                <a:xfrm>
                  <a:off x="8975638" y="5105663"/>
                  <a:ext cx="2419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4" name="Ink 73">
                  <a:extLst>
                    <a:ext uri="{FF2B5EF4-FFF2-40B4-BE49-F238E27FC236}">
                      <a16:creationId xmlns:a16="http://schemas.microsoft.com/office/drawing/2014/main" id="{F8B6902E-8439-A525-1396-EF39DD8AA70B}"/>
                    </a:ext>
                  </a:extLst>
                </p14:cNvPr>
                <p14:cNvContentPartPr/>
                <p14:nvPr/>
              </p14:nvContentPartPr>
              <p14:xfrm>
                <a:off x="9246358" y="4978943"/>
                <a:ext cx="3960" cy="25200"/>
              </p14:xfrm>
            </p:contentPart>
          </mc:Choice>
          <mc:Fallback>
            <p:pic>
              <p:nvPicPr>
                <p:cNvPr id="74" name="Ink 73">
                  <a:extLst>
                    <a:ext uri="{FF2B5EF4-FFF2-40B4-BE49-F238E27FC236}">
                      <a16:creationId xmlns:a16="http://schemas.microsoft.com/office/drawing/2014/main" id="{F8B6902E-8439-A525-1396-EF39DD8AA70B}"/>
                    </a:ext>
                  </a:extLst>
                </p:cNvPr>
                <p:cNvPicPr/>
                <p:nvPr/>
              </p:nvPicPr>
              <p:blipFill>
                <a:blip r:embed="rId153"/>
                <a:stretch>
                  <a:fillRect/>
                </a:stretch>
              </p:blipFill>
              <p:spPr>
                <a:xfrm>
                  <a:off x="9237718" y="4969943"/>
                  <a:ext cx="21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5" name="Ink 74">
                  <a:extLst>
                    <a:ext uri="{FF2B5EF4-FFF2-40B4-BE49-F238E27FC236}">
                      <a16:creationId xmlns:a16="http://schemas.microsoft.com/office/drawing/2014/main" id="{A08B30A8-3E23-D305-848A-FBD7D1381C7B}"/>
                    </a:ext>
                  </a:extLst>
                </p14:cNvPr>
                <p14:cNvContentPartPr/>
                <p14:nvPr/>
              </p14:nvContentPartPr>
              <p14:xfrm>
                <a:off x="9247438" y="5092703"/>
                <a:ext cx="460440" cy="192600"/>
              </p14:xfrm>
            </p:contentPart>
          </mc:Choice>
          <mc:Fallback>
            <p:pic>
              <p:nvPicPr>
                <p:cNvPr id="75" name="Ink 74">
                  <a:extLst>
                    <a:ext uri="{FF2B5EF4-FFF2-40B4-BE49-F238E27FC236}">
                      <a16:creationId xmlns:a16="http://schemas.microsoft.com/office/drawing/2014/main" id="{A08B30A8-3E23-D305-848A-FBD7D1381C7B}"/>
                    </a:ext>
                  </a:extLst>
                </p:cNvPr>
                <p:cNvPicPr/>
                <p:nvPr/>
              </p:nvPicPr>
              <p:blipFill>
                <a:blip r:embed="rId155"/>
                <a:stretch>
                  <a:fillRect/>
                </a:stretch>
              </p:blipFill>
              <p:spPr>
                <a:xfrm>
                  <a:off x="9238798" y="5083703"/>
                  <a:ext cx="4780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3" name="Ink 82">
                  <a:extLst>
                    <a:ext uri="{FF2B5EF4-FFF2-40B4-BE49-F238E27FC236}">
                      <a16:creationId xmlns:a16="http://schemas.microsoft.com/office/drawing/2014/main" id="{70993625-7D9C-39B5-48A0-3181519058E1}"/>
                    </a:ext>
                  </a:extLst>
                </p14:cNvPr>
                <p14:cNvContentPartPr/>
                <p14:nvPr/>
              </p14:nvContentPartPr>
              <p14:xfrm>
                <a:off x="7127398" y="4503023"/>
                <a:ext cx="352440" cy="19440"/>
              </p14:xfrm>
            </p:contentPart>
          </mc:Choice>
          <mc:Fallback>
            <p:pic>
              <p:nvPicPr>
                <p:cNvPr id="83" name="Ink 82">
                  <a:extLst>
                    <a:ext uri="{FF2B5EF4-FFF2-40B4-BE49-F238E27FC236}">
                      <a16:creationId xmlns:a16="http://schemas.microsoft.com/office/drawing/2014/main" id="{70993625-7D9C-39B5-48A0-3181519058E1}"/>
                    </a:ext>
                  </a:extLst>
                </p:cNvPr>
                <p:cNvPicPr/>
                <p:nvPr/>
              </p:nvPicPr>
              <p:blipFill>
                <a:blip r:embed="rId157"/>
                <a:stretch>
                  <a:fillRect/>
                </a:stretch>
              </p:blipFill>
              <p:spPr>
                <a:xfrm>
                  <a:off x="7118398" y="4494023"/>
                  <a:ext cx="370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4" name="Ink 83">
                  <a:extLst>
                    <a:ext uri="{FF2B5EF4-FFF2-40B4-BE49-F238E27FC236}">
                      <a16:creationId xmlns:a16="http://schemas.microsoft.com/office/drawing/2014/main" id="{F767B1CB-1347-358A-E149-C3DB8E893BFA}"/>
                    </a:ext>
                  </a:extLst>
                </p14:cNvPr>
                <p14:cNvContentPartPr/>
                <p14:nvPr/>
              </p14:nvContentPartPr>
              <p14:xfrm>
                <a:off x="7358878" y="4396463"/>
                <a:ext cx="237240" cy="198720"/>
              </p14:xfrm>
            </p:contentPart>
          </mc:Choice>
          <mc:Fallback>
            <p:pic>
              <p:nvPicPr>
                <p:cNvPr id="84" name="Ink 83">
                  <a:extLst>
                    <a:ext uri="{FF2B5EF4-FFF2-40B4-BE49-F238E27FC236}">
                      <a16:creationId xmlns:a16="http://schemas.microsoft.com/office/drawing/2014/main" id="{F767B1CB-1347-358A-E149-C3DB8E893BFA}"/>
                    </a:ext>
                  </a:extLst>
                </p:cNvPr>
                <p:cNvPicPr/>
                <p:nvPr/>
              </p:nvPicPr>
              <p:blipFill>
                <a:blip r:embed="rId159"/>
                <a:stretch>
                  <a:fillRect/>
                </a:stretch>
              </p:blipFill>
              <p:spPr>
                <a:xfrm>
                  <a:off x="7349878" y="4387463"/>
                  <a:ext cx="2548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5" name="Ink 84">
                  <a:extLst>
                    <a:ext uri="{FF2B5EF4-FFF2-40B4-BE49-F238E27FC236}">
                      <a16:creationId xmlns:a16="http://schemas.microsoft.com/office/drawing/2014/main" id="{EBC09A36-7DD7-F669-E97B-26177A80EA1A}"/>
                    </a:ext>
                  </a:extLst>
                </p14:cNvPr>
                <p14:cNvContentPartPr/>
                <p14:nvPr/>
              </p14:nvContentPartPr>
              <p14:xfrm>
                <a:off x="8285878" y="2592503"/>
                <a:ext cx="245880" cy="286200"/>
              </p14:xfrm>
            </p:contentPart>
          </mc:Choice>
          <mc:Fallback>
            <p:pic>
              <p:nvPicPr>
                <p:cNvPr id="85" name="Ink 84">
                  <a:extLst>
                    <a:ext uri="{FF2B5EF4-FFF2-40B4-BE49-F238E27FC236}">
                      <a16:creationId xmlns:a16="http://schemas.microsoft.com/office/drawing/2014/main" id="{EBC09A36-7DD7-F669-E97B-26177A80EA1A}"/>
                    </a:ext>
                  </a:extLst>
                </p:cNvPr>
                <p:cNvPicPr/>
                <p:nvPr/>
              </p:nvPicPr>
              <p:blipFill>
                <a:blip r:embed="rId161"/>
                <a:stretch>
                  <a:fillRect/>
                </a:stretch>
              </p:blipFill>
              <p:spPr>
                <a:xfrm>
                  <a:off x="8276878" y="2583503"/>
                  <a:ext cx="2635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6" name="Ink 85">
                  <a:extLst>
                    <a:ext uri="{FF2B5EF4-FFF2-40B4-BE49-F238E27FC236}">
                      <a16:creationId xmlns:a16="http://schemas.microsoft.com/office/drawing/2014/main" id="{2FD78848-1D3D-4E00-CF35-BA1CBD1061B9}"/>
                    </a:ext>
                  </a:extLst>
                </p14:cNvPr>
                <p14:cNvContentPartPr/>
                <p14:nvPr/>
              </p14:nvContentPartPr>
              <p14:xfrm>
                <a:off x="8570998" y="2668463"/>
                <a:ext cx="196200" cy="12240"/>
              </p14:xfrm>
            </p:contentPart>
          </mc:Choice>
          <mc:Fallback>
            <p:pic>
              <p:nvPicPr>
                <p:cNvPr id="86" name="Ink 85">
                  <a:extLst>
                    <a:ext uri="{FF2B5EF4-FFF2-40B4-BE49-F238E27FC236}">
                      <a16:creationId xmlns:a16="http://schemas.microsoft.com/office/drawing/2014/main" id="{2FD78848-1D3D-4E00-CF35-BA1CBD1061B9}"/>
                    </a:ext>
                  </a:extLst>
                </p:cNvPr>
                <p:cNvPicPr/>
                <p:nvPr/>
              </p:nvPicPr>
              <p:blipFill>
                <a:blip r:embed="rId163"/>
                <a:stretch>
                  <a:fillRect/>
                </a:stretch>
              </p:blipFill>
              <p:spPr>
                <a:xfrm>
                  <a:off x="8562358" y="2659463"/>
                  <a:ext cx="2138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7" name="Ink 86">
                  <a:extLst>
                    <a:ext uri="{FF2B5EF4-FFF2-40B4-BE49-F238E27FC236}">
                      <a16:creationId xmlns:a16="http://schemas.microsoft.com/office/drawing/2014/main" id="{1C40AD8B-384C-72C9-AFE1-96728267624B}"/>
                    </a:ext>
                  </a:extLst>
                </p14:cNvPr>
                <p14:cNvContentPartPr/>
                <p14:nvPr/>
              </p14:nvContentPartPr>
              <p14:xfrm>
                <a:off x="8659918" y="2650823"/>
                <a:ext cx="64800" cy="190440"/>
              </p14:xfrm>
            </p:contentPart>
          </mc:Choice>
          <mc:Fallback>
            <p:pic>
              <p:nvPicPr>
                <p:cNvPr id="87" name="Ink 86">
                  <a:extLst>
                    <a:ext uri="{FF2B5EF4-FFF2-40B4-BE49-F238E27FC236}">
                      <a16:creationId xmlns:a16="http://schemas.microsoft.com/office/drawing/2014/main" id="{1C40AD8B-384C-72C9-AFE1-96728267624B}"/>
                    </a:ext>
                  </a:extLst>
                </p:cNvPr>
                <p:cNvPicPr/>
                <p:nvPr/>
              </p:nvPicPr>
              <p:blipFill>
                <a:blip r:embed="rId165"/>
                <a:stretch>
                  <a:fillRect/>
                </a:stretch>
              </p:blipFill>
              <p:spPr>
                <a:xfrm>
                  <a:off x="8650918" y="2642183"/>
                  <a:ext cx="824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88" name="Ink 87">
                  <a:extLst>
                    <a:ext uri="{FF2B5EF4-FFF2-40B4-BE49-F238E27FC236}">
                      <a16:creationId xmlns:a16="http://schemas.microsoft.com/office/drawing/2014/main" id="{27DFA797-53E7-5537-AF0A-A04DA08B1638}"/>
                    </a:ext>
                  </a:extLst>
                </p14:cNvPr>
                <p14:cNvContentPartPr/>
                <p14:nvPr/>
              </p14:nvContentPartPr>
              <p14:xfrm>
                <a:off x="8819758" y="2629223"/>
                <a:ext cx="160920" cy="239760"/>
              </p14:xfrm>
            </p:contentPart>
          </mc:Choice>
          <mc:Fallback>
            <p:pic>
              <p:nvPicPr>
                <p:cNvPr id="88" name="Ink 87">
                  <a:extLst>
                    <a:ext uri="{FF2B5EF4-FFF2-40B4-BE49-F238E27FC236}">
                      <a16:creationId xmlns:a16="http://schemas.microsoft.com/office/drawing/2014/main" id="{27DFA797-53E7-5537-AF0A-A04DA08B1638}"/>
                    </a:ext>
                  </a:extLst>
                </p:cNvPr>
                <p:cNvPicPr/>
                <p:nvPr/>
              </p:nvPicPr>
              <p:blipFill>
                <a:blip r:embed="rId167"/>
                <a:stretch>
                  <a:fillRect/>
                </a:stretch>
              </p:blipFill>
              <p:spPr>
                <a:xfrm>
                  <a:off x="8810758" y="2620223"/>
                  <a:ext cx="1785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2" name="Ink 91">
                  <a:extLst>
                    <a:ext uri="{FF2B5EF4-FFF2-40B4-BE49-F238E27FC236}">
                      <a16:creationId xmlns:a16="http://schemas.microsoft.com/office/drawing/2014/main" id="{2C8E39C3-DC41-D670-9D12-9345D3F5209A}"/>
                    </a:ext>
                  </a:extLst>
                </p14:cNvPr>
                <p14:cNvContentPartPr/>
                <p14:nvPr/>
              </p14:nvContentPartPr>
              <p14:xfrm>
                <a:off x="7584238" y="4521023"/>
                <a:ext cx="308520" cy="6840"/>
              </p14:xfrm>
            </p:contentPart>
          </mc:Choice>
          <mc:Fallback>
            <p:pic>
              <p:nvPicPr>
                <p:cNvPr id="92" name="Ink 91">
                  <a:extLst>
                    <a:ext uri="{FF2B5EF4-FFF2-40B4-BE49-F238E27FC236}">
                      <a16:creationId xmlns:a16="http://schemas.microsoft.com/office/drawing/2014/main" id="{2C8E39C3-DC41-D670-9D12-9345D3F5209A}"/>
                    </a:ext>
                  </a:extLst>
                </p:cNvPr>
                <p:cNvPicPr/>
                <p:nvPr/>
              </p:nvPicPr>
              <p:blipFill>
                <a:blip r:embed="rId169"/>
                <a:stretch>
                  <a:fillRect/>
                </a:stretch>
              </p:blipFill>
              <p:spPr>
                <a:xfrm>
                  <a:off x="7575238" y="4512383"/>
                  <a:ext cx="3261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3" name="Ink 92">
                  <a:extLst>
                    <a:ext uri="{FF2B5EF4-FFF2-40B4-BE49-F238E27FC236}">
                      <a16:creationId xmlns:a16="http://schemas.microsoft.com/office/drawing/2014/main" id="{99EE29EA-E816-4957-3C2C-660FF9730870}"/>
                    </a:ext>
                  </a:extLst>
                </p14:cNvPr>
                <p14:cNvContentPartPr/>
                <p14:nvPr/>
              </p14:nvContentPartPr>
              <p14:xfrm>
                <a:off x="7904638" y="4269383"/>
                <a:ext cx="12600" cy="240120"/>
              </p14:xfrm>
            </p:contentPart>
          </mc:Choice>
          <mc:Fallback>
            <p:pic>
              <p:nvPicPr>
                <p:cNvPr id="93" name="Ink 92">
                  <a:extLst>
                    <a:ext uri="{FF2B5EF4-FFF2-40B4-BE49-F238E27FC236}">
                      <a16:creationId xmlns:a16="http://schemas.microsoft.com/office/drawing/2014/main" id="{99EE29EA-E816-4957-3C2C-660FF9730870}"/>
                    </a:ext>
                  </a:extLst>
                </p:cNvPr>
                <p:cNvPicPr/>
                <p:nvPr/>
              </p:nvPicPr>
              <p:blipFill>
                <a:blip r:embed="rId171"/>
                <a:stretch>
                  <a:fillRect/>
                </a:stretch>
              </p:blipFill>
              <p:spPr>
                <a:xfrm>
                  <a:off x="7895638" y="4260743"/>
                  <a:ext cx="302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4" name="Ink 93">
                  <a:extLst>
                    <a:ext uri="{FF2B5EF4-FFF2-40B4-BE49-F238E27FC236}">
                      <a16:creationId xmlns:a16="http://schemas.microsoft.com/office/drawing/2014/main" id="{BC621FAA-E4DA-523C-8A82-BFBEF2046C1A}"/>
                    </a:ext>
                  </a:extLst>
                </p14:cNvPr>
                <p14:cNvContentPartPr/>
                <p14:nvPr/>
              </p14:nvContentPartPr>
              <p14:xfrm>
                <a:off x="7922638" y="4116743"/>
                <a:ext cx="360" cy="23400"/>
              </p14:xfrm>
            </p:contentPart>
          </mc:Choice>
          <mc:Fallback>
            <p:pic>
              <p:nvPicPr>
                <p:cNvPr id="94" name="Ink 93">
                  <a:extLst>
                    <a:ext uri="{FF2B5EF4-FFF2-40B4-BE49-F238E27FC236}">
                      <a16:creationId xmlns:a16="http://schemas.microsoft.com/office/drawing/2014/main" id="{BC621FAA-E4DA-523C-8A82-BFBEF2046C1A}"/>
                    </a:ext>
                  </a:extLst>
                </p:cNvPr>
                <p:cNvPicPr/>
                <p:nvPr/>
              </p:nvPicPr>
              <p:blipFill>
                <a:blip r:embed="rId173"/>
                <a:stretch>
                  <a:fillRect/>
                </a:stretch>
              </p:blipFill>
              <p:spPr>
                <a:xfrm>
                  <a:off x="7913638" y="4107743"/>
                  <a:ext cx="180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5" name="Ink 94">
                  <a:extLst>
                    <a:ext uri="{FF2B5EF4-FFF2-40B4-BE49-F238E27FC236}">
                      <a16:creationId xmlns:a16="http://schemas.microsoft.com/office/drawing/2014/main" id="{5B74B0DD-A80F-B6FE-0733-00ECFF2F7327}"/>
                    </a:ext>
                  </a:extLst>
                </p14:cNvPr>
                <p14:cNvContentPartPr/>
                <p14:nvPr/>
              </p14:nvContentPartPr>
              <p14:xfrm>
                <a:off x="7947478" y="4070303"/>
                <a:ext cx="60480" cy="7200"/>
              </p14:xfrm>
            </p:contentPart>
          </mc:Choice>
          <mc:Fallback>
            <p:pic>
              <p:nvPicPr>
                <p:cNvPr id="95" name="Ink 94">
                  <a:extLst>
                    <a:ext uri="{FF2B5EF4-FFF2-40B4-BE49-F238E27FC236}">
                      <a16:creationId xmlns:a16="http://schemas.microsoft.com/office/drawing/2014/main" id="{5B74B0DD-A80F-B6FE-0733-00ECFF2F7327}"/>
                    </a:ext>
                  </a:extLst>
                </p:cNvPr>
                <p:cNvPicPr/>
                <p:nvPr/>
              </p:nvPicPr>
              <p:blipFill>
                <a:blip r:embed="rId175"/>
                <a:stretch>
                  <a:fillRect/>
                </a:stretch>
              </p:blipFill>
              <p:spPr>
                <a:xfrm>
                  <a:off x="7938478" y="4061663"/>
                  <a:ext cx="781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6" name="Ink 95">
                  <a:extLst>
                    <a:ext uri="{FF2B5EF4-FFF2-40B4-BE49-F238E27FC236}">
                      <a16:creationId xmlns:a16="http://schemas.microsoft.com/office/drawing/2014/main" id="{CCEBF17A-9BDD-B29A-9DBF-14ACF969C947}"/>
                    </a:ext>
                  </a:extLst>
                </p14:cNvPr>
                <p14:cNvContentPartPr/>
                <p14:nvPr/>
              </p14:nvContentPartPr>
              <p14:xfrm>
                <a:off x="8166718" y="4071383"/>
                <a:ext cx="27360" cy="6120"/>
              </p14:xfrm>
            </p:contentPart>
          </mc:Choice>
          <mc:Fallback>
            <p:pic>
              <p:nvPicPr>
                <p:cNvPr id="96" name="Ink 95">
                  <a:extLst>
                    <a:ext uri="{FF2B5EF4-FFF2-40B4-BE49-F238E27FC236}">
                      <a16:creationId xmlns:a16="http://schemas.microsoft.com/office/drawing/2014/main" id="{CCEBF17A-9BDD-B29A-9DBF-14ACF969C947}"/>
                    </a:ext>
                  </a:extLst>
                </p:cNvPr>
                <p:cNvPicPr/>
                <p:nvPr/>
              </p:nvPicPr>
              <p:blipFill>
                <a:blip r:embed="rId177"/>
                <a:stretch>
                  <a:fillRect/>
                </a:stretch>
              </p:blipFill>
              <p:spPr>
                <a:xfrm>
                  <a:off x="8158078" y="4062383"/>
                  <a:ext cx="450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7" name="Ink 96">
                  <a:extLst>
                    <a:ext uri="{FF2B5EF4-FFF2-40B4-BE49-F238E27FC236}">
                      <a16:creationId xmlns:a16="http://schemas.microsoft.com/office/drawing/2014/main" id="{2D8690B4-777F-EE2F-F3D8-98D734B57368}"/>
                    </a:ext>
                  </a:extLst>
                </p14:cNvPr>
                <p14:cNvContentPartPr/>
                <p14:nvPr/>
              </p14:nvContentPartPr>
              <p14:xfrm>
                <a:off x="8392438" y="4051943"/>
                <a:ext cx="360" cy="360"/>
              </p14:xfrm>
            </p:contentPart>
          </mc:Choice>
          <mc:Fallback>
            <p:pic>
              <p:nvPicPr>
                <p:cNvPr id="97" name="Ink 96">
                  <a:extLst>
                    <a:ext uri="{FF2B5EF4-FFF2-40B4-BE49-F238E27FC236}">
                      <a16:creationId xmlns:a16="http://schemas.microsoft.com/office/drawing/2014/main" id="{2D8690B4-777F-EE2F-F3D8-98D734B57368}"/>
                    </a:ext>
                  </a:extLst>
                </p:cNvPr>
                <p:cNvPicPr/>
                <p:nvPr/>
              </p:nvPicPr>
              <p:blipFill>
                <a:blip r:embed="rId179"/>
                <a:stretch>
                  <a:fillRect/>
                </a:stretch>
              </p:blipFill>
              <p:spPr>
                <a:xfrm>
                  <a:off x="8383438" y="40429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8" name="Ink 97">
                  <a:extLst>
                    <a:ext uri="{FF2B5EF4-FFF2-40B4-BE49-F238E27FC236}">
                      <a16:creationId xmlns:a16="http://schemas.microsoft.com/office/drawing/2014/main" id="{13564942-509B-4A86-6959-B082E34B2B38}"/>
                    </a:ext>
                  </a:extLst>
                </p14:cNvPr>
                <p14:cNvContentPartPr/>
                <p14:nvPr/>
              </p14:nvContentPartPr>
              <p14:xfrm>
                <a:off x="8549038" y="3901823"/>
                <a:ext cx="1608120" cy="582480"/>
              </p14:xfrm>
            </p:contentPart>
          </mc:Choice>
          <mc:Fallback>
            <p:pic>
              <p:nvPicPr>
                <p:cNvPr id="98" name="Ink 97">
                  <a:extLst>
                    <a:ext uri="{FF2B5EF4-FFF2-40B4-BE49-F238E27FC236}">
                      <a16:creationId xmlns:a16="http://schemas.microsoft.com/office/drawing/2014/main" id="{13564942-509B-4A86-6959-B082E34B2B38}"/>
                    </a:ext>
                  </a:extLst>
                </p:cNvPr>
                <p:cNvPicPr/>
                <p:nvPr/>
              </p:nvPicPr>
              <p:blipFill>
                <a:blip r:embed="rId181"/>
                <a:stretch>
                  <a:fillRect/>
                </a:stretch>
              </p:blipFill>
              <p:spPr>
                <a:xfrm>
                  <a:off x="8540038" y="3892823"/>
                  <a:ext cx="162576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9" name="Ink 98">
                  <a:extLst>
                    <a:ext uri="{FF2B5EF4-FFF2-40B4-BE49-F238E27FC236}">
                      <a16:creationId xmlns:a16="http://schemas.microsoft.com/office/drawing/2014/main" id="{3F66EF3E-03F9-BB1B-8F68-ED130C096BE2}"/>
                    </a:ext>
                  </a:extLst>
                </p14:cNvPr>
                <p14:cNvContentPartPr/>
                <p14:nvPr/>
              </p14:nvContentPartPr>
              <p14:xfrm>
                <a:off x="9463078" y="3926663"/>
                <a:ext cx="625680" cy="473040"/>
              </p14:xfrm>
            </p:contentPart>
          </mc:Choice>
          <mc:Fallback>
            <p:pic>
              <p:nvPicPr>
                <p:cNvPr id="99" name="Ink 98">
                  <a:extLst>
                    <a:ext uri="{FF2B5EF4-FFF2-40B4-BE49-F238E27FC236}">
                      <a16:creationId xmlns:a16="http://schemas.microsoft.com/office/drawing/2014/main" id="{3F66EF3E-03F9-BB1B-8F68-ED130C096BE2}"/>
                    </a:ext>
                  </a:extLst>
                </p:cNvPr>
                <p:cNvPicPr/>
                <p:nvPr/>
              </p:nvPicPr>
              <p:blipFill>
                <a:blip r:embed="rId183"/>
                <a:stretch>
                  <a:fillRect/>
                </a:stretch>
              </p:blipFill>
              <p:spPr>
                <a:xfrm>
                  <a:off x="9454438" y="3917663"/>
                  <a:ext cx="64332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0" name="Ink 99">
                  <a:extLst>
                    <a:ext uri="{FF2B5EF4-FFF2-40B4-BE49-F238E27FC236}">
                      <a16:creationId xmlns:a16="http://schemas.microsoft.com/office/drawing/2014/main" id="{C51F0227-4FD3-FAED-37BB-9424F7609C5D}"/>
                    </a:ext>
                  </a:extLst>
                </p14:cNvPr>
                <p14:cNvContentPartPr/>
                <p14:nvPr/>
              </p14:nvContentPartPr>
              <p14:xfrm>
                <a:off x="8687278" y="4146983"/>
                <a:ext cx="24840" cy="135720"/>
              </p14:xfrm>
            </p:contentPart>
          </mc:Choice>
          <mc:Fallback>
            <p:pic>
              <p:nvPicPr>
                <p:cNvPr id="100" name="Ink 99">
                  <a:extLst>
                    <a:ext uri="{FF2B5EF4-FFF2-40B4-BE49-F238E27FC236}">
                      <a16:creationId xmlns:a16="http://schemas.microsoft.com/office/drawing/2014/main" id="{C51F0227-4FD3-FAED-37BB-9424F7609C5D}"/>
                    </a:ext>
                  </a:extLst>
                </p:cNvPr>
                <p:cNvPicPr/>
                <p:nvPr/>
              </p:nvPicPr>
              <p:blipFill>
                <a:blip r:embed="rId185"/>
                <a:stretch>
                  <a:fillRect/>
                </a:stretch>
              </p:blipFill>
              <p:spPr>
                <a:xfrm>
                  <a:off x="8678278" y="4137983"/>
                  <a:ext cx="424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1" name="Ink 100">
                  <a:extLst>
                    <a:ext uri="{FF2B5EF4-FFF2-40B4-BE49-F238E27FC236}">
                      <a16:creationId xmlns:a16="http://schemas.microsoft.com/office/drawing/2014/main" id="{5388A1EB-4760-B5AB-6403-4604256B9BBF}"/>
                    </a:ext>
                  </a:extLst>
                </p14:cNvPr>
                <p14:cNvContentPartPr/>
                <p14:nvPr/>
              </p14:nvContentPartPr>
              <p14:xfrm>
                <a:off x="8676838" y="4038263"/>
                <a:ext cx="186480" cy="115200"/>
              </p14:xfrm>
            </p:contentPart>
          </mc:Choice>
          <mc:Fallback>
            <p:pic>
              <p:nvPicPr>
                <p:cNvPr id="101" name="Ink 100">
                  <a:extLst>
                    <a:ext uri="{FF2B5EF4-FFF2-40B4-BE49-F238E27FC236}">
                      <a16:creationId xmlns:a16="http://schemas.microsoft.com/office/drawing/2014/main" id="{5388A1EB-4760-B5AB-6403-4604256B9BBF}"/>
                    </a:ext>
                  </a:extLst>
                </p:cNvPr>
                <p:cNvPicPr/>
                <p:nvPr/>
              </p:nvPicPr>
              <p:blipFill>
                <a:blip r:embed="rId187"/>
                <a:stretch>
                  <a:fillRect/>
                </a:stretch>
              </p:blipFill>
              <p:spPr>
                <a:xfrm>
                  <a:off x="8667838" y="4029623"/>
                  <a:ext cx="2041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2" name="Ink 101">
                  <a:extLst>
                    <a:ext uri="{FF2B5EF4-FFF2-40B4-BE49-F238E27FC236}">
                      <a16:creationId xmlns:a16="http://schemas.microsoft.com/office/drawing/2014/main" id="{D18AAEC9-E09C-574C-9B7D-F0C3839128B6}"/>
                    </a:ext>
                  </a:extLst>
                </p14:cNvPr>
                <p14:cNvContentPartPr/>
                <p14:nvPr/>
              </p14:nvContentPartPr>
              <p14:xfrm>
                <a:off x="8830558" y="4131503"/>
                <a:ext cx="577440" cy="279360"/>
              </p14:xfrm>
            </p:contentPart>
          </mc:Choice>
          <mc:Fallback>
            <p:pic>
              <p:nvPicPr>
                <p:cNvPr id="102" name="Ink 101">
                  <a:extLst>
                    <a:ext uri="{FF2B5EF4-FFF2-40B4-BE49-F238E27FC236}">
                      <a16:creationId xmlns:a16="http://schemas.microsoft.com/office/drawing/2014/main" id="{D18AAEC9-E09C-574C-9B7D-F0C3839128B6}"/>
                    </a:ext>
                  </a:extLst>
                </p:cNvPr>
                <p:cNvPicPr/>
                <p:nvPr/>
              </p:nvPicPr>
              <p:blipFill>
                <a:blip r:embed="rId189"/>
                <a:stretch>
                  <a:fillRect/>
                </a:stretch>
              </p:blipFill>
              <p:spPr>
                <a:xfrm>
                  <a:off x="8821558" y="4122863"/>
                  <a:ext cx="5950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3" name="Ink 102">
                  <a:extLst>
                    <a:ext uri="{FF2B5EF4-FFF2-40B4-BE49-F238E27FC236}">
                      <a16:creationId xmlns:a16="http://schemas.microsoft.com/office/drawing/2014/main" id="{7B4506F6-6193-6780-B515-396E892E5800}"/>
                    </a:ext>
                  </a:extLst>
                </p14:cNvPr>
                <p14:cNvContentPartPr/>
                <p14:nvPr/>
              </p14:nvContentPartPr>
              <p14:xfrm>
                <a:off x="9314398" y="4101623"/>
                <a:ext cx="5040" cy="13680"/>
              </p14:xfrm>
            </p:contentPart>
          </mc:Choice>
          <mc:Fallback>
            <p:pic>
              <p:nvPicPr>
                <p:cNvPr id="103" name="Ink 102">
                  <a:extLst>
                    <a:ext uri="{FF2B5EF4-FFF2-40B4-BE49-F238E27FC236}">
                      <a16:creationId xmlns:a16="http://schemas.microsoft.com/office/drawing/2014/main" id="{7B4506F6-6193-6780-B515-396E892E5800}"/>
                    </a:ext>
                  </a:extLst>
                </p:cNvPr>
                <p:cNvPicPr/>
                <p:nvPr/>
              </p:nvPicPr>
              <p:blipFill>
                <a:blip r:embed="rId191"/>
                <a:stretch>
                  <a:fillRect/>
                </a:stretch>
              </p:blipFill>
              <p:spPr>
                <a:xfrm>
                  <a:off x="9305398" y="4092623"/>
                  <a:ext cx="226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4" name="Ink 103">
                  <a:extLst>
                    <a:ext uri="{FF2B5EF4-FFF2-40B4-BE49-F238E27FC236}">
                      <a16:creationId xmlns:a16="http://schemas.microsoft.com/office/drawing/2014/main" id="{60A5DC92-A604-A49F-32A9-5C4F771D68B5}"/>
                    </a:ext>
                  </a:extLst>
                </p14:cNvPr>
                <p14:cNvContentPartPr/>
                <p14:nvPr/>
              </p14:nvContentPartPr>
              <p14:xfrm>
                <a:off x="9029278" y="4650263"/>
                <a:ext cx="943560" cy="511920"/>
              </p14:xfrm>
            </p:contentPart>
          </mc:Choice>
          <mc:Fallback>
            <p:pic>
              <p:nvPicPr>
                <p:cNvPr id="104" name="Ink 103">
                  <a:extLst>
                    <a:ext uri="{FF2B5EF4-FFF2-40B4-BE49-F238E27FC236}">
                      <a16:creationId xmlns:a16="http://schemas.microsoft.com/office/drawing/2014/main" id="{60A5DC92-A604-A49F-32A9-5C4F771D68B5}"/>
                    </a:ext>
                  </a:extLst>
                </p:cNvPr>
                <p:cNvPicPr/>
                <p:nvPr/>
              </p:nvPicPr>
              <p:blipFill>
                <a:blip r:embed="rId193"/>
                <a:stretch>
                  <a:fillRect/>
                </a:stretch>
              </p:blipFill>
              <p:spPr>
                <a:xfrm>
                  <a:off x="9020278" y="4641263"/>
                  <a:ext cx="961200" cy="529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5" name="Ink 104">
                  <a:extLst>
                    <a:ext uri="{FF2B5EF4-FFF2-40B4-BE49-F238E27FC236}">
                      <a16:creationId xmlns:a16="http://schemas.microsoft.com/office/drawing/2014/main" id="{5401BC03-2EC2-B192-2C5B-2FB87ECFE9D2}"/>
                    </a:ext>
                  </a:extLst>
                </p14:cNvPr>
                <p14:cNvContentPartPr/>
                <p14:nvPr/>
              </p14:nvContentPartPr>
              <p14:xfrm>
                <a:off x="9315838" y="4811183"/>
                <a:ext cx="255600" cy="230400"/>
              </p14:xfrm>
            </p:contentPart>
          </mc:Choice>
          <mc:Fallback>
            <p:pic>
              <p:nvPicPr>
                <p:cNvPr id="105" name="Ink 104">
                  <a:extLst>
                    <a:ext uri="{FF2B5EF4-FFF2-40B4-BE49-F238E27FC236}">
                      <a16:creationId xmlns:a16="http://schemas.microsoft.com/office/drawing/2014/main" id="{5401BC03-2EC2-B192-2C5B-2FB87ECFE9D2}"/>
                    </a:ext>
                  </a:extLst>
                </p:cNvPr>
                <p:cNvPicPr/>
                <p:nvPr/>
              </p:nvPicPr>
              <p:blipFill>
                <a:blip r:embed="rId195"/>
                <a:stretch>
                  <a:fillRect/>
                </a:stretch>
              </p:blipFill>
              <p:spPr>
                <a:xfrm>
                  <a:off x="9306838" y="4802183"/>
                  <a:ext cx="27324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7" name="Ink 106">
                  <a:extLst>
                    <a:ext uri="{FF2B5EF4-FFF2-40B4-BE49-F238E27FC236}">
                      <a16:creationId xmlns:a16="http://schemas.microsoft.com/office/drawing/2014/main" id="{54185351-C0AE-739E-0B99-3473CAC1A838}"/>
                    </a:ext>
                  </a:extLst>
                </p14:cNvPr>
                <p14:cNvContentPartPr/>
                <p14:nvPr/>
              </p14:nvContentPartPr>
              <p14:xfrm>
                <a:off x="8279398" y="5639543"/>
                <a:ext cx="225000" cy="264960"/>
              </p14:xfrm>
            </p:contentPart>
          </mc:Choice>
          <mc:Fallback>
            <p:pic>
              <p:nvPicPr>
                <p:cNvPr id="107" name="Ink 106">
                  <a:extLst>
                    <a:ext uri="{FF2B5EF4-FFF2-40B4-BE49-F238E27FC236}">
                      <a16:creationId xmlns:a16="http://schemas.microsoft.com/office/drawing/2014/main" id="{54185351-C0AE-739E-0B99-3473CAC1A838}"/>
                    </a:ext>
                  </a:extLst>
                </p:cNvPr>
                <p:cNvPicPr/>
                <p:nvPr/>
              </p:nvPicPr>
              <p:blipFill>
                <a:blip r:embed="rId197"/>
                <a:stretch>
                  <a:fillRect/>
                </a:stretch>
              </p:blipFill>
              <p:spPr>
                <a:xfrm>
                  <a:off x="8270398" y="5630543"/>
                  <a:ext cx="2426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8" name="Ink 107">
                  <a:extLst>
                    <a:ext uri="{FF2B5EF4-FFF2-40B4-BE49-F238E27FC236}">
                      <a16:creationId xmlns:a16="http://schemas.microsoft.com/office/drawing/2014/main" id="{57C1F2E0-464C-AD0E-DBF3-3C08527E5A2C}"/>
                    </a:ext>
                  </a:extLst>
                </p14:cNvPr>
                <p14:cNvContentPartPr/>
                <p14:nvPr/>
              </p14:nvContentPartPr>
              <p14:xfrm>
                <a:off x="8166358" y="5466743"/>
                <a:ext cx="478440" cy="514440"/>
              </p14:xfrm>
            </p:contentPart>
          </mc:Choice>
          <mc:Fallback>
            <p:pic>
              <p:nvPicPr>
                <p:cNvPr id="108" name="Ink 107">
                  <a:extLst>
                    <a:ext uri="{FF2B5EF4-FFF2-40B4-BE49-F238E27FC236}">
                      <a16:creationId xmlns:a16="http://schemas.microsoft.com/office/drawing/2014/main" id="{57C1F2E0-464C-AD0E-DBF3-3C08527E5A2C}"/>
                    </a:ext>
                  </a:extLst>
                </p:cNvPr>
                <p:cNvPicPr/>
                <p:nvPr/>
              </p:nvPicPr>
              <p:blipFill>
                <a:blip r:embed="rId199"/>
                <a:stretch>
                  <a:fillRect/>
                </a:stretch>
              </p:blipFill>
              <p:spPr>
                <a:xfrm>
                  <a:off x="8157358" y="5458103"/>
                  <a:ext cx="49608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09" name="Ink 108">
                  <a:extLst>
                    <a:ext uri="{FF2B5EF4-FFF2-40B4-BE49-F238E27FC236}">
                      <a16:creationId xmlns:a16="http://schemas.microsoft.com/office/drawing/2014/main" id="{E93F6699-2F18-2980-F665-7F69C14E4897}"/>
                    </a:ext>
                  </a:extLst>
                </p14:cNvPr>
                <p14:cNvContentPartPr/>
                <p14:nvPr/>
              </p14:nvContentPartPr>
              <p14:xfrm>
                <a:off x="8865478" y="5698943"/>
                <a:ext cx="21960" cy="111600"/>
              </p14:xfrm>
            </p:contentPart>
          </mc:Choice>
          <mc:Fallback>
            <p:pic>
              <p:nvPicPr>
                <p:cNvPr id="109" name="Ink 108">
                  <a:extLst>
                    <a:ext uri="{FF2B5EF4-FFF2-40B4-BE49-F238E27FC236}">
                      <a16:creationId xmlns:a16="http://schemas.microsoft.com/office/drawing/2014/main" id="{E93F6699-2F18-2980-F665-7F69C14E4897}"/>
                    </a:ext>
                  </a:extLst>
                </p:cNvPr>
                <p:cNvPicPr/>
                <p:nvPr/>
              </p:nvPicPr>
              <p:blipFill>
                <a:blip r:embed="rId201"/>
                <a:stretch>
                  <a:fillRect/>
                </a:stretch>
              </p:blipFill>
              <p:spPr>
                <a:xfrm>
                  <a:off x="8856838" y="5690303"/>
                  <a:ext cx="396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0" name="Ink 109">
                  <a:extLst>
                    <a:ext uri="{FF2B5EF4-FFF2-40B4-BE49-F238E27FC236}">
                      <a16:creationId xmlns:a16="http://schemas.microsoft.com/office/drawing/2014/main" id="{549A926F-5C92-941A-C261-32EB5E24552B}"/>
                    </a:ext>
                  </a:extLst>
                </p14:cNvPr>
                <p14:cNvContentPartPr/>
                <p14:nvPr/>
              </p14:nvContentPartPr>
              <p14:xfrm>
                <a:off x="8874118" y="5726303"/>
                <a:ext cx="157680" cy="89640"/>
              </p14:xfrm>
            </p:contentPart>
          </mc:Choice>
          <mc:Fallback>
            <p:pic>
              <p:nvPicPr>
                <p:cNvPr id="110" name="Ink 109">
                  <a:extLst>
                    <a:ext uri="{FF2B5EF4-FFF2-40B4-BE49-F238E27FC236}">
                      <a16:creationId xmlns:a16="http://schemas.microsoft.com/office/drawing/2014/main" id="{549A926F-5C92-941A-C261-32EB5E24552B}"/>
                    </a:ext>
                  </a:extLst>
                </p:cNvPr>
                <p:cNvPicPr/>
                <p:nvPr/>
              </p:nvPicPr>
              <p:blipFill>
                <a:blip r:embed="rId203"/>
                <a:stretch>
                  <a:fillRect/>
                </a:stretch>
              </p:blipFill>
              <p:spPr>
                <a:xfrm>
                  <a:off x="8865478" y="5717303"/>
                  <a:ext cx="1753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1" name="Ink 110">
                  <a:extLst>
                    <a:ext uri="{FF2B5EF4-FFF2-40B4-BE49-F238E27FC236}">
                      <a16:creationId xmlns:a16="http://schemas.microsoft.com/office/drawing/2014/main" id="{2FA4EC13-A075-06AD-574B-7FF0F45FFB67}"/>
                    </a:ext>
                  </a:extLst>
                </p14:cNvPr>
                <p14:cNvContentPartPr/>
                <p14:nvPr/>
              </p14:nvContentPartPr>
              <p14:xfrm>
                <a:off x="8713918" y="5488343"/>
                <a:ext cx="581040" cy="544680"/>
              </p14:xfrm>
            </p:contentPart>
          </mc:Choice>
          <mc:Fallback>
            <p:pic>
              <p:nvPicPr>
                <p:cNvPr id="111" name="Ink 110">
                  <a:extLst>
                    <a:ext uri="{FF2B5EF4-FFF2-40B4-BE49-F238E27FC236}">
                      <a16:creationId xmlns:a16="http://schemas.microsoft.com/office/drawing/2014/main" id="{2FA4EC13-A075-06AD-574B-7FF0F45FFB67}"/>
                    </a:ext>
                  </a:extLst>
                </p:cNvPr>
                <p:cNvPicPr/>
                <p:nvPr/>
              </p:nvPicPr>
              <p:blipFill>
                <a:blip r:embed="rId205"/>
                <a:stretch>
                  <a:fillRect/>
                </a:stretch>
              </p:blipFill>
              <p:spPr>
                <a:xfrm>
                  <a:off x="8705278" y="5479343"/>
                  <a:ext cx="598680" cy="562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2" name="Ink 111">
                  <a:extLst>
                    <a:ext uri="{FF2B5EF4-FFF2-40B4-BE49-F238E27FC236}">
                      <a16:creationId xmlns:a16="http://schemas.microsoft.com/office/drawing/2014/main" id="{2799DB9B-7C9C-B354-27ED-0C6AF4F90E81}"/>
                    </a:ext>
                  </a:extLst>
                </p14:cNvPr>
                <p14:cNvContentPartPr/>
                <p14:nvPr/>
              </p14:nvContentPartPr>
              <p14:xfrm>
                <a:off x="9471718" y="5701103"/>
                <a:ext cx="196200" cy="208800"/>
              </p14:xfrm>
            </p:contentPart>
          </mc:Choice>
          <mc:Fallback>
            <p:pic>
              <p:nvPicPr>
                <p:cNvPr id="112" name="Ink 111">
                  <a:extLst>
                    <a:ext uri="{FF2B5EF4-FFF2-40B4-BE49-F238E27FC236}">
                      <a16:creationId xmlns:a16="http://schemas.microsoft.com/office/drawing/2014/main" id="{2799DB9B-7C9C-B354-27ED-0C6AF4F90E81}"/>
                    </a:ext>
                  </a:extLst>
                </p:cNvPr>
                <p:cNvPicPr/>
                <p:nvPr/>
              </p:nvPicPr>
              <p:blipFill>
                <a:blip r:embed="rId207"/>
                <a:stretch>
                  <a:fillRect/>
                </a:stretch>
              </p:blipFill>
              <p:spPr>
                <a:xfrm>
                  <a:off x="9463078" y="5692103"/>
                  <a:ext cx="2138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3" name="Ink 112">
                  <a:extLst>
                    <a:ext uri="{FF2B5EF4-FFF2-40B4-BE49-F238E27FC236}">
                      <a16:creationId xmlns:a16="http://schemas.microsoft.com/office/drawing/2014/main" id="{AFDE31F2-E8CE-D83B-52E2-99A6528D4100}"/>
                    </a:ext>
                  </a:extLst>
                </p14:cNvPr>
                <p14:cNvContentPartPr/>
                <p14:nvPr/>
              </p14:nvContentPartPr>
              <p14:xfrm>
                <a:off x="9549838" y="5811623"/>
                <a:ext cx="103680" cy="37800"/>
              </p14:xfrm>
            </p:contentPart>
          </mc:Choice>
          <mc:Fallback>
            <p:pic>
              <p:nvPicPr>
                <p:cNvPr id="113" name="Ink 112">
                  <a:extLst>
                    <a:ext uri="{FF2B5EF4-FFF2-40B4-BE49-F238E27FC236}">
                      <a16:creationId xmlns:a16="http://schemas.microsoft.com/office/drawing/2014/main" id="{AFDE31F2-E8CE-D83B-52E2-99A6528D4100}"/>
                    </a:ext>
                  </a:extLst>
                </p:cNvPr>
                <p:cNvPicPr/>
                <p:nvPr/>
              </p:nvPicPr>
              <p:blipFill>
                <a:blip r:embed="rId209"/>
                <a:stretch>
                  <a:fillRect/>
                </a:stretch>
              </p:blipFill>
              <p:spPr>
                <a:xfrm>
                  <a:off x="9541198" y="5802983"/>
                  <a:ext cx="1213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4" name="Ink 113">
                  <a:extLst>
                    <a:ext uri="{FF2B5EF4-FFF2-40B4-BE49-F238E27FC236}">
                      <a16:creationId xmlns:a16="http://schemas.microsoft.com/office/drawing/2014/main" id="{86F21313-F3A2-0E6C-BDC1-FC976E9D1964}"/>
                    </a:ext>
                  </a:extLst>
                </p14:cNvPr>
                <p14:cNvContentPartPr/>
                <p14:nvPr/>
              </p14:nvContentPartPr>
              <p14:xfrm>
                <a:off x="9222598" y="5510663"/>
                <a:ext cx="774000" cy="630360"/>
              </p14:xfrm>
            </p:contentPart>
          </mc:Choice>
          <mc:Fallback>
            <p:pic>
              <p:nvPicPr>
                <p:cNvPr id="114" name="Ink 113">
                  <a:extLst>
                    <a:ext uri="{FF2B5EF4-FFF2-40B4-BE49-F238E27FC236}">
                      <a16:creationId xmlns:a16="http://schemas.microsoft.com/office/drawing/2014/main" id="{86F21313-F3A2-0E6C-BDC1-FC976E9D1964}"/>
                    </a:ext>
                  </a:extLst>
                </p:cNvPr>
                <p:cNvPicPr/>
                <p:nvPr/>
              </p:nvPicPr>
              <p:blipFill>
                <a:blip r:embed="rId211"/>
                <a:stretch>
                  <a:fillRect/>
                </a:stretch>
              </p:blipFill>
              <p:spPr>
                <a:xfrm>
                  <a:off x="9213958" y="5502023"/>
                  <a:ext cx="791640" cy="6480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5" name="Ink 114">
                  <a:extLst>
                    <a:ext uri="{FF2B5EF4-FFF2-40B4-BE49-F238E27FC236}">
                      <a16:creationId xmlns:a16="http://schemas.microsoft.com/office/drawing/2014/main" id="{36C5F4DE-E332-C2AD-0975-7748BCA4B989}"/>
                    </a:ext>
                  </a:extLst>
                </p14:cNvPr>
                <p14:cNvContentPartPr/>
                <p14:nvPr/>
              </p14:nvContentPartPr>
              <p14:xfrm>
                <a:off x="8316118" y="6187823"/>
                <a:ext cx="29520" cy="4320"/>
              </p14:xfrm>
            </p:contentPart>
          </mc:Choice>
          <mc:Fallback>
            <p:pic>
              <p:nvPicPr>
                <p:cNvPr id="115" name="Ink 114">
                  <a:extLst>
                    <a:ext uri="{FF2B5EF4-FFF2-40B4-BE49-F238E27FC236}">
                      <a16:creationId xmlns:a16="http://schemas.microsoft.com/office/drawing/2014/main" id="{36C5F4DE-E332-C2AD-0975-7748BCA4B989}"/>
                    </a:ext>
                  </a:extLst>
                </p:cNvPr>
                <p:cNvPicPr/>
                <p:nvPr/>
              </p:nvPicPr>
              <p:blipFill>
                <a:blip r:embed="rId213"/>
                <a:stretch>
                  <a:fillRect/>
                </a:stretch>
              </p:blipFill>
              <p:spPr>
                <a:xfrm>
                  <a:off x="8307118" y="6178823"/>
                  <a:ext cx="47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6" name="Ink 115">
                  <a:extLst>
                    <a:ext uri="{FF2B5EF4-FFF2-40B4-BE49-F238E27FC236}">
                      <a16:creationId xmlns:a16="http://schemas.microsoft.com/office/drawing/2014/main" id="{B4068597-F7B3-0D3F-93FB-573E94A2929D}"/>
                    </a:ext>
                  </a:extLst>
                </p14:cNvPr>
                <p14:cNvContentPartPr/>
                <p14:nvPr/>
              </p14:nvContentPartPr>
              <p14:xfrm>
                <a:off x="9325558" y="6300143"/>
                <a:ext cx="169920" cy="6840"/>
              </p14:xfrm>
            </p:contentPart>
          </mc:Choice>
          <mc:Fallback>
            <p:pic>
              <p:nvPicPr>
                <p:cNvPr id="116" name="Ink 115">
                  <a:extLst>
                    <a:ext uri="{FF2B5EF4-FFF2-40B4-BE49-F238E27FC236}">
                      <a16:creationId xmlns:a16="http://schemas.microsoft.com/office/drawing/2014/main" id="{B4068597-F7B3-0D3F-93FB-573E94A2929D}"/>
                    </a:ext>
                  </a:extLst>
                </p:cNvPr>
                <p:cNvPicPr/>
                <p:nvPr/>
              </p:nvPicPr>
              <p:blipFill>
                <a:blip r:embed="rId215"/>
                <a:stretch>
                  <a:fillRect/>
                </a:stretch>
              </p:blipFill>
              <p:spPr>
                <a:xfrm>
                  <a:off x="9316558" y="6291503"/>
                  <a:ext cx="1875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18" name="Ink 117">
                  <a:extLst>
                    <a:ext uri="{FF2B5EF4-FFF2-40B4-BE49-F238E27FC236}">
                      <a16:creationId xmlns:a16="http://schemas.microsoft.com/office/drawing/2014/main" id="{6A94B15B-4E72-46B1-DC70-7F87DB469B7B}"/>
                    </a:ext>
                  </a:extLst>
                </p14:cNvPr>
                <p14:cNvContentPartPr/>
                <p14:nvPr/>
              </p14:nvContentPartPr>
              <p14:xfrm>
                <a:off x="9506998" y="4377383"/>
                <a:ext cx="19440" cy="343440"/>
              </p14:xfrm>
            </p:contentPart>
          </mc:Choice>
          <mc:Fallback>
            <p:pic>
              <p:nvPicPr>
                <p:cNvPr id="118" name="Ink 117">
                  <a:extLst>
                    <a:ext uri="{FF2B5EF4-FFF2-40B4-BE49-F238E27FC236}">
                      <a16:creationId xmlns:a16="http://schemas.microsoft.com/office/drawing/2014/main" id="{6A94B15B-4E72-46B1-DC70-7F87DB469B7B}"/>
                    </a:ext>
                  </a:extLst>
                </p:cNvPr>
                <p:cNvPicPr/>
                <p:nvPr/>
              </p:nvPicPr>
              <p:blipFill>
                <a:blip r:embed="rId217"/>
                <a:stretch>
                  <a:fillRect/>
                </a:stretch>
              </p:blipFill>
              <p:spPr>
                <a:xfrm>
                  <a:off x="9497998" y="4368743"/>
                  <a:ext cx="3708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19" name="Ink 118">
                  <a:extLst>
                    <a:ext uri="{FF2B5EF4-FFF2-40B4-BE49-F238E27FC236}">
                      <a16:creationId xmlns:a16="http://schemas.microsoft.com/office/drawing/2014/main" id="{456566A1-2E30-2946-E675-57E5E8FFE7AE}"/>
                    </a:ext>
                  </a:extLst>
                </p14:cNvPr>
                <p14:cNvContentPartPr/>
                <p14:nvPr/>
              </p14:nvContentPartPr>
              <p14:xfrm>
                <a:off x="9460558" y="4688783"/>
                <a:ext cx="124920" cy="25920"/>
              </p14:xfrm>
            </p:contentPart>
          </mc:Choice>
          <mc:Fallback>
            <p:pic>
              <p:nvPicPr>
                <p:cNvPr id="119" name="Ink 118">
                  <a:extLst>
                    <a:ext uri="{FF2B5EF4-FFF2-40B4-BE49-F238E27FC236}">
                      <a16:creationId xmlns:a16="http://schemas.microsoft.com/office/drawing/2014/main" id="{456566A1-2E30-2946-E675-57E5E8FFE7AE}"/>
                    </a:ext>
                  </a:extLst>
                </p:cNvPr>
                <p:cNvPicPr/>
                <p:nvPr/>
              </p:nvPicPr>
              <p:blipFill>
                <a:blip r:embed="rId219"/>
                <a:stretch>
                  <a:fillRect/>
                </a:stretch>
              </p:blipFill>
              <p:spPr>
                <a:xfrm>
                  <a:off x="9451558" y="4680143"/>
                  <a:ext cx="1425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1" name="Ink 120">
                  <a:extLst>
                    <a:ext uri="{FF2B5EF4-FFF2-40B4-BE49-F238E27FC236}">
                      <a16:creationId xmlns:a16="http://schemas.microsoft.com/office/drawing/2014/main" id="{D0B9EFF3-6BF8-6EF3-9D39-91CF29733F4D}"/>
                    </a:ext>
                  </a:extLst>
                </p14:cNvPr>
                <p14:cNvContentPartPr/>
                <p14:nvPr/>
              </p14:nvContentPartPr>
              <p14:xfrm>
                <a:off x="8536078" y="3901823"/>
                <a:ext cx="1173960" cy="29160"/>
              </p14:xfrm>
            </p:contentPart>
          </mc:Choice>
          <mc:Fallback>
            <p:pic>
              <p:nvPicPr>
                <p:cNvPr id="121" name="Ink 120">
                  <a:extLst>
                    <a:ext uri="{FF2B5EF4-FFF2-40B4-BE49-F238E27FC236}">
                      <a16:creationId xmlns:a16="http://schemas.microsoft.com/office/drawing/2014/main" id="{D0B9EFF3-6BF8-6EF3-9D39-91CF29733F4D}"/>
                    </a:ext>
                  </a:extLst>
                </p:cNvPr>
                <p:cNvPicPr/>
                <p:nvPr/>
              </p:nvPicPr>
              <p:blipFill>
                <a:blip r:embed="rId221"/>
                <a:stretch>
                  <a:fillRect/>
                </a:stretch>
              </p:blipFill>
              <p:spPr>
                <a:xfrm>
                  <a:off x="8527438" y="3892823"/>
                  <a:ext cx="11916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3" name="Ink 122">
                  <a:extLst>
                    <a:ext uri="{FF2B5EF4-FFF2-40B4-BE49-F238E27FC236}">
                      <a16:creationId xmlns:a16="http://schemas.microsoft.com/office/drawing/2014/main" id="{62A712BD-C80E-C8F2-5001-2707AF429EFA}"/>
                    </a:ext>
                  </a:extLst>
                </p14:cNvPr>
                <p14:cNvContentPartPr/>
                <p14:nvPr/>
              </p14:nvContentPartPr>
              <p14:xfrm>
                <a:off x="10223038" y="552383"/>
                <a:ext cx="441720" cy="410760"/>
              </p14:xfrm>
            </p:contentPart>
          </mc:Choice>
          <mc:Fallback>
            <p:pic>
              <p:nvPicPr>
                <p:cNvPr id="123" name="Ink 122">
                  <a:extLst>
                    <a:ext uri="{FF2B5EF4-FFF2-40B4-BE49-F238E27FC236}">
                      <a16:creationId xmlns:a16="http://schemas.microsoft.com/office/drawing/2014/main" id="{62A712BD-C80E-C8F2-5001-2707AF429EFA}"/>
                    </a:ext>
                  </a:extLst>
                </p:cNvPr>
                <p:cNvPicPr/>
                <p:nvPr/>
              </p:nvPicPr>
              <p:blipFill>
                <a:blip r:embed="rId223"/>
                <a:stretch>
                  <a:fillRect/>
                </a:stretch>
              </p:blipFill>
              <p:spPr>
                <a:xfrm>
                  <a:off x="10214398" y="543383"/>
                  <a:ext cx="45936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4" name="Ink 123">
                  <a:extLst>
                    <a:ext uri="{FF2B5EF4-FFF2-40B4-BE49-F238E27FC236}">
                      <a16:creationId xmlns:a16="http://schemas.microsoft.com/office/drawing/2014/main" id="{0990B6B7-7A30-A6B9-4A7D-0F296AAF1B96}"/>
                    </a:ext>
                  </a:extLst>
                </p14:cNvPr>
                <p14:cNvContentPartPr/>
                <p14:nvPr/>
              </p14:nvContentPartPr>
              <p14:xfrm>
                <a:off x="10229158" y="1018943"/>
                <a:ext cx="357840" cy="333720"/>
              </p14:xfrm>
            </p:contentPart>
          </mc:Choice>
          <mc:Fallback>
            <p:pic>
              <p:nvPicPr>
                <p:cNvPr id="124" name="Ink 123">
                  <a:extLst>
                    <a:ext uri="{FF2B5EF4-FFF2-40B4-BE49-F238E27FC236}">
                      <a16:creationId xmlns:a16="http://schemas.microsoft.com/office/drawing/2014/main" id="{0990B6B7-7A30-A6B9-4A7D-0F296AAF1B96}"/>
                    </a:ext>
                  </a:extLst>
                </p:cNvPr>
                <p:cNvPicPr/>
                <p:nvPr/>
              </p:nvPicPr>
              <p:blipFill>
                <a:blip r:embed="rId225"/>
                <a:stretch>
                  <a:fillRect/>
                </a:stretch>
              </p:blipFill>
              <p:spPr>
                <a:xfrm>
                  <a:off x="10220158" y="1010303"/>
                  <a:ext cx="37548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5" name="Ink 124">
                  <a:extLst>
                    <a:ext uri="{FF2B5EF4-FFF2-40B4-BE49-F238E27FC236}">
                      <a16:creationId xmlns:a16="http://schemas.microsoft.com/office/drawing/2014/main" id="{F14763D4-27E1-49B3-396B-BF544E44A4B3}"/>
                    </a:ext>
                  </a:extLst>
                </p14:cNvPr>
                <p14:cNvContentPartPr/>
                <p14:nvPr/>
              </p14:nvContentPartPr>
              <p14:xfrm>
                <a:off x="10302598" y="801503"/>
                <a:ext cx="220680" cy="57600"/>
              </p14:xfrm>
            </p:contentPart>
          </mc:Choice>
          <mc:Fallback>
            <p:pic>
              <p:nvPicPr>
                <p:cNvPr id="125" name="Ink 124">
                  <a:extLst>
                    <a:ext uri="{FF2B5EF4-FFF2-40B4-BE49-F238E27FC236}">
                      <a16:creationId xmlns:a16="http://schemas.microsoft.com/office/drawing/2014/main" id="{F14763D4-27E1-49B3-396B-BF544E44A4B3}"/>
                    </a:ext>
                  </a:extLst>
                </p:cNvPr>
                <p:cNvPicPr/>
                <p:nvPr/>
              </p:nvPicPr>
              <p:blipFill>
                <a:blip r:embed="rId227"/>
                <a:stretch>
                  <a:fillRect/>
                </a:stretch>
              </p:blipFill>
              <p:spPr>
                <a:xfrm>
                  <a:off x="10293958" y="792863"/>
                  <a:ext cx="2383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6" name="Ink 125">
                  <a:extLst>
                    <a:ext uri="{FF2B5EF4-FFF2-40B4-BE49-F238E27FC236}">
                      <a16:creationId xmlns:a16="http://schemas.microsoft.com/office/drawing/2014/main" id="{2343E9D2-6D9E-25DF-B275-5702994C5FCA}"/>
                    </a:ext>
                  </a:extLst>
                </p14:cNvPr>
                <p14:cNvContentPartPr/>
                <p14:nvPr/>
              </p14:nvContentPartPr>
              <p14:xfrm>
                <a:off x="10366318" y="702503"/>
                <a:ext cx="5760" cy="5400"/>
              </p14:xfrm>
            </p:contentPart>
          </mc:Choice>
          <mc:Fallback>
            <p:pic>
              <p:nvPicPr>
                <p:cNvPr id="126" name="Ink 125">
                  <a:extLst>
                    <a:ext uri="{FF2B5EF4-FFF2-40B4-BE49-F238E27FC236}">
                      <a16:creationId xmlns:a16="http://schemas.microsoft.com/office/drawing/2014/main" id="{2343E9D2-6D9E-25DF-B275-5702994C5FCA}"/>
                    </a:ext>
                  </a:extLst>
                </p:cNvPr>
                <p:cNvPicPr/>
                <p:nvPr/>
              </p:nvPicPr>
              <p:blipFill>
                <a:blip r:embed="rId229"/>
                <a:stretch>
                  <a:fillRect/>
                </a:stretch>
              </p:blipFill>
              <p:spPr>
                <a:xfrm>
                  <a:off x="10357318" y="693863"/>
                  <a:ext cx="234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7" name="Ink 126">
                  <a:extLst>
                    <a:ext uri="{FF2B5EF4-FFF2-40B4-BE49-F238E27FC236}">
                      <a16:creationId xmlns:a16="http://schemas.microsoft.com/office/drawing/2014/main" id="{5C97A8D4-0E1B-70A4-3685-14792FAA0236}"/>
                    </a:ext>
                  </a:extLst>
                </p14:cNvPr>
                <p14:cNvContentPartPr/>
                <p14:nvPr/>
              </p14:nvContentPartPr>
              <p14:xfrm>
                <a:off x="10527958" y="682703"/>
                <a:ext cx="3960" cy="3960"/>
              </p14:xfrm>
            </p:contentPart>
          </mc:Choice>
          <mc:Fallback>
            <p:pic>
              <p:nvPicPr>
                <p:cNvPr id="127" name="Ink 126">
                  <a:extLst>
                    <a:ext uri="{FF2B5EF4-FFF2-40B4-BE49-F238E27FC236}">
                      <a16:creationId xmlns:a16="http://schemas.microsoft.com/office/drawing/2014/main" id="{5C97A8D4-0E1B-70A4-3685-14792FAA0236}"/>
                    </a:ext>
                  </a:extLst>
                </p:cNvPr>
                <p:cNvPicPr/>
                <p:nvPr/>
              </p:nvPicPr>
              <p:blipFill>
                <a:blip r:embed="rId231"/>
                <a:stretch>
                  <a:fillRect/>
                </a:stretch>
              </p:blipFill>
              <p:spPr>
                <a:xfrm>
                  <a:off x="10519318" y="673703"/>
                  <a:ext cx="216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29" name="Ink 128">
                  <a:extLst>
                    <a:ext uri="{FF2B5EF4-FFF2-40B4-BE49-F238E27FC236}">
                      <a16:creationId xmlns:a16="http://schemas.microsoft.com/office/drawing/2014/main" id="{C9B7670E-8709-6851-5031-D26709E2E087}"/>
                    </a:ext>
                  </a:extLst>
                </p14:cNvPr>
                <p14:cNvContentPartPr/>
                <p14:nvPr/>
              </p14:nvContentPartPr>
              <p14:xfrm>
                <a:off x="10847278" y="903743"/>
                <a:ext cx="147240" cy="375840"/>
              </p14:xfrm>
            </p:contentPart>
          </mc:Choice>
          <mc:Fallback>
            <p:pic>
              <p:nvPicPr>
                <p:cNvPr id="129" name="Ink 128">
                  <a:extLst>
                    <a:ext uri="{FF2B5EF4-FFF2-40B4-BE49-F238E27FC236}">
                      <a16:creationId xmlns:a16="http://schemas.microsoft.com/office/drawing/2014/main" id="{C9B7670E-8709-6851-5031-D26709E2E087}"/>
                    </a:ext>
                  </a:extLst>
                </p:cNvPr>
                <p:cNvPicPr/>
                <p:nvPr/>
              </p:nvPicPr>
              <p:blipFill>
                <a:blip r:embed="rId233"/>
                <a:stretch>
                  <a:fillRect/>
                </a:stretch>
              </p:blipFill>
              <p:spPr>
                <a:xfrm>
                  <a:off x="10838278" y="895103"/>
                  <a:ext cx="16488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0" name="Ink 129">
                  <a:extLst>
                    <a:ext uri="{FF2B5EF4-FFF2-40B4-BE49-F238E27FC236}">
                      <a16:creationId xmlns:a16="http://schemas.microsoft.com/office/drawing/2014/main" id="{315A63DC-9023-A590-E81D-009361236F98}"/>
                    </a:ext>
                  </a:extLst>
                </p14:cNvPr>
                <p14:cNvContentPartPr/>
                <p14:nvPr/>
              </p14:nvContentPartPr>
              <p14:xfrm>
                <a:off x="11030158" y="1052783"/>
                <a:ext cx="261000" cy="375840"/>
              </p14:xfrm>
            </p:contentPart>
          </mc:Choice>
          <mc:Fallback>
            <p:pic>
              <p:nvPicPr>
                <p:cNvPr id="130" name="Ink 129">
                  <a:extLst>
                    <a:ext uri="{FF2B5EF4-FFF2-40B4-BE49-F238E27FC236}">
                      <a16:creationId xmlns:a16="http://schemas.microsoft.com/office/drawing/2014/main" id="{315A63DC-9023-A590-E81D-009361236F98}"/>
                    </a:ext>
                  </a:extLst>
                </p:cNvPr>
                <p:cNvPicPr/>
                <p:nvPr/>
              </p:nvPicPr>
              <p:blipFill>
                <a:blip r:embed="rId235"/>
                <a:stretch>
                  <a:fillRect/>
                </a:stretch>
              </p:blipFill>
              <p:spPr>
                <a:xfrm>
                  <a:off x="11021518" y="1044143"/>
                  <a:ext cx="27864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1" name="Ink 130">
                  <a:extLst>
                    <a:ext uri="{FF2B5EF4-FFF2-40B4-BE49-F238E27FC236}">
                      <a16:creationId xmlns:a16="http://schemas.microsoft.com/office/drawing/2014/main" id="{C1644091-48E8-430E-B1CB-D1AD25D67A52}"/>
                    </a:ext>
                  </a:extLst>
                </p14:cNvPr>
                <p14:cNvContentPartPr/>
                <p14:nvPr/>
              </p14:nvContentPartPr>
              <p14:xfrm>
                <a:off x="11285758" y="994103"/>
                <a:ext cx="360" cy="1800"/>
              </p14:xfrm>
            </p:contentPart>
          </mc:Choice>
          <mc:Fallback>
            <p:pic>
              <p:nvPicPr>
                <p:cNvPr id="131" name="Ink 130">
                  <a:extLst>
                    <a:ext uri="{FF2B5EF4-FFF2-40B4-BE49-F238E27FC236}">
                      <a16:creationId xmlns:a16="http://schemas.microsoft.com/office/drawing/2014/main" id="{C1644091-48E8-430E-B1CB-D1AD25D67A52}"/>
                    </a:ext>
                  </a:extLst>
                </p:cNvPr>
                <p:cNvPicPr/>
                <p:nvPr/>
              </p:nvPicPr>
              <p:blipFill>
                <a:blip r:embed="rId237"/>
                <a:stretch>
                  <a:fillRect/>
                </a:stretch>
              </p:blipFill>
              <p:spPr>
                <a:xfrm>
                  <a:off x="11277118" y="985463"/>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3" name="Ink 132">
                  <a:extLst>
                    <a:ext uri="{FF2B5EF4-FFF2-40B4-BE49-F238E27FC236}">
                      <a16:creationId xmlns:a16="http://schemas.microsoft.com/office/drawing/2014/main" id="{73682BC0-7542-CB0E-2256-2388A455C1F6}"/>
                    </a:ext>
                  </a:extLst>
                </p14:cNvPr>
                <p14:cNvContentPartPr/>
                <p14:nvPr/>
              </p14:nvContentPartPr>
              <p14:xfrm>
                <a:off x="9550558" y="1283903"/>
                <a:ext cx="952560" cy="2572920"/>
              </p14:xfrm>
            </p:contentPart>
          </mc:Choice>
          <mc:Fallback>
            <p:pic>
              <p:nvPicPr>
                <p:cNvPr id="133" name="Ink 132">
                  <a:extLst>
                    <a:ext uri="{FF2B5EF4-FFF2-40B4-BE49-F238E27FC236}">
                      <a16:creationId xmlns:a16="http://schemas.microsoft.com/office/drawing/2014/main" id="{73682BC0-7542-CB0E-2256-2388A455C1F6}"/>
                    </a:ext>
                  </a:extLst>
                </p:cNvPr>
                <p:cNvPicPr/>
                <p:nvPr/>
              </p:nvPicPr>
              <p:blipFill>
                <a:blip r:embed="rId239"/>
                <a:stretch>
                  <a:fillRect/>
                </a:stretch>
              </p:blipFill>
              <p:spPr>
                <a:xfrm>
                  <a:off x="9541918" y="1274903"/>
                  <a:ext cx="970200" cy="2590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4" name="Ink 133">
                  <a:extLst>
                    <a:ext uri="{FF2B5EF4-FFF2-40B4-BE49-F238E27FC236}">
                      <a16:creationId xmlns:a16="http://schemas.microsoft.com/office/drawing/2014/main" id="{6EE2742A-6764-F797-51F5-4337B6FD25F1}"/>
                    </a:ext>
                  </a:extLst>
                </p14:cNvPr>
                <p14:cNvContentPartPr/>
                <p14:nvPr/>
              </p14:nvContentPartPr>
              <p14:xfrm>
                <a:off x="9452278" y="3770063"/>
                <a:ext cx="55080" cy="95760"/>
              </p14:xfrm>
            </p:contentPart>
          </mc:Choice>
          <mc:Fallback>
            <p:pic>
              <p:nvPicPr>
                <p:cNvPr id="134" name="Ink 133">
                  <a:extLst>
                    <a:ext uri="{FF2B5EF4-FFF2-40B4-BE49-F238E27FC236}">
                      <a16:creationId xmlns:a16="http://schemas.microsoft.com/office/drawing/2014/main" id="{6EE2742A-6764-F797-51F5-4337B6FD25F1}"/>
                    </a:ext>
                  </a:extLst>
                </p:cNvPr>
                <p:cNvPicPr/>
                <p:nvPr/>
              </p:nvPicPr>
              <p:blipFill>
                <a:blip r:embed="rId241"/>
                <a:stretch>
                  <a:fillRect/>
                </a:stretch>
              </p:blipFill>
              <p:spPr>
                <a:xfrm>
                  <a:off x="9443278" y="3761063"/>
                  <a:ext cx="727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5" name="Ink 134">
                  <a:extLst>
                    <a:ext uri="{FF2B5EF4-FFF2-40B4-BE49-F238E27FC236}">
                      <a16:creationId xmlns:a16="http://schemas.microsoft.com/office/drawing/2014/main" id="{BA907A7F-4D43-22E9-B9C8-DE0D49F794C9}"/>
                    </a:ext>
                  </a:extLst>
                </p14:cNvPr>
                <p14:cNvContentPartPr/>
                <p14:nvPr/>
              </p14:nvContentPartPr>
              <p14:xfrm>
                <a:off x="9535438" y="3828383"/>
                <a:ext cx="121320" cy="59040"/>
              </p14:xfrm>
            </p:contentPart>
          </mc:Choice>
          <mc:Fallback>
            <p:pic>
              <p:nvPicPr>
                <p:cNvPr id="135" name="Ink 134">
                  <a:extLst>
                    <a:ext uri="{FF2B5EF4-FFF2-40B4-BE49-F238E27FC236}">
                      <a16:creationId xmlns:a16="http://schemas.microsoft.com/office/drawing/2014/main" id="{BA907A7F-4D43-22E9-B9C8-DE0D49F794C9}"/>
                    </a:ext>
                  </a:extLst>
                </p:cNvPr>
                <p:cNvPicPr/>
                <p:nvPr/>
              </p:nvPicPr>
              <p:blipFill>
                <a:blip r:embed="rId243"/>
                <a:stretch>
                  <a:fillRect/>
                </a:stretch>
              </p:blipFill>
              <p:spPr>
                <a:xfrm>
                  <a:off x="9526798" y="3819743"/>
                  <a:ext cx="1389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1" name="Ink 140">
                  <a:extLst>
                    <a:ext uri="{FF2B5EF4-FFF2-40B4-BE49-F238E27FC236}">
                      <a16:creationId xmlns:a16="http://schemas.microsoft.com/office/drawing/2014/main" id="{AA5B4E7B-3AC7-0BC6-C0AD-2C87D464EB32}"/>
                    </a:ext>
                  </a:extLst>
                </p14:cNvPr>
                <p14:cNvContentPartPr/>
                <p14:nvPr/>
              </p14:nvContentPartPr>
              <p14:xfrm>
                <a:off x="6957838" y="4503023"/>
                <a:ext cx="86760" cy="6840"/>
              </p14:xfrm>
            </p:contentPart>
          </mc:Choice>
          <mc:Fallback>
            <p:pic>
              <p:nvPicPr>
                <p:cNvPr id="141" name="Ink 140">
                  <a:extLst>
                    <a:ext uri="{FF2B5EF4-FFF2-40B4-BE49-F238E27FC236}">
                      <a16:creationId xmlns:a16="http://schemas.microsoft.com/office/drawing/2014/main" id="{AA5B4E7B-3AC7-0BC6-C0AD-2C87D464EB32}"/>
                    </a:ext>
                  </a:extLst>
                </p:cNvPr>
                <p:cNvPicPr/>
                <p:nvPr/>
              </p:nvPicPr>
              <p:blipFill>
                <a:blip r:embed="rId245"/>
                <a:stretch>
                  <a:fillRect/>
                </a:stretch>
              </p:blipFill>
              <p:spPr>
                <a:xfrm>
                  <a:off x="6949198" y="4494023"/>
                  <a:ext cx="1044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4" name="Ink 143">
                  <a:extLst>
                    <a:ext uri="{FF2B5EF4-FFF2-40B4-BE49-F238E27FC236}">
                      <a16:creationId xmlns:a16="http://schemas.microsoft.com/office/drawing/2014/main" id="{1957AC50-3F5C-F596-82A7-4E9428E158CE}"/>
                    </a:ext>
                  </a:extLst>
                </p14:cNvPr>
                <p14:cNvContentPartPr/>
                <p14:nvPr/>
              </p14:nvContentPartPr>
              <p14:xfrm>
                <a:off x="3013318" y="3777263"/>
                <a:ext cx="360000" cy="200520"/>
              </p14:xfrm>
            </p:contentPart>
          </mc:Choice>
          <mc:Fallback>
            <p:pic>
              <p:nvPicPr>
                <p:cNvPr id="144" name="Ink 143">
                  <a:extLst>
                    <a:ext uri="{FF2B5EF4-FFF2-40B4-BE49-F238E27FC236}">
                      <a16:creationId xmlns:a16="http://schemas.microsoft.com/office/drawing/2014/main" id="{1957AC50-3F5C-F596-82A7-4E9428E158CE}"/>
                    </a:ext>
                  </a:extLst>
                </p:cNvPr>
                <p:cNvPicPr/>
                <p:nvPr/>
              </p:nvPicPr>
              <p:blipFill>
                <a:blip r:embed="rId247"/>
                <a:stretch>
                  <a:fillRect/>
                </a:stretch>
              </p:blipFill>
              <p:spPr>
                <a:xfrm>
                  <a:off x="3004318" y="3768623"/>
                  <a:ext cx="3776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5" name="Ink 144">
                  <a:extLst>
                    <a:ext uri="{FF2B5EF4-FFF2-40B4-BE49-F238E27FC236}">
                      <a16:creationId xmlns:a16="http://schemas.microsoft.com/office/drawing/2014/main" id="{6158532E-3480-247B-8C7A-B489A2A8F129}"/>
                    </a:ext>
                  </a:extLst>
                </p14:cNvPr>
                <p14:cNvContentPartPr/>
                <p14:nvPr/>
              </p14:nvContentPartPr>
              <p14:xfrm>
                <a:off x="3419398" y="3894983"/>
                <a:ext cx="19800" cy="158400"/>
              </p14:xfrm>
            </p:contentPart>
          </mc:Choice>
          <mc:Fallback>
            <p:pic>
              <p:nvPicPr>
                <p:cNvPr id="145" name="Ink 144">
                  <a:extLst>
                    <a:ext uri="{FF2B5EF4-FFF2-40B4-BE49-F238E27FC236}">
                      <a16:creationId xmlns:a16="http://schemas.microsoft.com/office/drawing/2014/main" id="{6158532E-3480-247B-8C7A-B489A2A8F129}"/>
                    </a:ext>
                  </a:extLst>
                </p:cNvPr>
                <p:cNvPicPr/>
                <p:nvPr/>
              </p:nvPicPr>
              <p:blipFill>
                <a:blip r:embed="rId249"/>
                <a:stretch>
                  <a:fillRect/>
                </a:stretch>
              </p:blipFill>
              <p:spPr>
                <a:xfrm>
                  <a:off x="3410758" y="3886343"/>
                  <a:ext cx="374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6" name="Ink 145">
                  <a:extLst>
                    <a:ext uri="{FF2B5EF4-FFF2-40B4-BE49-F238E27FC236}">
                      <a16:creationId xmlns:a16="http://schemas.microsoft.com/office/drawing/2014/main" id="{7C365C12-FCA9-4507-D37D-804750453025}"/>
                    </a:ext>
                  </a:extLst>
                </p14:cNvPr>
                <p14:cNvContentPartPr/>
                <p14:nvPr/>
              </p14:nvContentPartPr>
              <p14:xfrm>
                <a:off x="3420478" y="3889223"/>
                <a:ext cx="49680" cy="51840"/>
              </p14:xfrm>
            </p:contentPart>
          </mc:Choice>
          <mc:Fallback>
            <p:pic>
              <p:nvPicPr>
                <p:cNvPr id="146" name="Ink 145">
                  <a:extLst>
                    <a:ext uri="{FF2B5EF4-FFF2-40B4-BE49-F238E27FC236}">
                      <a16:creationId xmlns:a16="http://schemas.microsoft.com/office/drawing/2014/main" id="{7C365C12-FCA9-4507-D37D-804750453025}"/>
                    </a:ext>
                  </a:extLst>
                </p:cNvPr>
                <p:cNvPicPr/>
                <p:nvPr/>
              </p:nvPicPr>
              <p:blipFill>
                <a:blip r:embed="rId251"/>
                <a:stretch>
                  <a:fillRect/>
                </a:stretch>
              </p:blipFill>
              <p:spPr>
                <a:xfrm>
                  <a:off x="3411478" y="3880583"/>
                  <a:ext cx="673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7" name="Ink 146">
                  <a:extLst>
                    <a:ext uri="{FF2B5EF4-FFF2-40B4-BE49-F238E27FC236}">
                      <a16:creationId xmlns:a16="http://schemas.microsoft.com/office/drawing/2014/main" id="{9074AD26-24E5-01ED-3335-107E271FB2DC}"/>
                    </a:ext>
                  </a:extLst>
                </p14:cNvPr>
                <p14:cNvContentPartPr/>
                <p14:nvPr/>
              </p14:nvContentPartPr>
              <p14:xfrm>
                <a:off x="3519838" y="3914063"/>
                <a:ext cx="2880" cy="1440"/>
              </p14:xfrm>
            </p:contentPart>
          </mc:Choice>
          <mc:Fallback>
            <p:pic>
              <p:nvPicPr>
                <p:cNvPr id="147" name="Ink 146">
                  <a:extLst>
                    <a:ext uri="{FF2B5EF4-FFF2-40B4-BE49-F238E27FC236}">
                      <a16:creationId xmlns:a16="http://schemas.microsoft.com/office/drawing/2014/main" id="{9074AD26-24E5-01ED-3335-107E271FB2DC}"/>
                    </a:ext>
                  </a:extLst>
                </p:cNvPr>
                <p:cNvPicPr/>
                <p:nvPr/>
              </p:nvPicPr>
              <p:blipFill>
                <a:blip r:embed="rId253"/>
                <a:stretch>
                  <a:fillRect/>
                </a:stretch>
              </p:blipFill>
              <p:spPr>
                <a:xfrm>
                  <a:off x="3510838" y="3905423"/>
                  <a:ext cx="205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8" name="Ink 147">
                  <a:extLst>
                    <a:ext uri="{FF2B5EF4-FFF2-40B4-BE49-F238E27FC236}">
                      <a16:creationId xmlns:a16="http://schemas.microsoft.com/office/drawing/2014/main" id="{5C54BF39-17C8-5871-83CB-EFF8DC7F18B3}"/>
                    </a:ext>
                  </a:extLst>
                </p14:cNvPr>
                <p14:cNvContentPartPr/>
                <p14:nvPr/>
              </p14:nvContentPartPr>
              <p14:xfrm>
                <a:off x="3525598" y="2946383"/>
                <a:ext cx="3700080" cy="943200"/>
              </p14:xfrm>
            </p:contentPart>
          </mc:Choice>
          <mc:Fallback>
            <p:pic>
              <p:nvPicPr>
                <p:cNvPr id="148" name="Ink 147">
                  <a:extLst>
                    <a:ext uri="{FF2B5EF4-FFF2-40B4-BE49-F238E27FC236}">
                      <a16:creationId xmlns:a16="http://schemas.microsoft.com/office/drawing/2014/main" id="{5C54BF39-17C8-5871-83CB-EFF8DC7F18B3}"/>
                    </a:ext>
                  </a:extLst>
                </p:cNvPr>
                <p:cNvPicPr/>
                <p:nvPr/>
              </p:nvPicPr>
              <p:blipFill>
                <a:blip r:embed="rId255"/>
                <a:stretch>
                  <a:fillRect/>
                </a:stretch>
              </p:blipFill>
              <p:spPr>
                <a:xfrm>
                  <a:off x="3516958" y="2937383"/>
                  <a:ext cx="3717720" cy="9608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9" name="Ink 148">
                  <a:extLst>
                    <a:ext uri="{FF2B5EF4-FFF2-40B4-BE49-F238E27FC236}">
                      <a16:creationId xmlns:a16="http://schemas.microsoft.com/office/drawing/2014/main" id="{BCD70B22-97C5-4E3D-74E5-FEB16A7B6CEC}"/>
                    </a:ext>
                  </a:extLst>
                </p14:cNvPr>
                <p14:cNvContentPartPr/>
                <p14:nvPr/>
              </p14:nvContentPartPr>
              <p14:xfrm>
                <a:off x="7143958" y="2811743"/>
                <a:ext cx="277200" cy="266400"/>
              </p14:xfrm>
            </p:contentPart>
          </mc:Choice>
          <mc:Fallback>
            <p:pic>
              <p:nvPicPr>
                <p:cNvPr id="149" name="Ink 148">
                  <a:extLst>
                    <a:ext uri="{FF2B5EF4-FFF2-40B4-BE49-F238E27FC236}">
                      <a16:creationId xmlns:a16="http://schemas.microsoft.com/office/drawing/2014/main" id="{BCD70B22-97C5-4E3D-74E5-FEB16A7B6CEC}"/>
                    </a:ext>
                  </a:extLst>
                </p:cNvPr>
                <p:cNvPicPr/>
                <p:nvPr/>
              </p:nvPicPr>
              <p:blipFill>
                <a:blip r:embed="rId257"/>
                <a:stretch>
                  <a:fillRect/>
                </a:stretch>
              </p:blipFill>
              <p:spPr>
                <a:xfrm>
                  <a:off x="7135318" y="2802743"/>
                  <a:ext cx="2948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0" name="Ink 149">
                  <a:extLst>
                    <a:ext uri="{FF2B5EF4-FFF2-40B4-BE49-F238E27FC236}">
                      <a16:creationId xmlns:a16="http://schemas.microsoft.com/office/drawing/2014/main" id="{9E9CC36F-C959-3056-6109-2ADA22B9081D}"/>
                    </a:ext>
                  </a:extLst>
                </p14:cNvPr>
                <p14:cNvContentPartPr/>
                <p14:nvPr/>
              </p14:nvContentPartPr>
              <p14:xfrm>
                <a:off x="5066398" y="3046823"/>
                <a:ext cx="274680" cy="204480"/>
              </p14:xfrm>
            </p:contentPart>
          </mc:Choice>
          <mc:Fallback>
            <p:pic>
              <p:nvPicPr>
                <p:cNvPr id="150" name="Ink 149">
                  <a:extLst>
                    <a:ext uri="{FF2B5EF4-FFF2-40B4-BE49-F238E27FC236}">
                      <a16:creationId xmlns:a16="http://schemas.microsoft.com/office/drawing/2014/main" id="{9E9CC36F-C959-3056-6109-2ADA22B9081D}"/>
                    </a:ext>
                  </a:extLst>
                </p:cNvPr>
                <p:cNvPicPr/>
                <p:nvPr/>
              </p:nvPicPr>
              <p:blipFill>
                <a:blip r:embed="rId259"/>
                <a:stretch>
                  <a:fillRect/>
                </a:stretch>
              </p:blipFill>
              <p:spPr>
                <a:xfrm>
                  <a:off x="5057758" y="3038183"/>
                  <a:ext cx="2923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1" name="Ink 150">
                  <a:extLst>
                    <a:ext uri="{FF2B5EF4-FFF2-40B4-BE49-F238E27FC236}">
                      <a16:creationId xmlns:a16="http://schemas.microsoft.com/office/drawing/2014/main" id="{C164E6FE-1FEC-ED15-E6DC-A1BDEF9E74D7}"/>
                    </a:ext>
                  </a:extLst>
                </p14:cNvPr>
                <p14:cNvContentPartPr/>
                <p14:nvPr/>
              </p14:nvContentPartPr>
              <p14:xfrm>
                <a:off x="5357278" y="2927663"/>
                <a:ext cx="142920" cy="225720"/>
              </p14:xfrm>
            </p:contentPart>
          </mc:Choice>
          <mc:Fallback>
            <p:pic>
              <p:nvPicPr>
                <p:cNvPr id="151" name="Ink 150">
                  <a:extLst>
                    <a:ext uri="{FF2B5EF4-FFF2-40B4-BE49-F238E27FC236}">
                      <a16:creationId xmlns:a16="http://schemas.microsoft.com/office/drawing/2014/main" id="{C164E6FE-1FEC-ED15-E6DC-A1BDEF9E74D7}"/>
                    </a:ext>
                  </a:extLst>
                </p:cNvPr>
                <p:cNvPicPr/>
                <p:nvPr/>
              </p:nvPicPr>
              <p:blipFill>
                <a:blip r:embed="rId261"/>
                <a:stretch>
                  <a:fillRect/>
                </a:stretch>
              </p:blipFill>
              <p:spPr>
                <a:xfrm>
                  <a:off x="5348638" y="2918663"/>
                  <a:ext cx="1605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2" name="Ink 151">
                  <a:extLst>
                    <a:ext uri="{FF2B5EF4-FFF2-40B4-BE49-F238E27FC236}">
                      <a16:creationId xmlns:a16="http://schemas.microsoft.com/office/drawing/2014/main" id="{32B7F027-8CC9-7F0D-7EBA-7571CB096A2E}"/>
                    </a:ext>
                  </a:extLst>
                </p14:cNvPr>
                <p14:cNvContentPartPr/>
                <p14:nvPr/>
              </p14:nvContentPartPr>
              <p14:xfrm>
                <a:off x="5536558" y="2988503"/>
                <a:ext cx="76320" cy="152640"/>
              </p14:xfrm>
            </p:contentPart>
          </mc:Choice>
          <mc:Fallback>
            <p:pic>
              <p:nvPicPr>
                <p:cNvPr id="152" name="Ink 151">
                  <a:extLst>
                    <a:ext uri="{FF2B5EF4-FFF2-40B4-BE49-F238E27FC236}">
                      <a16:creationId xmlns:a16="http://schemas.microsoft.com/office/drawing/2014/main" id="{32B7F027-8CC9-7F0D-7EBA-7571CB096A2E}"/>
                    </a:ext>
                  </a:extLst>
                </p:cNvPr>
                <p:cNvPicPr/>
                <p:nvPr/>
              </p:nvPicPr>
              <p:blipFill>
                <a:blip r:embed="rId263"/>
                <a:stretch>
                  <a:fillRect/>
                </a:stretch>
              </p:blipFill>
              <p:spPr>
                <a:xfrm>
                  <a:off x="5527558" y="2979863"/>
                  <a:ext cx="939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3" name="Ink 152">
                  <a:extLst>
                    <a:ext uri="{FF2B5EF4-FFF2-40B4-BE49-F238E27FC236}">
                      <a16:creationId xmlns:a16="http://schemas.microsoft.com/office/drawing/2014/main" id="{5E56FADD-F687-3705-3753-470CB10B46C9}"/>
                    </a:ext>
                  </a:extLst>
                </p14:cNvPr>
                <p14:cNvContentPartPr/>
                <p14:nvPr/>
              </p14:nvContentPartPr>
              <p14:xfrm>
                <a:off x="5645278" y="2961143"/>
                <a:ext cx="78480" cy="143280"/>
              </p14:xfrm>
            </p:contentPart>
          </mc:Choice>
          <mc:Fallback>
            <p:pic>
              <p:nvPicPr>
                <p:cNvPr id="153" name="Ink 152">
                  <a:extLst>
                    <a:ext uri="{FF2B5EF4-FFF2-40B4-BE49-F238E27FC236}">
                      <a16:creationId xmlns:a16="http://schemas.microsoft.com/office/drawing/2014/main" id="{5E56FADD-F687-3705-3753-470CB10B46C9}"/>
                    </a:ext>
                  </a:extLst>
                </p:cNvPr>
                <p:cNvPicPr/>
                <p:nvPr/>
              </p:nvPicPr>
              <p:blipFill>
                <a:blip r:embed="rId265"/>
                <a:stretch>
                  <a:fillRect/>
                </a:stretch>
              </p:blipFill>
              <p:spPr>
                <a:xfrm>
                  <a:off x="5636278" y="2952143"/>
                  <a:ext cx="961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4" name="Ink 153">
                  <a:extLst>
                    <a:ext uri="{FF2B5EF4-FFF2-40B4-BE49-F238E27FC236}">
                      <a16:creationId xmlns:a16="http://schemas.microsoft.com/office/drawing/2014/main" id="{ACFC6F6A-8869-0EF6-10EF-70CCD915A848}"/>
                    </a:ext>
                  </a:extLst>
                </p14:cNvPr>
                <p14:cNvContentPartPr/>
                <p14:nvPr/>
              </p14:nvContentPartPr>
              <p14:xfrm>
                <a:off x="5773438" y="2945303"/>
                <a:ext cx="59400" cy="104400"/>
              </p14:xfrm>
            </p:contentPart>
          </mc:Choice>
          <mc:Fallback>
            <p:pic>
              <p:nvPicPr>
                <p:cNvPr id="154" name="Ink 153">
                  <a:extLst>
                    <a:ext uri="{FF2B5EF4-FFF2-40B4-BE49-F238E27FC236}">
                      <a16:creationId xmlns:a16="http://schemas.microsoft.com/office/drawing/2014/main" id="{ACFC6F6A-8869-0EF6-10EF-70CCD915A848}"/>
                    </a:ext>
                  </a:extLst>
                </p:cNvPr>
                <p:cNvPicPr/>
                <p:nvPr/>
              </p:nvPicPr>
              <p:blipFill>
                <a:blip r:embed="rId267"/>
                <a:stretch>
                  <a:fillRect/>
                </a:stretch>
              </p:blipFill>
              <p:spPr>
                <a:xfrm>
                  <a:off x="5764438" y="2936663"/>
                  <a:ext cx="770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5" name="Ink 154">
                  <a:extLst>
                    <a:ext uri="{FF2B5EF4-FFF2-40B4-BE49-F238E27FC236}">
                      <a16:creationId xmlns:a16="http://schemas.microsoft.com/office/drawing/2014/main" id="{5488F758-9A76-8FCB-F68B-41323A6F38F5}"/>
                    </a:ext>
                  </a:extLst>
                </p14:cNvPr>
                <p14:cNvContentPartPr/>
                <p14:nvPr/>
              </p14:nvContentPartPr>
              <p14:xfrm>
                <a:off x="5849398" y="2768183"/>
                <a:ext cx="149400" cy="228960"/>
              </p14:xfrm>
            </p:contentPart>
          </mc:Choice>
          <mc:Fallback>
            <p:pic>
              <p:nvPicPr>
                <p:cNvPr id="155" name="Ink 154">
                  <a:extLst>
                    <a:ext uri="{FF2B5EF4-FFF2-40B4-BE49-F238E27FC236}">
                      <a16:creationId xmlns:a16="http://schemas.microsoft.com/office/drawing/2014/main" id="{5488F758-9A76-8FCB-F68B-41323A6F38F5}"/>
                    </a:ext>
                  </a:extLst>
                </p:cNvPr>
                <p:cNvPicPr/>
                <p:nvPr/>
              </p:nvPicPr>
              <p:blipFill>
                <a:blip r:embed="rId269"/>
                <a:stretch>
                  <a:fillRect/>
                </a:stretch>
              </p:blipFill>
              <p:spPr>
                <a:xfrm>
                  <a:off x="5840758" y="2759543"/>
                  <a:ext cx="1670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6" name="Ink 155">
                  <a:extLst>
                    <a:ext uri="{FF2B5EF4-FFF2-40B4-BE49-F238E27FC236}">
                      <a16:creationId xmlns:a16="http://schemas.microsoft.com/office/drawing/2014/main" id="{9CCC1639-741C-CDC9-B529-E2CE780DCA1D}"/>
                    </a:ext>
                  </a:extLst>
                </p14:cNvPr>
                <p14:cNvContentPartPr/>
                <p14:nvPr/>
              </p14:nvContentPartPr>
              <p14:xfrm>
                <a:off x="6090238" y="3168863"/>
                <a:ext cx="3960" cy="2880"/>
              </p14:xfrm>
            </p:contentPart>
          </mc:Choice>
          <mc:Fallback>
            <p:pic>
              <p:nvPicPr>
                <p:cNvPr id="156" name="Ink 155">
                  <a:extLst>
                    <a:ext uri="{FF2B5EF4-FFF2-40B4-BE49-F238E27FC236}">
                      <a16:creationId xmlns:a16="http://schemas.microsoft.com/office/drawing/2014/main" id="{9CCC1639-741C-CDC9-B529-E2CE780DCA1D}"/>
                    </a:ext>
                  </a:extLst>
                </p:cNvPr>
                <p:cNvPicPr/>
                <p:nvPr/>
              </p:nvPicPr>
              <p:blipFill>
                <a:blip r:embed="rId271"/>
                <a:stretch>
                  <a:fillRect/>
                </a:stretch>
              </p:blipFill>
              <p:spPr>
                <a:xfrm>
                  <a:off x="6081238" y="3160223"/>
                  <a:ext cx="216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8" name="Ink 157">
                  <a:extLst>
                    <a:ext uri="{FF2B5EF4-FFF2-40B4-BE49-F238E27FC236}">
                      <a16:creationId xmlns:a16="http://schemas.microsoft.com/office/drawing/2014/main" id="{13F777A2-8C7E-D5A3-1C71-324503E582E3}"/>
                    </a:ext>
                  </a:extLst>
                </p14:cNvPr>
                <p14:cNvContentPartPr/>
                <p14:nvPr/>
              </p14:nvContentPartPr>
              <p14:xfrm>
                <a:off x="181558" y="5297903"/>
                <a:ext cx="235800" cy="165600"/>
              </p14:xfrm>
            </p:contentPart>
          </mc:Choice>
          <mc:Fallback>
            <p:pic>
              <p:nvPicPr>
                <p:cNvPr id="158" name="Ink 157">
                  <a:extLst>
                    <a:ext uri="{FF2B5EF4-FFF2-40B4-BE49-F238E27FC236}">
                      <a16:creationId xmlns:a16="http://schemas.microsoft.com/office/drawing/2014/main" id="{13F777A2-8C7E-D5A3-1C71-324503E582E3}"/>
                    </a:ext>
                  </a:extLst>
                </p:cNvPr>
                <p:cNvPicPr/>
                <p:nvPr/>
              </p:nvPicPr>
              <p:blipFill>
                <a:blip r:embed="rId273"/>
                <a:stretch>
                  <a:fillRect/>
                </a:stretch>
              </p:blipFill>
              <p:spPr>
                <a:xfrm>
                  <a:off x="172558" y="5289263"/>
                  <a:ext cx="2534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9" name="Ink 158">
                  <a:extLst>
                    <a:ext uri="{FF2B5EF4-FFF2-40B4-BE49-F238E27FC236}">
                      <a16:creationId xmlns:a16="http://schemas.microsoft.com/office/drawing/2014/main" id="{73DDDBEA-2A92-61EA-C058-C3B8D1ADE399}"/>
                    </a:ext>
                  </a:extLst>
                </p14:cNvPr>
                <p14:cNvContentPartPr/>
                <p14:nvPr/>
              </p14:nvContentPartPr>
              <p14:xfrm>
                <a:off x="519958" y="5120783"/>
                <a:ext cx="140040" cy="358560"/>
              </p14:xfrm>
            </p:contentPart>
          </mc:Choice>
          <mc:Fallback>
            <p:pic>
              <p:nvPicPr>
                <p:cNvPr id="159" name="Ink 158">
                  <a:extLst>
                    <a:ext uri="{FF2B5EF4-FFF2-40B4-BE49-F238E27FC236}">
                      <a16:creationId xmlns:a16="http://schemas.microsoft.com/office/drawing/2014/main" id="{73DDDBEA-2A92-61EA-C058-C3B8D1ADE399}"/>
                    </a:ext>
                  </a:extLst>
                </p:cNvPr>
                <p:cNvPicPr/>
                <p:nvPr/>
              </p:nvPicPr>
              <p:blipFill>
                <a:blip r:embed="rId275"/>
                <a:stretch>
                  <a:fillRect/>
                </a:stretch>
              </p:blipFill>
              <p:spPr>
                <a:xfrm>
                  <a:off x="510958" y="5112143"/>
                  <a:ext cx="15768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0" name="Ink 159">
                  <a:extLst>
                    <a:ext uri="{FF2B5EF4-FFF2-40B4-BE49-F238E27FC236}">
                      <a16:creationId xmlns:a16="http://schemas.microsoft.com/office/drawing/2014/main" id="{F7DDC67D-546F-1FCC-74EC-9863F1C95EEE}"/>
                    </a:ext>
                  </a:extLst>
                </p14:cNvPr>
                <p14:cNvContentPartPr/>
                <p14:nvPr/>
              </p14:nvContentPartPr>
              <p14:xfrm>
                <a:off x="457318" y="5342183"/>
                <a:ext cx="166680" cy="12960"/>
              </p14:xfrm>
            </p:contentPart>
          </mc:Choice>
          <mc:Fallback>
            <p:pic>
              <p:nvPicPr>
                <p:cNvPr id="160" name="Ink 159">
                  <a:extLst>
                    <a:ext uri="{FF2B5EF4-FFF2-40B4-BE49-F238E27FC236}">
                      <a16:creationId xmlns:a16="http://schemas.microsoft.com/office/drawing/2014/main" id="{F7DDC67D-546F-1FCC-74EC-9863F1C95EEE}"/>
                    </a:ext>
                  </a:extLst>
                </p:cNvPr>
                <p:cNvPicPr/>
                <p:nvPr/>
              </p:nvPicPr>
              <p:blipFill>
                <a:blip r:embed="rId277"/>
                <a:stretch>
                  <a:fillRect/>
                </a:stretch>
              </p:blipFill>
              <p:spPr>
                <a:xfrm>
                  <a:off x="448318" y="5333183"/>
                  <a:ext cx="1843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1" name="Ink 160">
                  <a:extLst>
                    <a:ext uri="{FF2B5EF4-FFF2-40B4-BE49-F238E27FC236}">
                      <a16:creationId xmlns:a16="http://schemas.microsoft.com/office/drawing/2014/main" id="{48C5CE32-AB1C-F202-C7D1-7E85921DF37A}"/>
                    </a:ext>
                  </a:extLst>
                </p14:cNvPr>
                <p14:cNvContentPartPr/>
                <p14:nvPr/>
              </p14:nvContentPartPr>
              <p14:xfrm>
                <a:off x="870598" y="5321303"/>
                <a:ext cx="31320" cy="259200"/>
              </p14:xfrm>
            </p:contentPart>
          </mc:Choice>
          <mc:Fallback>
            <p:pic>
              <p:nvPicPr>
                <p:cNvPr id="161" name="Ink 160">
                  <a:extLst>
                    <a:ext uri="{FF2B5EF4-FFF2-40B4-BE49-F238E27FC236}">
                      <a16:creationId xmlns:a16="http://schemas.microsoft.com/office/drawing/2014/main" id="{48C5CE32-AB1C-F202-C7D1-7E85921DF37A}"/>
                    </a:ext>
                  </a:extLst>
                </p:cNvPr>
                <p:cNvPicPr/>
                <p:nvPr/>
              </p:nvPicPr>
              <p:blipFill>
                <a:blip r:embed="rId279"/>
                <a:stretch>
                  <a:fillRect/>
                </a:stretch>
              </p:blipFill>
              <p:spPr>
                <a:xfrm>
                  <a:off x="861598" y="5312663"/>
                  <a:ext cx="489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2" name="Ink 161">
                  <a:extLst>
                    <a:ext uri="{FF2B5EF4-FFF2-40B4-BE49-F238E27FC236}">
                      <a16:creationId xmlns:a16="http://schemas.microsoft.com/office/drawing/2014/main" id="{2463C840-909A-FCFB-13BE-0D36BE7F20C8}"/>
                    </a:ext>
                  </a:extLst>
                </p14:cNvPr>
                <p14:cNvContentPartPr/>
                <p14:nvPr/>
              </p14:nvContentPartPr>
              <p14:xfrm>
                <a:off x="863038" y="5272703"/>
                <a:ext cx="106560" cy="119880"/>
              </p14:xfrm>
            </p:contentPart>
          </mc:Choice>
          <mc:Fallback>
            <p:pic>
              <p:nvPicPr>
                <p:cNvPr id="162" name="Ink 161">
                  <a:extLst>
                    <a:ext uri="{FF2B5EF4-FFF2-40B4-BE49-F238E27FC236}">
                      <a16:creationId xmlns:a16="http://schemas.microsoft.com/office/drawing/2014/main" id="{2463C840-909A-FCFB-13BE-0D36BE7F20C8}"/>
                    </a:ext>
                  </a:extLst>
                </p:cNvPr>
                <p:cNvPicPr/>
                <p:nvPr/>
              </p:nvPicPr>
              <p:blipFill>
                <a:blip r:embed="rId281"/>
                <a:stretch>
                  <a:fillRect/>
                </a:stretch>
              </p:blipFill>
              <p:spPr>
                <a:xfrm>
                  <a:off x="854398" y="5264063"/>
                  <a:ext cx="1242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3" name="Ink 162">
                  <a:extLst>
                    <a:ext uri="{FF2B5EF4-FFF2-40B4-BE49-F238E27FC236}">
                      <a16:creationId xmlns:a16="http://schemas.microsoft.com/office/drawing/2014/main" id="{9DED6A0E-566A-8B9F-79C9-FAC8DE6C196A}"/>
                    </a:ext>
                  </a:extLst>
                </p14:cNvPr>
                <p14:cNvContentPartPr/>
                <p14:nvPr/>
              </p14:nvContentPartPr>
              <p14:xfrm>
                <a:off x="993358" y="5223023"/>
                <a:ext cx="57240" cy="168480"/>
              </p14:xfrm>
            </p:contentPart>
          </mc:Choice>
          <mc:Fallback>
            <p:pic>
              <p:nvPicPr>
                <p:cNvPr id="163" name="Ink 162">
                  <a:extLst>
                    <a:ext uri="{FF2B5EF4-FFF2-40B4-BE49-F238E27FC236}">
                      <a16:creationId xmlns:a16="http://schemas.microsoft.com/office/drawing/2014/main" id="{9DED6A0E-566A-8B9F-79C9-FAC8DE6C196A}"/>
                    </a:ext>
                  </a:extLst>
                </p:cNvPr>
                <p:cNvPicPr/>
                <p:nvPr/>
              </p:nvPicPr>
              <p:blipFill>
                <a:blip r:embed="rId283"/>
                <a:stretch>
                  <a:fillRect/>
                </a:stretch>
              </p:blipFill>
              <p:spPr>
                <a:xfrm>
                  <a:off x="984718" y="5214023"/>
                  <a:ext cx="748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4" name="Ink 163">
                  <a:extLst>
                    <a:ext uri="{FF2B5EF4-FFF2-40B4-BE49-F238E27FC236}">
                      <a16:creationId xmlns:a16="http://schemas.microsoft.com/office/drawing/2014/main" id="{92E7477A-5F51-6F6B-1180-49F6CF65212D}"/>
                    </a:ext>
                  </a:extLst>
                </p14:cNvPr>
                <p14:cNvContentPartPr/>
                <p14:nvPr/>
              </p14:nvContentPartPr>
              <p14:xfrm>
                <a:off x="1102078" y="5304743"/>
                <a:ext cx="75960" cy="105840"/>
              </p14:xfrm>
            </p:contentPart>
          </mc:Choice>
          <mc:Fallback>
            <p:pic>
              <p:nvPicPr>
                <p:cNvPr id="164" name="Ink 163">
                  <a:extLst>
                    <a:ext uri="{FF2B5EF4-FFF2-40B4-BE49-F238E27FC236}">
                      <a16:creationId xmlns:a16="http://schemas.microsoft.com/office/drawing/2014/main" id="{92E7477A-5F51-6F6B-1180-49F6CF65212D}"/>
                    </a:ext>
                  </a:extLst>
                </p:cNvPr>
                <p:cNvPicPr/>
                <p:nvPr/>
              </p:nvPicPr>
              <p:blipFill>
                <a:blip r:embed="rId285"/>
                <a:stretch>
                  <a:fillRect/>
                </a:stretch>
              </p:blipFill>
              <p:spPr>
                <a:xfrm>
                  <a:off x="1093078" y="5295743"/>
                  <a:ext cx="936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5" name="Ink 164">
                  <a:extLst>
                    <a:ext uri="{FF2B5EF4-FFF2-40B4-BE49-F238E27FC236}">
                      <a16:creationId xmlns:a16="http://schemas.microsoft.com/office/drawing/2014/main" id="{ACAAE8D7-B50A-14FF-6C75-6F34E30C040D}"/>
                    </a:ext>
                  </a:extLst>
                </p14:cNvPr>
                <p14:cNvContentPartPr/>
                <p14:nvPr/>
              </p14:nvContentPartPr>
              <p14:xfrm>
                <a:off x="1238878" y="5280263"/>
                <a:ext cx="95400" cy="311040"/>
              </p14:xfrm>
            </p:contentPart>
          </mc:Choice>
          <mc:Fallback>
            <p:pic>
              <p:nvPicPr>
                <p:cNvPr id="165" name="Ink 164">
                  <a:extLst>
                    <a:ext uri="{FF2B5EF4-FFF2-40B4-BE49-F238E27FC236}">
                      <a16:creationId xmlns:a16="http://schemas.microsoft.com/office/drawing/2014/main" id="{ACAAE8D7-B50A-14FF-6C75-6F34E30C040D}"/>
                    </a:ext>
                  </a:extLst>
                </p:cNvPr>
                <p:cNvPicPr/>
                <p:nvPr/>
              </p:nvPicPr>
              <p:blipFill>
                <a:blip r:embed="rId287"/>
                <a:stretch>
                  <a:fillRect/>
                </a:stretch>
              </p:blipFill>
              <p:spPr>
                <a:xfrm>
                  <a:off x="1229878" y="5271263"/>
                  <a:ext cx="11304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6" name="Ink 165">
                  <a:extLst>
                    <a:ext uri="{FF2B5EF4-FFF2-40B4-BE49-F238E27FC236}">
                      <a16:creationId xmlns:a16="http://schemas.microsoft.com/office/drawing/2014/main" id="{0A10D16B-694D-125C-6FF1-D2F7C41486EB}"/>
                    </a:ext>
                  </a:extLst>
                </p14:cNvPr>
                <p14:cNvContentPartPr/>
                <p14:nvPr/>
              </p14:nvContentPartPr>
              <p14:xfrm>
                <a:off x="1367398" y="5289263"/>
                <a:ext cx="24480" cy="81000"/>
              </p14:xfrm>
            </p:contentPart>
          </mc:Choice>
          <mc:Fallback>
            <p:pic>
              <p:nvPicPr>
                <p:cNvPr id="166" name="Ink 165">
                  <a:extLst>
                    <a:ext uri="{FF2B5EF4-FFF2-40B4-BE49-F238E27FC236}">
                      <a16:creationId xmlns:a16="http://schemas.microsoft.com/office/drawing/2014/main" id="{0A10D16B-694D-125C-6FF1-D2F7C41486EB}"/>
                    </a:ext>
                  </a:extLst>
                </p:cNvPr>
                <p:cNvPicPr/>
                <p:nvPr/>
              </p:nvPicPr>
              <p:blipFill>
                <a:blip r:embed="rId289"/>
                <a:stretch>
                  <a:fillRect/>
                </a:stretch>
              </p:blipFill>
              <p:spPr>
                <a:xfrm>
                  <a:off x="1358758" y="5280623"/>
                  <a:ext cx="421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7" name="Ink 166">
                  <a:extLst>
                    <a:ext uri="{FF2B5EF4-FFF2-40B4-BE49-F238E27FC236}">
                      <a16:creationId xmlns:a16="http://schemas.microsoft.com/office/drawing/2014/main" id="{DFE1E562-9590-A793-1BBE-305029304E51}"/>
                    </a:ext>
                  </a:extLst>
                </p14:cNvPr>
                <p14:cNvContentPartPr/>
                <p14:nvPr/>
              </p14:nvContentPartPr>
              <p14:xfrm>
                <a:off x="1375318" y="5195663"/>
                <a:ext cx="2880" cy="9360"/>
              </p14:xfrm>
            </p:contentPart>
          </mc:Choice>
          <mc:Fallback>
            <p:pic>
              <p:nvPicPr>
                <p:cNvPr id="167" name="Ink 166">
                  <a:extLst>
                    <a:ext uri="{FF2B5EF4-FFF2-40B4-BE49-F238E27FC236}">
                      <a16:creationId xmlns:a16="http://schemas.microsoft.com/office/drawing/2014/main" id="{DFE1E562-9590-A793-1BBE-305029304E51}"/>
                    </a:ext>
                  </a:extLst>
                </p:cNvPr>
                <p:cNvPicPr/>
                <p:nvPr/>
              </p:nvPicPr>
              <p:blipFill>
                <a:blip r:embed="rId291"/>
                <a:stretch>
                  <a:fillRect/>
                </a:stretch>
              </p:blipFill>
              <p:spPr>
                <a:xfrm>
                  <a:off x="1366318" y="5186663"/>
                  <a:ext cx="205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8" name="Ink 167">
                  <a:extLst>
                    <a:ext uri="{FF2B5EF4-FFF2-40B4-BE49-F238E27FC236}">
                      <a16:creationId xmlns:a16="http://schemas.microsoft.com/office/drawing/2014/main" id="{51E8F768-7DC5-2E6F-E074-104E6326F1B1}"/>
                    </a:ext>
                  </a:extLst>
                </p14:cNvPr>
                <p14:cNvContentPartPr/>
                <p14:nvPr/>
              </p14:nvContentPartPr>
              <p14:xfrm>
                <a:off x="1446238" y="5273423"/>
                <a:ext cx="91080" cy="78120"/>
              </p14:xfrm>
            </p:contentPart>
          </mc:Choice>
          <mc:Fallback>
            <p:pic>
              <p:nvPicPr>
                <p:cNvPr id="168" name="Ink 167">
                  <a:extLst>
                    <a:ext uri="{FF2B5EF4-FFF2-40B4-BE49-F238E27FC236}">
                      <a16:creationId xmlns:a16="http://schemas.microsoft.com/office/drawing/2014/main" id="{51E8F768-7DC5-2E6F-E074-104E6326F1B1}"/>
                    </a:ext>
                  </a:extLst>
                </p:cNvPr>
                <p:cNvPicPr/>
                <p:nvPr/>
              </p:nvPicPr>
              <p:blipFill>
                <a:blip r:embed="rId293"/>
                <a:stretch>
                  <a:fillRect/>
                </a:stretch>
              </p:blipFill>
              <p:spPr>
                <a:xfrm>
                  <a:off x="1437598" y="5264423"/>
                  <a:ext cx="1087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69" name="Ink 168">
                  <a:extLst>
                    <a:ext uri="{FF2B5EF4-FFF2-40B4-BE49-F238E27FC236}">
                      <a16:creationId xmlns:a16="http://schemas.microsoft.com/office/drawing/2014/main" id="{5D5C6D40-96A8-E7B1-388D-57A5AD283049}"/>
                    </a:ext>
                  </a:extLst>
                </p14:cNvPr>
                <p14:cNvContentPartPr/>
                <p14:nvPr/>
              </p14:nvContentPartPr>
              <p14:xfrm>
                <a:off x="218998" y="5505623"/>
                <a:ext cx="1611360" cy="18720"/>
              </p14:xfrm>
            </p:contentPart>
          </mc:Choice>
          <mc:Fallback>
            <p:pic>
              <p:nvPicPr>
                <p:cNvPr id="169" name="Ink 168">
                  <a:extLst>
                    <a:ext uri="{FF2B5EF4-FFF2-40B4-BE49-F238E27FC236}">
                      <a16:creationId xmlns:a16="http://schemas.microsoft.com/office/drawing/2014/main" id="{5D5C6D40-96A8-E7B1-388D-57A5AD283049}"/>
                    </a:ext>
                  </a:extLst>
                </p:cNvPr>
                <p:cNvPicPr/>
                <p:nvPr/>
              </p:nvPicPr>
              <p:blipFill>
                <a:blip r:embed="rId295"/>
                <a:stretch>
                  <a:fillRect/>
                </a:stretch>
              </p:blipFill>
              <p:spPr>
                <a:xfrm>
                  <a:off x="209998" y="5496983"/>
                  <a:ext cx="16290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1" name="Ink 170">
                  <a:extLst>
                    <a:ext uri="{FF2B5EF4-FFF2-40B4-BE49-F238E27FC236}">
                      <a16:creationId xmlns:a16="http://schemas.microsoft.com/office/drawing/2014/main" id="{1B7D532E-04F9-537F-EEB9-69D9E459981F}"/>
                    </a:ext>
                  </a:extLst>
                </p14:cNvPr>
                <p14:cNvContentPartPr/>
                <p14:nvPr/>
              </p14:nvContentPartPr>
              <p14:xfrm>
                <a:off x="584758" y="5744663"/>
                <a:ext cx="182520" cy="144360"/>
              </p14:xfrm>
            </p:contentPart>
          </mc:Choice>
          <mc:Fallback>
            <p:pic>
              <p:nvPicPr>
                <p:cNvPr id="171" name="Ink 170">
                  <a:extLst>
                    <a:ext uri="{FF2B5EF4-FFF2-40B4-BE49-F238E27FC236}">
                      <a16:creationId xmlns:a16="http://schemas.microsoft.com/office/drawing/2014/main" id="{1B7D532E-04F9-537F-EEB9-69D9E459981F}"/>
                    </a:ext>
                  </a:extLst>
                </p:cNvPr>
                <p:cNvPicPr/>
                <p:nvPr/>
              </p:nvPicPr>
              <p:blipFill>
                <a:blip r:embed="rId297"/>
                <a:stretch>
                  <a:fillRect/>
                </a:stretch>
              </p:blipFill>
              <p:spPr>
                <a:xfrm>
                  <a:off x="575758" y="5736023"/>
                  <a:ext cx="2001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2" name="Ink 171">
                  <a:extLst>
                    <a:ext uri="{FF2B5EF4-FFF2-40B4-BE49-F238E27FC236}">
                      <a16:creationId xmlns:a16="http://schemas.microsoft.com/office/drawing/2014/main" id="{92645238-8285-967D-7F9B-1F0FDFA33004}"/>
                    </a:ext>
                  </a:extLst>
                </p14:cNvPr>
                <p14:cNvContentPartPr/>
                <p14:nvPr/>
              </p14:nvContentPartPr>
              <p14:xfrm>
                <a:off x="832798" y="5743223"/>
                <a:ext cx="87120" cy="113760"/>
              </p14:xfrm>
            </p:contentPart>
          </mc:Choice>
          <mc:Fallback>
            <p:pic>
              <p:nvPicPr>
                <p:cNvPr id="172" name="Ink 171">
                  <a:extLst>
                    <a:ext uri="{FF2B5EF4-FFF2-40B4-BE49-F238E27FC236}">
                      <a16:creationId xmlns:a16="http://schemas.microsoft.com/office/drawing/2014/main" id="{92645238-8285-967D-7F9B-1F0FDFA33004}"/>
                    </a:ext>
                  </a:extLst>
                </p:cNvPr>
                <p:cNvPicPr/>
                <p:nvPr/>
              </p:nvPicPr>
              <p:blipFill>
                <a:blip r:embed="rId299"/>
                <a:stretch>
                  <a:fillRect/>
                </a:stretch>
              </p:blipFill>
              <p:spPr>
                <a:xfrm>
                  <a:off x="824158" y="5734223"/>
                  <a:ext cx="1047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3" name="Ink 172">
                  <a:extLst>
                    <a:ext uri="{FF2B5EF4-FFF2-40B4-BE49-F238E27FC236}">
                      <a16:creationId xmlns:a16="http://schemas.microsoft.com/office/drawing/2014/main" id="{09A80817-B218-B6A9-5AA9-0E0319CFA52E}"/>
                    </a:ext>
                  </a:extLst>
                </p14:cNvPr>
                <p14:cNvContentPartPr/>
                <p14:nvPr/>
              </p14:nvContentPartPr>
              <p14:xfrm>
                <a:off x="989398" y="5736743"/>
                <a:ext cx="41400" cy="127800"/>
              </p14:xfrm>
            </p:contentPart>
          </mc:Choice>
          <mc:Fallback>
            <p:pic>
              <p:nvPicPr>
                <p:cNvPr id="173" name="Ink 172">
                  <a:extLst>
                    <a:ext uri="{FF2B5EF4-FFF2-40B4-BE49-F238E27FC236}">
                      <a16:creationId xmlns:a16="http://schemas.microsoft.com/office/drawing/2014/main" id="{09A80817-B218-B6A9-5AA9-0E0319CFA52E}"/>
                    </a:ext>
                  </a:extLst>
                </p:cNvPr>
                <p:cNvPicPr/>
                <p:nvPr/>
              </p:nvPicPr>
              <p:blipFill>
                <a:blip r:embed="rId301"/>
                <a:stretch>
                  <a:fillRect/>
                </a:stretch>
              </p:blipFill>
              <p:spPr>
                <a:xfrm>
                  <a:off x="980758" y="5728103"/>
                  <a:ext cx="590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4" name="Ink 173">
                  <a:extLst>
                    <a:ext uri="{FF2B5EF4-FFF2-40B4-BE49-F238E27FC236}">
                      <a16:creationId xmlns:a16="http://schemas.microsoft.com/office/drawing/2014/main" id="{96814AD9-F07F-F50E-0D35-30C1EDCACFD2}"/>
                    </a:ext>
                  </a:extLst>
                </p14:cNvPr>
                <p14:cNvContentPartPr/>
                <p14:nvPr/>
              </p14:nvContentPartPr>
              <p14:xfrm>
                <a:off x="457318" y="5991263"/>
                <a:ext cx="853200" cy="15120"/>
              </p14:xfrm>
            </p:contentPart>
          </mc:Choice>
          <mc:Fallback>
            <p:pic>
              <p:nvPicPr>
                <p:cNvPr id="174" name="Ink 173">
                  <a:extLst>
                    <a:ext uri="{FF2B5EF4-FFF2-40B4-BE49-F238E27FC236}">
                      <a16:creationId xmlns:a16="http://schemas.microsoft.com/office/drawing/2014/main" id="{96814AD9-F07F-F50E-0D35-30C1EDCACFD2}"/>
                    </a:ext>
                  </a:extLst>
                </p:cNvPr>
                <p:cNvPicPr/>
                <p:nvPr/>
              </p:nvPicPr>
              <p:blipFill>
                <a:blip r:embed="rId303"/>
                <a:stretch>
                  <a:fillRect/>
                </a:stretch>
              </p:blipFill>
              <p:spPr>
                <a:xfrm>
                  <a:off x="448318" y="5982263"/>
                  <a:ext cx="8708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6" name="Ink 175">
                  <a:extLst>
                    <a:ext uri="{FF2B5EF4-FFF2-40B4-BE49-F238E27FC236}">
                      <a16:creationId xmlns:a16="http://schemas.microsoft.com/office/drawing/2014/main" id="{ED591E63-DF91-0D4A-2552-CA5E5EC68E70}"/>
                    </a:ext>
                  </a:extLst>
                </p14:cNvPr>
                <p14:cNvContentPartPr/>
                <p14:nvPr/>
              </p14:nvContentPartPr>
              <p14:xfrm>
                <a:off x="74278" y="4928183"/>
                <a:ext cx="1787040" cy="1335960"/>
              </p14:xfrm>
            </p:contentPart>
          </mc:Choice>
          <mc:Fallback>
            <p:pic>
              <p:nvPicPr>
                <p:cNvPr id="176" name="Ink 175">
                  <a:extLst>
                    <a:ext uri="{FF2B5EF4-FFF2-40B4-BE49-F238E27FC236}">
                      <a16:creationId xmlns:a16="http://schemas.microsoft.com/office/drawing/2014/main" id="{ED591E63-DF91-0D4A-2552-CA5E5EC68E70}"/>
                    </a:ext>
                  </a:extLst>
                </p:cNvPr>
                <p:cNvPicPr/>
                <p:nvPr/>
              </p:nvPicPr>
              <p:blipFill>
                <a:blip r:embed="rId305"/>
                <a:stretch>
                  <a:fillRect/>
                </a:stretch>
              </p:blipFill>
              <p:spPr>
                <a:xfrm>
                  <a:off x="65278" y="4919183"/>
                  <a:ext cx="1804680" cy="13536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8" name="Ink 177">
                  <a:extLst>
                    <a:ext uri="{FF2B5EF4-FFF2-40B4-BE49-F238E27FC236}">
                      <a16:creationId xmlns:a16="http://schemas.microsoft.com/office/drawing/2014/main" id="{CDDD7FA3-804A-0085-0EC3-498F81D1DE15}"/>
                    </a:ext>
                  </a:extLst>
                </p14:cNvPr>
                <p14:cNvContentPartPr/>
                <p14:nvPr/>
              </p14:nvContentPartPr>
              <p14:xfrm>
                <a:off x="4208518" y="3851783"/>
                <a:ext cx="168840" cy="136800"/>
              </p14:xfrm>
            </p:contentPart>
          </mc:Choice>
          <mc:Fallback>
            <p:pic>
              <p:nvPicPr>
                <p:cNvPr id="178" name="Ink 177">
                  <a:extLst>
                    <a:ext uri="{FF2B5EF4-FFF2-40B4-BE49-F238E27FC236}">
                      <a16:creationId xmlns:a16="http://schemas.microsoft.com/office/drawing/2014/main" id="{CDDD7FA3-804A-0085-0EC3-498F81D1DE15}"/>
                    </a:ext>
                  </a:extLst>
                </p:cNvPr>
                <p:cNvPicPr/>
                <p:nvPr/>
              </p:nvPicPr>
              <p:blipFill>
                <a:blip r:embed="rId307"/>
                <a:stretch>
                  <a:fillRect/>
                </a:stretch>
              </p:blipFill>
              <p:spPr>
                <a:xfrm>
                  <a:off x="4199878" y="3842783"/>
                  <a:ext cx="1864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9" name="Ink 178">
                  <a:extLst>
                    <a:ext uri="{FF2B5EF4-FFF2-40B4-BE49-F238E27FC236}">
                      <a16:creationId xmlns:a16="http://schemas.microsoft.com/office/drawing/2014/main" id="{438A9B40-DDC8-0BD4-A093-E1551FD63E1F}"/>
                    </a:ext>
                  </a:extLst>
                </p14:cNvPr>
                <p14:cNvContentPartPr/>
                <p14:nvPr/>
              </p14:nvContentPartPr>
              <p14:xfrm>
                <a:off x="4452598" y="3714263"/>
                <a:ext cx="113040" cy="250560"/>
              </p14:xfrm>
            </p:contentPart>
          </mc:Choice>
          <mc:Fallback>
            <p:pic>
              <p:nvPicPr>
                <p:cNvPr id="179" name="Ink 178">
                  <a:extLst>
                    <a:ext uri="{FF2B5EF4-FFF2-40B4-BE49-F238E27FC236}">
                      <a16:creationId xmlns:a16="http://schemas.microsoft.com/office/drawing/2014/main" id="{438A9B40-DDC8-0BD4-A093-E1551FD63E1F}"/>
                    </a:ext>
                  </a:extLst>
                </p:cNvPr>
                <p:cNvPicPr/>
                <p:nvPr/>
              </p:nvPicPr>
              <p:blipFill>
                <a:blip r:embed="rId309"/>
                <a:stretch>
                  <a:fillRect/>
                </a:stretch>
              </p:blipFill>
              <p:spPr>
                <a:xfrm>
                  <a:off x="4443958" y="3705263"/>
                  <a:ext cx="1306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0" name="Ink 179">
                  <a:extLst>
                    <a:ext uri="{FF2B5EF4-FFF2-40B4-BE49-F238E27FC236}">
                      <a16:creationId xmlns:a16="http://schemas.microsoft.com/office/drawing/2014/main" id="{F79522BE-F699-DA4A-6964-BF5B5EEE82F0}"/>
                    </a:ext>
                  </a:extLst>
                </p14:cNvPr>
                <p14:cNvContentPartPr/>
                <p14:nvPr/>
              </p14:nvContentPartPr>
              <p14:xfrm>
                <a:off x="4352518" y="3888863"/>
                <a:ext cx="142200" cy="13320"/>
              </p14:xfrm>
            </p:contentPart>
          </mc:Choice>
          <mc:Fallback>
            <p:pic>
              <p:nvPicPr>
                <p:cNvPr id="180" name="Ink 179">
                  <a:extLst>
                    <a:ext uri="{FF2B5EF4-FFF2-40B4-BE49-F238E27FC236}">
                      <a16:creationId xmlns:a16="http://schemas.microsoft.com/office/drawing/2014/main" id="{F79522BE-F699-DA4A-6964-BF5B5EEE82F0}"/>
                    </a:ext>
                  </a:extLst>
                </p:cNvPr>
                <p:cNvPicPr/>
                <p:nvPr/>
              </p:nvPicPr>
              <p:blipFill>
                <a:blip r:embed="rId311"/>
                <a:stretch>
                  <a:fillRect/>
                </a:stretch>
              </p:blipFill>
              <p:spPr>
                <a:xfrm>
                  <a:off x="4343878" y="3880223"/>
                  <a:ext cx="1598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1" name="Ink 180">
                  <a:extLst>
                    <a:ext uri="{FF2B5EF4-FFF2-40B4-BE49-F238E27FC236}">
                      <a16:creationId xmlns:a16="http://schemas.microsoft.com/office/drawing/2014/main" id="{B0CFD71B-F889-9FDB-DA1A-9350C1469EE3}"/>
                    </a:ext>
                  </a:extLst>
                </p14:cNvPr>
                <p14:cNvContentPartPr/>
                <p14:nvPr/>
              </p14:nvContentPartPr>
              <p14:xfrm>
                <a:off x="4760758" y="3698423"/>
                <a:ext cx="63360" cy="261360"/>
              </p14:xfrm>
            </p:contentPart>
          </mc:Choice>
          <mc:Fallback>
            <p:pic>
              <p:nvPicPr>
                <p:cNvPr id="181" name="Ink 180">
                  <a:extLst>
                    <a:ext uri="{FF2B5EF4-FFF2-40B4-BE49-F238E27FC236}">
                      <a16:creationId xmlns:a16="http://schemas.microsoft.com/office/drawing/2014/main" id="{B0CFD71B-F889-9FDB-DA1A-9350C1469EE3}"/>
                    </a:ext>
                  </a:extLst>
                </p:cNvPr>
                <p:cNvPicPr/>
                <p:nvPr/>
              </p:nvPicPr>
              <p:blipFill>
                <a:blip r:embed="rId313"/>
                <a:stretch>
                  <a:fillRect/>
                </a:stretch>
              </p:blipFill>
              <p:spPr>
                <a:xfrm>
                  <a:off x="4751758" y="3689783"/>
                  <a:ext cx="810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2" name="Ink 181">
                  <a:extLst>
                    <a:ext uri="{FF2B5EF4-FFF2-40B4-BE49-F238E27FC236}">
                      <a16:creationId xmlns:a16="http://schemas.microsoft.com/office/drawing/2014/main" id="{7209581B-A4EE-6B90-9D35-42730BC49F57}"/>
                    </a:ext>
                  </a:extLst>
                </p14:cNvPr>
                <p14:cNvContentPartPr/>
                <p14:nvPr/>
              </p14:nvContentPartPr>
              <p14:xfrm>
                <a:off x="4887838" y="3844223"/>
                <a:ext cx="72360" cy="101880"/>
              </p14:xfrm>
            </p:contentPart>
          </mc:Choice>
          <mc:Fallback>
            <p:pic>
              <p:nvPicPr>
                <p:cNvPr id="182" name="Ink 181">
                  <a:extLst>
                    <a:ext uri="{FF2B5EF4-FFF2-40B4-BE49-F238E27FC236}">
                      <a16:creationId xmlns:a16="http://schemas.microsoft.com/office/drawing/2014/main" id="{7209581B-A4EE-6B90-9D35-42730BC49F57}"/>
                    </a:ext>
                  </a:extLst>
                </p:cNvPr>
                <p:cNvPicPr/>
                <p:nvPr/>
              </p:nvPicPr>
              <p:blipFill>
                <a:blip r:embed="rId315"/>
                <a:stretch>
                  <a:fillRect/>
                </a:stretch>
              </p:blipFill>
              <p:spPr>
                <a:xfrm>
                  <a:off x="4879198" y="3835583"/>
                  <a:ext cx="900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3" name="Ink 182">
                  <a:extLst>
                    <a:ext uri="{FF2B5EF4-FFF2-40B4-BE49-F238E27FC236}">
                      <a16:creationId xmlns:a16="http://schemas.microsoft.com/office/drawing/2014/main" id="{E3042440-0EA0-7238-61D6-FB96AC2B2041}"/>
                    </a:ext>
                  </a:extLst>
                </p14:cNvPr>
                <p14:cNvContentPartPr/>
                <p14:nvPr/>
              </p14:nvContentPartPr>
              <p14:xfrm>
                <a:off x="4967398" y="3831983"/>
                <a:ext cx="99360" cy="221400"/>
              </p14:xfrm>
            </p:contentPart>
          </mc:Choice>
          <mc:Fallback>
            <p:pic>
              <p:nvPicPr>
                <p:cNvPr id="183" name="Ink 182">
                  <a:extLst>
                    <a:ext uri="{FF2B5EF4-FFF2-40B4-BE49-F238E27FC236}">
                      <a16:creationId xmlns:a16="http://schemas.microsoft.com/office/drawing/2014/main" id="{E3042440-0EA0-7238-61D6-FB96AC2B2041}"/>
                    </a:ext>
                  </a:extLst>
                </p:cNvPr>
                <p:cNvPicPr/>
                <p:nvPr/>
              </p:nvPicPr>
              <p:blipFill>
                <a:blip r:embed="rId317"/>
                <a:stretch>
                  <a:fillRect/>
                </a:stretch>
              </p:blipFill>
              <p:spPr>
                <a:xfrm>
                  <a:off x="4958398" y="3822983"/>
                  <a:ext cx="1170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4" name="Ink 183">
                  <a:extLst>
                    <a:ext uri="{FF2B5EF4-FFF2-40B4-BE49-F238E27FC236}">
                      <a16:creationId xmlns:a16="http://schemas.microsoft.com/office/drawing/2014/main" id="{77827828-9BF4-A06D-0BD8-B8BACFD78076}"/>
                    </a:ext>
                  </a:extLst>
                </p14:cNvPr>
                <p14:cNvContentPartPr/>
                <p14:nvPr/>
              </p14:nvContentPartPr>
              <p14:xfrm>
                <a:off x="5098078" y="3832703"/>
                <a:ext cx="29520" cy="76680"/>
              </p14:xfrm>
            </p:contentPart>
          </mc:Choice>
          <mc:Fallback>
            <p:pic>
              <p:nvPicPr>
                <p:cNvPr id="184" name="Ink 183">
                  <a:extLst>
                    <a:ext uri="{FF2B5EF4-FFF2-40B4-BE49-F238E27FC236}">
                      <a16:creationId xmlns:a16="http://schemas.microsoft.com/office/drawing/2014/main" id="{77827828-9BF4-A06D-0BD8-B8BACFD78076}"/>
                    </a:ext>
                  </a:extLst>
                </p:cNvPr>
                <p:cNvPicPr/>
                <p:nvPr/>
              </p:nvPicPr>
              <p:blipFill>
                <a:blip r:embed="rId319"/>
                <a:stretch>
                  <a:fillRect/>
                </a:stretch>
              </p:blipFill>
              <p:spPr>
                <a:xfrm>
                  <a:off x="5089078" y="3824063"/>
                  <a:ext cx="471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5" name="Ink 184">
                  <a:extLst>
                    <a:ext uri="{FF2B5EF4-FFF2-40B4-BE49-F238E27FC236}">
                      <a16:creationId xmlns:a16="http://schemas.microsoft.com/office/drawing/2014/main" id="{811F9057-0F22-1D48-2B77-B4E12B78E147}"/>
                    </a:ext>
                  </a:extLst>
                </p14:cNvPr>
                <p14:cNvContentPartPr/>
                <p14:nvPr/>
              </p14:nvContentPartPr>
              <p14:xfrm>
                <a:off x="5148118" y="3843863"/>
                <a:ext cx="145800" cy="86040"/>
              </p14:xfrm>
            </p:contentPart>
          </mc:Choice>
          <mc:Fallback>
            <p:pic>
              <p:nvPicPr>
                <p:cNvPr id="185" name="Ink 184">
                  <a:extLst>
                    <a:ext uri="{FF2B5EF4-FFF2-40B4-BE49-F238E27FC236}">
                      <a16:creationId xmlns:a16="http://schemas.microsoft.com/office/drawing/2014/main" id="{811F9057-0F22-1D48-2B77-B4E12B78E147}"/>
                    </a:ext>
                  </a:extLst>
                </p:cNvPr>
                <p:cNvPicPr/>
                <p:nvPr/>
              </p:nvPicPr>
              <p:blipFill>
                <a:blip r:embed="rId321"/>
                <a:stretch>
                  <a:fillRect/>
                </a:stretch>
              </p:blipFill>
              <p:spPr>
                <a:xfrm>
                  <a:off x="5139118" y="3835223"/>
                  <a:ext cx="1634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7" name="Ink 186">
                  <a:extLst>
                    <a:ext uri="{FF2B5EF4-FFF2-40B4-BE49-F238E27FC236}">
                      <a16:creationId xmlns:a16="http://schemas.microsoft.com/office/drawing/2014/main" id="{8EA1D44A-34F6-0702-08EE-24A51528579C}"/>
                    </a:ext>
                  </a:extLst>
                </p14:cNvPr>
                <p14:cNvContentPartPr/>
                <p14:nvPr/>
              </p14:nvContentPartPr>
              <p14:xfrm>
                <a:off x="5423518" y="3870503"/>
                <a:ext cx="104400" cy="6480"/>
              </p14:xfrm>
            </p:contentPart>
          </mc:Choice>
          <mc:Fallback>
            <p:pic>
              <p:nvPicPr>
                <p:cNvPr id="187" name="Ink 186">
                  <a:extLst>
                    <a:ext uri="{FF2B5EF4-FFF2-40B4-BE49-F238E27FC236}">
                      <a16:creationId xmlns:a16="http://schemas.microsoft.com/office/drawing/2014/main" id="{8EA1D44A-34F6-0702-08EE-24A51528579C}"/>
                    </a:ext>
                  </a:extLst>
                </p:cNvPr>
                <p:cNvPicPr/>
                <p:nvPr/>
              </p:nvPicPr>
              <p:blipFill>
                <a:blip r:embed="rId323"/>
                <a:stretch>
                  <a:fillRect/>
                </a:stretch>
              </p:blipFill>
              <p:spPr>
                <a:xfrm>
                  <a:off x="5414878" y="3861503"/>
                  <a:ext cx="1220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8" name="Ink 187">
                  <a:extLst>
                    <a:ext uri="{FF2B5EF4-FFF2-40B4-BE49-F238E27FC236}">
                      <a16:creationId xmlns:a16="http://schemas.microsoft.com/office/drawing/2014/main" id="{FC9B7B04-79FA-8D67-9013-DA43B768990E}"/>
                    </a:ext>
                  </a:extLst>
                </p14:cNvPr>
                <p14:cNvContentPartPr/>
                <p14:nvPr/>
              </p14:nvContentPartPr>
              <p14:xfrm>
                <a:off x="5644198" y="3817583"/>
                <a:ext cx="36360" cy="53280"/>
              </p14:xfrm>
            </p:contentPart>
          </mc:Choice>
          <mc:Fallback>
            <p:pic>
              <p:nvPicPr>
                <p:cNvPr id="188" name="Ink 187">
                  <a:extLst>
                    <a:ext uri="{FF2B5EF4-FFF2-40B4-BE49-F238E27FC236}">
                      <a16:creationId xmlns:a16="http://schemas.microsoft.com/office/drawing/2014/main" id="{FC9B7B04-79FA-8D67-9013-DA43B768990E}"/>
                    </a:ext>
                  </a:extLst>
                </p:cNvPr>
                <p:cNvPicPr/>
                <p:nvPr/>
              </p:nvPicPr>
              <p:blipFill>
                <a:blip r:embed="rId325"/>
                <a:stretch>
                  <a:fillRect/>
                </a:stretch>
              </p:blipFill>
              <p:spPr>
                <a:xfrm>
                  <a:off x="5635558" y="3808583"/>
                  <a:ext cx="540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9" name="Ink 188">
                  <a:extLst>
                    <a:ext uri="{FF2B5EF4-FFF2-40B4-BE49-F238E27FC236}">
                      <a16:creationId xmlns:a16="http://schemas.microsoft.com/office/drawing/2014/main" id="{FF3EFC9A-8C52-FAFD-B5A5-DB8006BBFB66}"/>
                    </a:ext>
                  </a:extLst>
                </p14:cNvPr>
                <p14:cNvContentPartPr/>
                <p14:nvPr/>
              </p14:nvContentPartPr>
              <p14:xfrm>
                <a:off x="5605678" y="3826583"/>
                <a:ext cx="153360" cy="104760"/>
              </p14:xfrm>
            </p:contentPart>
          </mc:Choice>
          <mc:Fallback>
            <p:pic>
              <p:nvPicPr>
                <p:cNvPr id="189" name="Ink 188">
                  <a:extLst>
                    <a:ext uri="{FF2B5EF4-FFF2-40B4-BE49-F238E27FC236}">
                      <a16:creationId xmlns:a16="http://schemas.microsoft.com/office/drawing/2014/main" id="{FF3EFC9A-8C52-FAFD-B5A5-DB8006BBFB66}"/>
                    </a:ext>
                  </a:extLst>
                </p:cNvPr>
                <p:cNvPicPr/>
                <p:nvPr/>
              </p:nvPicPr>
              <p:blipFill>
                <a:blip r:embed="rId327"/>
                <a:stretch>
                  <a:fillRect/>
                </a:stretch>
              </p:blipFill>
              <p:spPr>
                <a:xfrm>
                  <a:off x="5596678" y="3817583"/>
                  <a:ext cx="1710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1" name="Ink 190">
                  <a:extLst>
                    <a:ext uri="{FF2B5EF4-FFF2-40B4-BE49-F238E27FC236}">
                      <a16:creationId xmlns:a16="http://schemas.microsoft.com/office/drawing/2014/main" id="{9604C84A-3CC1-4A4A-31B9-7EEA37951190}"/>
                    </a:ext>
                  </a:extLst>
                </p14:cNvPr>
                <p14:cNvContentPartPr/>
                <p14:nvPr/>
              </p14:nvContentPartPr>
              <p14:xfrm>
                <a:off x="5943358" y="3720023"/>
                <a:ext cx="119160" cy="218880"/>
              </p14:xfrm>
            </p:contentPart>
          </mc:Choice>
          <mc:Fallback>
            <p:pic>
              <p:nvPicPr>
                <p:cNvPr id="191" name="Ink 190">
                  <a:extLst>
                    <a:ext uri="{FF2B5EF4-FFF2-40B4-BE49-F238E27FC236}">
                      <a16:creationId xmlns:a16="http://schemas.microsoft.com/office/drawing/2014/main" id="{9604C84A-3CC1-4A4A-31B9-7EEA37951190}"/>
                    </a:ext>
                  </a:extLst>
                </p:cNvPr>
                <p:cNvPicPr/>
                <p:nvPr/>
              </p:nvPicPr>
              <p:blipFill>
                <a:blip r:embed="rId329"/>
                <a:stretch>
                  <a:fillRect/>
                </a:stretch>
              </p:blipFill>
              <p:spPr>
                <a:xfrm>
                  <a:off x="5934718" y="3711023"/>
                  <a:ext cx="1368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2" name="Ink 191">
                  <a:extLst>
                    <a:ext uri="{FF2B5EF4-FFF2-40B4-BE49-F238E27FC236}">
                      <a16:creationId xmlns:a16="http://schemas.microsoft.com/office/drawing/2014/main" id="{3D0D0DA0-781A-A603-CBF1-626C26C5558B}"/>
                    </a:ext>
                  </a:extLst>
                </p14:cNvPr>
                <p14:cNvContentPartPr/>
                <p14:nvPr/>
              </p14:nvContentPartPr>
              <p14:xfrm>
                <a:off x="6125158" y="3807863"/>
                <a:ext cx="76680" cy="177840"/>
              </p14:xfrm>
            </p:contentPart>
          </mc:Choice>
          <mc:Fallback>
            <p:pic>
              <p:nvPicPr>
                <p:cNvPr id="192" name="Ink 191">
                  <a:extLst>
                    <a:ext uri="{FF2B5EF4-FFF2-40B4-BE49-F238E27FC236}">
                      <a16:creationId xmlns:a16="http://schemas.microsoft.com/office/drawing/2014/main" id="{3D0D0DA0-781A-A603-CBF1-626C26C5558B}"/>
                    </a:ext>
                  </a:extLst>
                </p:cNvPr>
                <p:cNvPicPr/>
                <p:nvPr/>
              </p:nvPicPr>
              <p:blipFill>
                <a:blip r:embed="rId331"/>
                <a:stretch>
                  <a:fillRect/>
                </a:stretch>
              </p:blipFill>
              <p:spPr>
                <a:xfrm>
                  <a:off x="6116518" y="3798863"/>
                  <a:ext cx="943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3" name="Ink 192">
                  <a:extLst>
                    <a:ext uri="{FF2B5EF4-FFF2-40B4-BE49-F238E27FC236}">
                      <a16:creationId xmlns:a16="http://schemas.microsoft.com/office/drawing/2014/main" id="{D8DF9D9B-6A7B-CAF4-67F1-AFBC7EBD6528}"/>
                    </a:ext>
                  </a:extLst>
                </p14:cNvPr>
                <p14:cNvContentPartPr/>
                <p14:nvPr/>
              </p14:nvContentPartPr>
              <p14:xfrm>
                <a:off x="6056038" y="3816503"/>
                <a:ext cx="6480" cy="4320"/>
              </p14:xfrm>
            </p:contentPart>
          </mc:Choice>
          <mc:Fallback>
            <p:pic>
              <p:nvPicPr>
                <p:cNvPr id="193" name="Ink 192">
                  <a:extLst>
                    <a:ext uri="{FF2B5EF4-FFF2-40B4-BE49-F238E27FC236}">
                      <a16:creationId xmlns:a16="http://schemas.microsoft.com/office/drawing/2014/main" id="{D8DF9D9B-6A7B-CAF4-67F1-AFBC7EBD6528}"/>
                    </a:ext>
                  </a:extLst>
                </p:cNvPr>
                <p:cNvPicPr/>
                <p:nvPr/>
              </p:nvPicPr>
              <p:blipFill>
                <a:blip r:embed="rId333"/>
                <a:stretch>
                  <a:fillRect/>
                </a:stretch>
              </p:blipFill>
              <p:spPr>
                <a:xfrm>
                  <a:off x="6047398" y="3807503"/>
                  <a:ext cx="241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4" name="Ink 193">
                  <a:extLst>
                    <a:ext uri="{FF2B5EF4-FFF2-40B4-BE49-F238E27FC236}">
                      <a16:creationId xmlns:a16="http://schemas.microsoft.com/office/drawing/2014/main" id="{E65098A5-5AB0-70EB-9E47-50BA7726EAF2}"/>
                    </a:ext>
                  </a:extLst>
                </p14:cNvPr>
                <p14:cNvContentPartPr/>
                <p14:nvPr/>
              </p14:nvContentPartPr>
              <p14:xfrm>
                <a:off x="6037318" y="3832703"/>
                <a:ext cx="59760" cy="42120"/>
              </p14:xfrm>
            </p:contentPart>
          </mc:Choice>
          <mc:Fallback>
            <p:pic>
              <p:nvPicPr>
                <p:cNvPr id="194" name="Ink 193">
                  <a:extLst>
                    <a:ext uri="{FF2B5EF4-FFF2-40B4-BE49-F238E27FC236}">
                      <a16:creationId xmlns:a16="http://schemas.microsoft.com/office/drawing/2014/main" id="{E65098A5-5AB0-70EB-9E47-50BA7726EAF2}"/>
                    </a:ext>
                  </a:extLst>
                </p:cNvPr>
                <p:cNvPicPr/>
                <p:nvPr/>
              </p:nvPicPr>
              <p:blipFill>
                <a:blip r:embed="rId335"/>
                <a:stretch>
                  <a:fillRect/>
                </a:stretch>
              </p:blipFill>
              <p:spPr>
                <a:xfrm>
                  <a:off x="6028678" y="3824063"/>
                  <a:ext cx="774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5" name="Ink 194">
                  <a:extLst>
                    <a:ext uri="{FF2B5EF4-FFF2-40B4-BE49-F238E27FC236}">
                      <a16:creationId xmlns:a16="http://schemas.microsoft.com/office/drawing/2014/main" id="{362B4E7A-CB33-B175-9453-B49A6583E7D4}"/>
                    </a:ext>
                  </a:extLst>
                </p14:cNvPr>
                <p14:cNvContentPartPr/>
                <p14:nvPr/>
              </p14:nvContentPartPr>
              <p14:xfrm>
                <a:off x="6250078" y="3825143"/>
                <a:ext cx="13320" cy="55800"/>
              </p14:xfrm>
            </p:contentPart>
          </mc:Choice>
          <mc:Fallback>
            <p:pic>
              <p:nvPicPr>
                <p:cNvPr id="195" name="Ink 194">
                  <a:extLst>
                    <a:ext uri="{FF2B5EF4-FFF2-40B4-BE49-F238E27FC236}">
                      <a16:creationId xmlns:a16="http://schemas.microsoft.com/office/drawing/2014/main" id="{362B4E7A-CB33-B175-9453-B49A6583E7D4}"/>
                    </a:ext>
                  </a:extLst>
                </p:cNvPr>
                <p:cNvPicPr/>
                <p:nvPr/>
              </p:nvPicPr>
              <p:blipFill>
                <a:blip r:embed="rId337"/>
                <a:stretch>
                  <a:fillRect/>
                </a:stretch>
              </p:blipFill>
              <p:spPr>
                <a:xfrm>
                  <a:off x="6241438" y="3816143"/>
                  <a:ext cx="309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6" name="Ink 195">
                  <a:extLst>
                    <a:ext uri="{FF2B5EF4-FFF2-40B4-BE49-F238E27FC236}">
                      <a16:creationId xmlns:a16="http://schemas.microsoft.com/office/drawing/2014/main" id="{D9A2925A-EF66-F7DF-CF2E-E0AE569C97F4}"/>
                    </a:ext>
                  </a:extLst>
                </p14:cNvPr>
                <p14:cNvContentPartPr/>
                <p14:nvPr/>
              </p14:nvContentPartPr>
              <p14:xfrm>
                <a:off x="6279238" y="3727583"/>
                <a:ext cx="9000" cy="11520"/>
              </p14:xfrm>
            </p:contentPart>
          </mc:Choice>
          <mc:Fallback>
            <p:pic>
              <p:nvPicPr>
                <p:cNvPr id="196" name="Ink 195">
                  <a:extLst>
                    <a:ext uri="{FF2B5EF4-FFF2-40B4-BE49-F238E27FC236}">
                      <a16:creationId xmlns:a16="http://schemas.microsoft.com/office/drawing/2014/main" id="{D9A2925A-EF66-F7DF-CF2E-E0AE569C97F4}"/>
                    </a:ext>
                  </a:extLst>
                </p:cNvPr>
                <p:cNvPicPr/>
                <p:nvPr/>
              </p:nvPicPr>
              <p:blipFill>
                <a:blip r:embed="rId339"/>
                <a:stretch>
                  <a:fillRect/>
                </a:stretch>
              </p:blipFill>
              <p:spPr>
                <a:xfrm>
                  <a:off x="6270238" y="3718583"/>
                  <a:ext cx="266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7" name="Ink 196">
                  <a:extLst>
                    <a:ext uri="{FF2B5EF4-FFF2-40B4-BE49-F238E27FC236}">
                      <a16:creationId xmlns:a16="http://schemas.microsoft.com/office/drawing/2014/main" id="{1CAE017C-1520-9BB1-7A62-73262BC59A38}"/>
                    </a:ext>
                  </a:extLst>
                </p14:cNvPr>
                <p14:cNvContentPartPr/>
                <p14:nvPr/>
              </p14:nvContentPartPr>
              <p14:xfrm>
                <a:off x="6344398" y="3745223"/>
                <a:ext cx="106200" cy="195480"/>
              </p14:xfrm>
            </p:contentPart>
          </mc:Choice>
          <mc:Fallback>
            <p:pic>
              <p:nvPicPr>
                <p:cNvPr id="197" name="Ink 196">
                  <a:extLst>
                    <a:ext uri="{FF2B5EF4-FFF2-40B4-BE49-F238E27FC236}">
                      <a16:creationId xmlns:a16="http://schemas.microsoft.com/office/drawing/2014/main" id="{1CAE017C-1520-9BB1-7A62-73262BC59A38}"/>
                    </a:ext>
                  </a:extLst>
                </p:cNvPr>
                <p:cNvPicPr/>
                <p:nvPr/>
              </p:nvPicPr>
              <p:blipFill>
                <a:blip r:embed="rId341"/>
                <a:stretch>
                  <a:fillRect/>
                </a:stretch>
              </p:blipFill>
              <p:spPr>
                <a:xfrm>
                  <a:off x="6335398" y="3736223"/>
                  <a:ext cx="1238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9" name="Ink 198">
                  <a:extLst>
                    <a:ext uri="{FF2B5EF4-FFF2-40B4-BE49-F238E27FC236}">
                      <a16:creationId xmlns:a16="http://schemas.microsoft.com/office/drawing/2014/main" id="{9EE0B655-417D-1DBE-F393-BB0E572936CB}"/>
                    </a:ext>
                  </a:extLst>
                </p14:cNvPr>
                <p14:cNvContentPartPr/>
                <p14:nvPr/>
              </p14:nvContentPartPr>
              <p14:xfrm>
                <a:off x="6534478" y="3529583"/>
                <a:ext cx="220680" cy="568080"/>
              </p14:xfrm>
            </p:contentPart>
          </mc:Choice>
          <mc:Fallback>
            <p:pic>
              <p:nvPicPr>
                <p:cNvPr id="199" name="Ink 198">
                  <a:extLst>
                    <a:ext uri="{FF2B5EF4-FFF2-40B4-BE49-F238E27FC236}">
                      <a16:creationId xmlns:a16="http://schemas.microsoft.com/office/drawing/2014/main" id="{9EE0B655-417D-1DBE-F393-BB0E572936CB}"/>
                    </a:ext>
                  </a:extLst>
                </p:cNvPr>
                <p:cNvPicPr/>
                <p:nvPr/>
              </p:nvPicPr>
              <p:blipFill>
                <a:blip r:embed="rId343"/>
                <a:stretch>
                  <a:fillRect/>
                </a:stretch>
              </p:blipFill>
              <p:spPr>
                <a:xfrm>
                  <a:off x="6525478" y="3520583"/>
                  <a:ext cx="23832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0" name="Ink 199">
                  <a:extLst>
                    <a:ext uri="{FF2B5EF4-FFF2-40B4-BE49-F238E27FC236}">
                      <a16:creationId xmlns:a16="http://schemas.microsoft.com/office/drawing/2014/main" id="{5B1D6232-1B74-ACCD-C988-D78B5BE0FEE4}"/>
                    </a:ext>
                  </a:extLst>
                </p14:cNvPr>
                <p14:cNvContentPartPr/>
                <p14:nvPr/>
              </p14:nvContentPartPr>
              <p14:xfrm>
                <a:off x="6826438" y="3832703"/>
                <a:ext cx="101880" cy="146880"/>
              </p14:xfrm>
            </p:contentPart>
          </mc:Choice>
          <mc:Fallback>
            <p:pic>
              <p:nvPicPr>
                <p:cNvPr id="200" name="Ink 199">
                  <a:extLst>
                    <a:ext uri="{FF2B5EF4-FFF2-40B4-BE49-F238E27FC236}">
                      <a16:creationId xmlns:a16="http://schemas.microsoft.com/office/drawing/2014/main" id="{5B1D6232-1B74-ACCD-C988-D78B5BE0FEE4}"/>
                    </a:ext>
                  </a:extLst>
                </p:cNvPr>
                <p:cNvPicPr/>
                <p:nvPr/>
              </p:nvPicPr>
              <p:blipFill>
                <a:blip r:embed="rId345"/>
                <a:stretch>
                  <a:fillRect/>
                </a:stretch>
              </p:blipFill>
              <p:spPr>
                <a:xfrm>
                  <a:off x="6817798" y="3824063"/>
                  <a:ext cx="1195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1" name="Ink 200">
                  <a:extLst>
                    <a:ext uri="{FF2B5EF4-FFF2-40B4-BE49-F238E27FC236}">
                      <a16:creationId xmlns:a16="http://schemas.microsoft.com/office/drawing/2014/main" id="{EA7D95E4-B778-0D87-6701-327A54D80B19}"/>
                    </a:ext>
                  </a:extLst>
                </p14:cNvPr>
                <p14:cNvContentPartPr/>
                <p14:nvPr/>
              </p14:nvContentPartPr>
              <p14:xfrm>
                <a:off x="7008238" y="3875183"/>
                <a:ext cx="106920" cy="89280"/>
              </p14:xfrm>
            </p:contentPart>
          </mc:Choice>
          <mc:Fallback>
            <p:pic>
              <p:nvPicPr>
                <p:cNvPr id="201" name="Ink 200">
                  <a:extLst>
                    <a:ext uri="{FF2B5EF4-FFF2-40B4-BE49-F238E27FC236}">
                      <a16:creationId xmlns:a16="http://schemas.microsoft.com/office/drawing/2014/main" id="{EA7D95E4-B778-0D87-6701-327A54D80B19}"/>
                    </a:ext>
                  </a:extLst>
                </p:cNvPr>
                <p:cNvPicPr/>
                <p:nvPr/>
              </p:nvPicPr>
              <p:blipFill>
                <a:blip r:embed="rId347"/>
                <a:stretch>
                  <a:fillRect/>
                </a:stretch>
              </p:blipFill>
              <p:spPr>
                <a:xfrm>
                  <a:off x="6999598" y="3866183"/>
                  <a:ext cx="1245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2" name="Ink 201">
                  <a:extLst>
                    <a:ext uri="{FF2B5EF4-FFF2-40B4-BE49-F238E27FC236}">
                      <a16:creationId xmlns:a16="http://schemas.microsoft.com/office/drawing/2014/main" id="{7DC3B434-B07A-D048-8852-3DCC62826ED5}"/>
                    </a:ext>
                  </a:extLst>
                </p14:cNvPr>
                <p14:cNvContentPartPr/>
                <p14:nvPr/>
              </p14:nvContentPartPr>
              <p14:xfrm>
                <a:off x="7171318" y="3807503"/>
                <a:ext cx="87840" cy="269640"/>
              </p14:xfrm>
            </p:contentPart>
          </mc:Choice>
          <mc:Fallback>
            <p:pic>
              <p:nvPicPr>
                <p:cNvPr id="202" name="Ink 201">
                  <a:extLst>
                    <a:ext uri="{FF2B5EF4-FFF2-40B4-BE49-F238E27FC236}">
                      <a16:creationId xmlns:a16="http://schemas.microsoft.com/office/drawing/2014/main" id="{7DC3B434-B07A-D048-8852-3DCC62826ED5}"/>
                    </a:ext>
                  </a:extLst>
                </p:cNvPr>
                <p:cNvPicPr/>
                <p:nvPr/>
              </p:nvPicPr>
              <p:blipFill>
                <a:blip r:embed="rId349"/>
                <a:stretch>
                  <a:fillRect/>
                </a:stretch>
              </p:blipFill>
              <p:spPr>
                <a:xfrm>
                  <a:off x="7162318" y="3798863"/>
                  <a:ext cx="1054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3" name="Ink 202">
                  <a:extLst>
                    <a:ext uri="{FF2B5EF4-FFF2-40B4-BE49-F238E27FC236}">
                      <a16:creationId xmlns:a16="http://schemas.microsoft.com/office/drawing/2014/main" id="{2875B293-D323-74F8-F217-43E336D62862}"/>
                    </a:ext>
                  </a:extLst>
                </p14:cNvPr>
                <p14:cNvContentPartPr/>
                <p14:nvPr/>
              </p14:nvContentPartPr>
              <p14:xfrm>
                <a:off x="7307038" y="3887063"/>
                <a:ext cx="81360" cy="182880"/>
              </p14:xfrm>
            </p:contentPart>
          </mc:Choice>
          <mc:Fallback>
            <p:pic>
              <p:nvPicPr>
                <p:cNvPr id="203" name="Ink 202">
                  <a:extLst>
                    <a:ext uri="{FF2B5EF4-FFF2-40B4-BE49-F238E27FC236}">
                      <a16:creationId xmlns:a16="http://schemas.microsoft.com/office/drawing/2014/main" id="{2875B293-D323-74F8-F217-43E336D62862}"/>
                    </a:ext>
                  </a:extLst>
                </p:cNvPr>
                <p:cNvPicPr/>
                <p:nvPr/>
              </p:nvPicPr>
              <p:blipFill>
                <a:blip r:embed="rId351"/>
                <a:stretch>
                  <a:fillRect/>
                </a:stretch>
              </p:blipFill>
              <p:spPr>
                <a:xfrm>
                  <a:off x="7298398" y="3878063"/>
                  <a:ext cx="990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4" name="Ink 203">
                  <a:extLst>
                    <a:ext uri="{FF2B5EF4-FFF2-40B4-BE49-F238E27FC236}">
                      <a16:creationId xmlns:a16="http://schemas.microsoft.com/office/drawing/2014/main" id="{183452A7-105A-CCE0-41B9-4692809059EE}"/>
                    </a:ext>
                  </a:extLst>
                </p14:cNvPr>
                <p14:cNvContentPartPr/>
                <p14:nvPr/>
              </p14:nvContentPartPr>
              <p14:xfrm>
                <a:off x="7427638" y="3901823"/>
                <a:ext cx="125280" cy="119160"/>
              </p14:xfrm>
            </p:contentPart>
          </mc:Choice>
          <mc:Fallback>
            <p:pic>
              <p:nvPicPr>
                <p:cNvPr id="204" name="Ink 203">
                  <a:extLst>
                    <a:ext uri="{FF2B5EF4-FFF2-40B4-BE49-F238E27FC236}">
                      <a16:creationId xmlns:a16="http://schemas.microsoft.com/office/drawing/2014/main" id="{183452A7-105A-CCE0-41B9-4692809059EE}"/>
                    </a:ext>
                  </a:extLst>
                </p:cNvPr>
                <p:cNvPicPr/>
                <p:nvPr/>
              </p:nvPicPr>
              <p:blipFill>
                <a:blip r:embed="rId353"/>
                <a:stretch>
                  <a:fillRect/>
                </a:stretch>
              </p:blipFill>
              <p:spPr>
                <a:xfrm>
                  <a:off x="7418638" y="3892823"/>
                  <a:ext cx="1429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6" name="Ink 205">
                  <a:extLst>
                    <a:ext uri="{FF2B5EF4-FFF2-40B4-BE49-F238E27FC236}">
                      <a16:creationId xmlns:a16="http://schemas.microsoft.com/office/drawing/2014/main" id="{77D4A597-24FA-62BA-EA39-2A550D512177}"/>
                    </a:ext>
                  </a:extLst>
                </p14:cNvPr>
                <p14:cNvContentPartPr/>
                <p14:nvPr/>
              </p14:nvContentPartPr>
              <p14:xfrm>
                <a:off x="2926558" y="3555503"/>
                <a:ext cx="700920" cy="641520"/>
              </p14:xfrm>
            </p:contentPart>
          </mc:Choice>
          <mc:Fallback>
            <p:pic>
              <p:nvPicPr>
                <p:cNvPr id="206" name="Ink 205">
                  <a:extLst>
                    <a:ext uri="{FF2B5EF4-FFF2-40B4-BE49-F238E27FC236}">
                      <a16:creationId xmlns:a16="http://schemas.microsoft.com/office/drawing/2014/main" id="{77D4A597-24FA-62BA-EA39-2A550D512177}"/>
                    </a:ext>
                  </a:extLst>
                </p:cNvPr>
                <p:cNvPicPr/>
                <p:nvPr/>
              </p:nvPicPr>
              <p:blipFill>
                <a:blip r:embed="rId355"/>
                <a:stretch>
                  <a:fillRect/>
                </a:stretch>
              </p:blipFill>
              <p:spPr>
                <a:xfrm>
                  <a:off x="2917558" y="3546863"/>
                  <a:ext cx="718560" cy="6591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8" name="Ink 207">
                  <a:extLst>
                    <a:ext uri="{FF2B5EF4-FFF2-40B4-BE49-F238E27FC236}">
                      <a16:creationId xmlns:a16="http://schemas.microsoft.com/office/drawing/2014/main" id="{C240B844-5D8D-0AB6-7D59-7C95D7DF8C1D}"/>
                    </a:ext>
                  </a:extLst>
                </p14:cNvPr>
                <p14:cNvContentPartPr/>
                <p14:nvPr/>
              </p14:nvContentPartPr>
              <p14:xfrm>
                <a:off x="4728358" y="4695983"/>
                <a:ext cx="158760" cy="112680"/>
              </p14:xfrm>
            </p:contentPart>
          </mc:Choice>
          <mc:Fallback>
            <p:pic>
              <p:nvPicPr>
                <p:cNvPr id="208" name="Ink 207">
                  <a:extLst>
                    <a:ext uri="{FF2B5EF4-FFF2-40B4-BE49-F238E27FC236}">
                      <a16:creationId xmlns:a16="http://schemas.microsoft.com/office/drawing/2014/main" id="{C240B844-5D8D-0AB6-7D59-7C95D7DF8C1D}"/>
                    </a:ext>
                  </a:extLst>
                </p:cNvPr>
                <p:cNvPicPr/>
                <p:nvPr/>
              </p:nvPicPr>
              <p:blipFill>
                <a:blip r:embed="rId357"/>
                <a:stretch>
                  <a:fillRect/>
                </a:stretch>
              </p:blipFill>
              <p:spPr>
                <a:xfrm>
                  <a:off x="4719718" y="4687343"/>
                  <a:ext cx="1764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09" name="Ink 208">
                  <a:extLst>
                    <a:ext uri="{FF2B5EF4-FFF2-40B4-BE49-F238E27FC236}">
                      <a16:creationId xmlns:a16="http://schemas.microsoft.com/office/drawing/2014/main" id="{D555291F-D8EB-CC2D-8EA8-ECA18EE73D4D}"/>
                    </a:ext>
                  </a:extLst>
                </p14:cNvPr>
                <p14:cNvContentPartPr/>
                <p14:nvPr/>
              </p14:nvContentPartPr>
              <p14:xfrm>
                <a:off x="4977838" y="4559903"/>
                <a:ext cx="124560" cy="235800"/>
              </p14:xfrm>
            </p:contentPart>
          </mc:Choice>
          <mc:Fallback>
            <p:pic>
              <p:nvPicPr>
                <p:cNvPr id="209" name="Ink 208">
                  <a:extLst>
                    <a:ext uri="{FF2B5EF4-FFF2-40B4-BE49-F238E27FC236}">
                      <a16:creationId xmlns:a16="http://schemas.microsoft.com/office/drawing/2014/main" id="{D555291F-D8EB-CC2D-8EA8-ECA18EE73D4D}"/>
                    </a:ext>
                  </a:extLst>
                </p:cNvPr>
                <p:cNvPicPr/>
                <p:nvPr/>
              </p:nvPicPr>
              <p:blipFill>
                <a:blip r:embed="rId359"/>
                <a:stretch>
                  <a:fillRect/>
                </a:stretch>
              </p:blipFill>
              <p:spPr>
                <a:xfrm>
                  <a:off x="4968838" y="4551263"/>
                  <a:ext cx="1422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0" name="Ink 209">
                  <a:extLst>
                    <a:ext uri="{FF2B5EF4-FFF2-40B4-BE49-F238E27FC236}">
                      <a16:creationId xmlns:a16="http://schemas.microsoft.com/office/drawing/2014/main" id="{A48CE11C-3FF2-7941-C9AD-F105CE5B8C16}"/>
                    </a:ext>
                  </a:extLst>
                </p14:cNvPr>
                <p14:cNvContentPartPr/>
                <p14:nvPr/>
              </p14:nvContentPartPr>
              <p14:xfrm>
                <a:off x="4936078" y="4697063"/>
                <a:ext cx="81000" cy="12960"/>
              </p14:xfrm>
            </p:contentPart>
          </mc:Choice>
          <mc:Fallback>
            <p:pic>
              <p:nvPicPr>
                <p:cNvPr id="210" name="Ink 209">
                  <a:extLst>
                    <a:ext uri="{FF2B5EF4-FFF2-40B4-BE49-F238E27FC236}">
                      <a16:creationId xmlns:a16="http://schemas.microsoft.com/office/drawing/2014/main" id="{A48CE11C-3FF2-7941-C9AD-F105CE5B8C16}"/>
                    </a:ext>
                  </a:extLst>
                </p:cNvPr>
                <p:cNvPicPr/>
                <p:nvPr/>
              </p:nvPicPr>
              <p:blipFill>
                <a:blip r:embed="rId361"/>
                <a:stretch>
                  <a:fillRect/>
                </a:stretch>
              </p:blipFill>
              <p:spPr>
                <a:xfrm>
                  <a:off x="4927438" y="4688063"/>
                  <a:ext cx="986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1" name="Ink 210">
                  <a:extLst>
                    <a:ext uri="{FF2B5EF4-FFF2-40B4-BE49-F238E27FC236}">
                      <a16:creationId xmlns:a16="http://schemas.microsoft.com/office/drawing/2014/main" id="{36148B6B-A0B8-9042-D084-E4A8D7970927}"/>
                    </a:ext>
                  </a:extLst>
                </p14:cNvPr>
                <p14:cNvContentPartPr/>
                <p14:nvPr/>
              </p14:nvContentPartPr>
              <p14:xfrm>
                <a:off x="5235238" y="4663223"/>
                <a:ext cx="125280" cy="265680"/>
              </p14:xfrm>
            </p:contentPart>
          </mc:Choice>
          <mc:Fallback>
            <p:pic>
              <p:nvPicPr>
                <p:cNvPr id="211" name="Ink 210">
                  <a:extLst>
                    <a:ext uri="{FF2B5EF4-FFF2-40B4-BE49-F238E27FC236}">
                      <a16:creationId xmlns:a16="http://schemas.microsoft.com/office/drawing/2014/main" id="{36148B6B-A0B8-9042-D084-E4A8D7970927}"/>
                    </a:ext>
                  </a:extLst>
                </p:cNvPr>
                <p:cNvPicPr/>
                <p:nvPr/>
              </p:nvPicPr>
              <p:blipFill>
                <a:blip r:embed="rId363"/>
                <a:stretch>
                  <a:fillRect/>
                </a:stretch>
              </p:blipFill>
              <p:spPr>
                <a:xfrm>
                  <a:off x="5226598" y="4654583"/>
                  <a:ext cx="1429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2" name="Ink 211">
                  <a:extLst>
                    <a:ext uri="{FF2B5EF4-FFF2-40B4-BE49-F238E27FC236}">
                      <a16:creationId xmlns:a16="http://schemas.microsoft.com/office/drawing/2014/main" id="{369CD852-2ED0-77B3-467A-7A49426C9B8F}"/>
                    </a:ext>
                  </a:extLst>
                </p14:cNvPr>
                <p14:cNvContentPartPr/>
                <p14:nvPr/>
              </p14:nvContentPartPr>
              <p14:xfrm>
                <a:off x="5379958" y="4699223"/>
                <a:ext cx="107280" cy="109440"/>
              </p14:xfrm>
            </p:contentPart>
          </mc:Choice>
          <mc:Fallback>
            <p:pic>
              <p:nvPicPr>
                <p:cNvPr id="212" name="Ink 211">
                  <a:extLst>
                    <a:ext uri="{FF2B5EF4-FFF2-40B4-BE49-F238E27FC236}">
                      <a16:creationId xmlns:a16="http://schemas.microsoft.com/office/drawing/2014/main" id="{369CD852-2ED0-77B3-467A-7A49426C9B8F}"/>
                    </a:ext>
                  </a:extLst>
                </p:cNvPr>
                <p:cNvPicPr/>
                <p:nvPr/>
              </p:nvPicPr>
              <p:blipFill>
                <a:blip r:embed="rId365"/>
                <a:stretch>
                  <a:fillRect/>
                </a:stretch>
              </p:blipFill>
              <p:spPr>
                <a:xfrm>
                  <a:off x="5370958" y="4690223"/>
                  <a:ext cx="1249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3" name="Ink 212">
                  <a:extLst>
                    <a:ext uri="{FF2B5EF4-FFF2-40B4-BE49-F238E27FC236}">
                      <a16:creationId xmlns:a16="http://schemas.microsoft.com/office/drawing/2014/main" id="{BE02A716-3BB1-80FA-D3A2-103463B50E57}"/>
                    </a:ext>
                  </a:extLst>
                </p14:cNvPr>
                <p14:cNvContentPartPr/>
                <p14:nvPr/>
              </p14:nvContentPartPr>
              <p14:xfrm>
                <a:off x="5530078" y="4697063"/>
                <a:ext cx="86040" cy="99720"/>
              </p14:xfrm>
            </p:contentPart>
          </mc:Choice>
          <mc:Fallback>
            <p:pic>
              <p:nvPicPr>
                <p:cNvPr id="213" name="Ink 212">
                  <a:extLst>
                    <a:ext uri="{FF2B5EF4-FFF2-40B4-BE49-F238E27FC236}">
                      <a16:creationId xmlns:a16="http://schemas.microsoft.com/office/drawing/2014/main" id="{BE02A716-3BB1-80FA-D3A2-103463B50E57}"/>
                    </a:ext>
                  </a:extLst>
                </p:cNvPr>
                <p:cNvPicPr/>
                <p:nvPr/>
              </p:nvPicPr>
              <p:blipFill>
                <a:blip r:embed="rId367"/>
                <a:stretch>
                  <a:fillRect/>
                </a:stretch>
              </p:blipFill>
              <p:spPr>
                <a:xfrm>
                  <a:off x="5521438" y="4688063"/>
                  <a:ext cx="1036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4" name="Ink 213">
                  <a:extLst>
                    <a:ext uri="{FF2B5EF4-FFF2-40B4-BE49-F238E27FC236}">
                      <a16:creationId xmlns:a16="http://schemas.microsoft.com/office/drawing/2014/main" id="{513D00D3-E10F-89CD-F9D7-129ED5FEBBC7}"/>
                    </a:ext>
                  </a:extLst>
                </p14:cNvPr>
                <p14:cNvContentPartPr/>
                <p14:nvPr/>
              </p14:nvContentPartPr>
              <p14:xfrm>
                <a:off x="5630158" y="4648463"/>
                <a:ext cx="143640" cy="190440"/>
              </p14:xfrm>
            </p:contentPart>
          </mc:Choice>
          <mc:Fallback>
            <p:pic>
              <p:nvPicPr>
                <p:cNvPr id="214" name="Ink 213">
                  <a:extLst>
                    <a:ext uri="{FF2B5EF4-FFF2-40B4-BE49-F238E27FC236}">
                      <a16:creationId xmlns:a16="http://schemas.microsoft.com/office/drawing/2014/main" id="{513D00D3-E10F-89CD-F9D7-129ED5FEBBC7}"/>
                    </a:ext>
                  </a:extLst>
                </p:cNvPr>
                <p:cNvPicPr/>
                <p:nvPr/>
              </p:nvPicPr>
              <p:blipFill>
                <a:blip r:embed="rId369"/>
                <a:stretch>
                  <a:fillRect/>
                </a:stretch>
              </p:blipFill>
              <p:spPr>
                <a:xfrm>
                  <a:off x="5621518" y="4639463"/>
                  <a:ext cx="1612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6" name="Ink 215">
                  <a:extLst>
                    <a:ext uri="{FF2B5EF4-FFF2-40B4-BE49-F238E27FC236}">
                      <a16:creationId xmlns:a16="http://schemas.microsoft.com/office/drawing/2014/main" id="{75A45735-D151-EF52-6830-53F2F85146D5}"/>
                    </a:ext>
                  </a:extLst>
                </p14:cNvPr>
                <p14:cNvContentPartPr/>
                <p14:nvPr/>
              </p14:nvContentPartPr>
              <p14:xfrm>
                <a:off x="3327598" y="4358663"/>
                <a:ext cx="1702080" cy="865440"/>
              </p14:xfrm>
            </p:contentPart>
          </mc:Choice>
          <mc:Fallback>
            <p:pic>
              <p:nvPicPr>
                <p:cNvPr id="216" name="Ink 215">
                  <a:extLst>
                    <a:ext uri="{FF2B5EF4-FFF2-40B4-BE49-F238E27FC236}">
                      <a16:creationId xmlns:a16="http://schemas.microsoft.com/office/drawing/2014/main" id="{75A45735-D151-EF52-6830-53F2F85146D5}"/>
                    </a:ext>
                  </a:extLst>
                </p:cNvPr>
                <p:cNvPicPr/>
                <p:nvPr/>
              </p:nvPicPr>
              <p:blipFill>
                <a:blip r:embed="rId371"/>
                <a:stretch>
                  <a:fillRect/>
                </a:stretch>
              </p:blipFill>
              <p:spPr>
                <a:xfrm>
                  <a:off x="3318598" y="4350023"/>
                  <a:ext cx="1719720" cy="8830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7" name="Ink 216">
                  <a:extLst>
                    <a:ext uri="{FF2B5EF4-FFF2-40B4-BE49-F238E27FC236}">
                      <a16:creationId xmlns:a16="http://schemas.microsoft.com/office/drawing/2014/main" id="{192F8272-EB6E-F9A4-DCDD-1C5146AED91C}"/>
                    </a:ext>
                  </a:extLst>
                </p14:cNvPr>
                <p14:cNvContentPartPr/>
                <p14:nvPr/>
              </p14:nvContentPartPr>
              <p14:xfrm>
                <a:off x="3257038" y="4368743"/>
                <a:ext cx="182160" cy="142560"/>
              </p14:xfrm>
            </p:contentPart>
          </mc:Choice>
          <mc:Fallback>
            <p:pic>
              <p:nvPicPr>
                <p:cNvPr id="217" name="Ink 216">
                  <a:extLst>
                    <a:ext uri="{FF2B5EF4-FFF2-40B4-BE49-F238E27FC236}">
                      <a16:creationId xmlns:a16="http://schemas.microsoft.com/office/drawing/2014/main" id="{192F8272-EB6E-F9A4-DCDD-1C5146AED91C}"/>
                    </a:ext>
                  </a:extLst>
                </p:cNvPr>
                <p:cNvPicPr/>
                <p:nvPr/>
              </p:nvPicPr>
              <p:blipFill>
                <a:blip r:embed="rId373"/>
                <a:stretch>
                  <a:fillRect/>
                </a:stretch>
              </p:blipFill>
              <p:spPr>
                <a:xfrm>
                  <a:off x="3248038" y="4360103"/>
                  <a:ext cx="1998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8" name="Ink 217">
                  <a:extLst>
                    <a:ext uri="{FF2B5EF4-FFF2-40B4-BE49-F238E27FC236}">
                      <a16:creationId xmlns:a16="http://schemas.microsoft.com/office/drawing/2014/main" id="{250B27E5-A1B0-890F-830F-E10316F9DBFD}"/>
                    </a:ext>
                  </a:extLst>
                </p14:cNvPr>
                <p14:cNvContentPartPr/>
                <p14:nvPr/>
              </p14:nvContentPartPr>
              <p14:xfrm>
                <a:off x="3044278" y="4540463"/>
                <a:ext cx="1288800" cy="1561320"/>
              </p14:xfrm>
            </p:contentPart>
          </mc:Choice>
          <mc:Fallback>
            <p:pic>
              <p:nvPicPr>
                <p:cNvPr id="218" name="Ink 217">
                  <a:extLst>
                    <a:ext uri="{FF2B5EF4-FFF2-40B4-BE49-F238E27FC236}">
                      <a16:creationId xmlns:a16="http://schemas.microsoft.com/office/drawing/2014/main" id="{250B27E5-A1B0-890F-830F-E10316F9DBFD}"/>
                    </a:ext>
                  </a:extLst>
                </p:cNvPr>
                <p:cNvPicPr/>
                <p:nvPr/>
              </p:nvPicPr>
              <p:blipFill>
                <a:blip r:embed="rId375"/>
                <a:stretch>
                  <a:fillRect/>
                </a:stretch>
              </p:blipFill>
              <p:spPr>
                <a:xfrm>
                  <a:off x="3035638" y="4531823"/>
                  <a:ext cx="1306440" cy="15789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0" name="Ink 219">
                  <a:extLst>
                    <a:ext uri="{FF2B5EF4-FFF2-40B4-BE49-F238E27FC236}">
                      <a16:creationId xmlns:a16="http://schemas.microsoft.com/office/drawing/2014/main" id="{B30F71DA-6769-9E60-6D13-C97E8759ADC3}"/>
                    </a:ext>
                  </a:extLst>
                </p14:cNvPr>
                <p14:cNvContentPartPr/>
                <p14:nvPr/>
              </p14:nvContentPartPr>
              <p14:xfrm>
                <a:off x="4562758" y="5919623"/>
                <a:ext cx="275400" cy="203040"/>
              </p14:xfrm>
            </p:contentPart>
          </mc:Choice>
          <mc:Fallback>
            <p:pic>
              <p:nvPicPr>
                <p:cNvPr id="220" name="Ink 219">
                  <a:extLst>
                    <a:ext uri="{FF2B5EF4-FFF2-40B4-BE49-F238E27FC236}">
                      <a16:creationId xmlns:a16="http://schemas.microsoft.com/office/drawing/2014/main" id="{B30F71DA-6769-9E60-6D13-C97E8759ADC3}"/>
                    </a:ext>
                  </a:extLst>
                </p:cNvPr>
                <p:cNvPicPr/>
                <p:nvPr/>
              </p:nvPicPr>
              <p:blipFill>
                <a:blip r:embed="rId377"/>
                <a:stretch>
                  <a:fillRect/>
                </a:stretch>
              </p:blipFill>
              <p:spPr>
                <a:xfrm>
                  <a:off x="4553758" y="5910623"/>
                  <a:ext cx="2930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1" name="Ink 220">
                  <a:extLst>
                    <a:ext uri="{FF2B5EF4-FFF2-40B4-BE49-F238E27FC236}">
                      <a16:creationId xmlns:a16="http://schemas.microsoft.com/office/drawing/2014/main" id="{B3B7D45A-2216-286A-ADC7-ED106BD3E551}"/>
                    </a:ext>
                  </a:extLst>
                </p14:cNvPr>
                <p14:cNvContentPartPr/>
                <p14:nvPr/>
              </p14:nvContentPartPr>
              <p14:xfrm>
                <a:off x="4897558" y="5944823"/>
                <a:ext cx="126360" cy="128880"/>
              </p14:xfrm>
            </p:contentPart>
          </mc:Choice>
          <mc:Fallback>
            <p:pic>
              <p:nvPicPr>
                <p:cNvPr id="221" name="Ink 220">
                  <a:extLst>
                    <a:ext uri="{FF2B5EF4-FFF2-40B4-BE49-F238E27FC236}">
                      <a16:creationId xmlns:a16="http://schemas.microsoft.com/office/drawing/2014/main" id="{B3B7D45A-2216-286A-ADC7-ED106BD3E551}"/>
                    </a:ext>
                  </a:extLst>
                </p:cNvPr>
                <p:cNvPicPr/>
                <p:nvPr/>
              </p:nvPicPr>
              <p:blipFill>
                <a:blip r:embed="rId379"/>
                <a:stretch>
                  <a:fillRect/>
                </a:stretch>
              </p:blipFill>
              <p:spPr>
                <a:xfrm>
                  <a:off x="4888558" y="5936183"/>
                  <a:ext cx="1440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2" name="Ink 221">
                  <a:extLst>
                    <a:ext uri="{FF2B5EF4-FFF2-40B4-BE49-F238E27FC236}">
                      <a16:creationId xmlns:a16="http://schemas.microsoft.com/office/drawing/2014/main" id="{0F040D4E-DBE5-FA9B-5CA7-28805D2330B6}"/>
                    </a:ext>
                  </a:extLst>
                </p14:cNvPr>
                <p14:cNvContentPartPr/>
                <p14:nvPr/>
              </p14:nvContentPartPr>
              <p14:xfrm>
                <a:off x="5067478" y="5969303"/>
                <a:ext cx="167760" cy="140040"/>
              </p14:xfrm>
            </p:contentPart>
          </mc:Choice>
          <mc:Fallback>
            <p:pic>
              <p:nvPicPr>
                <p:cNvPr id="222" name="Ink 221">
                  <a:extLst>
                    <a:ext uri="{FF2B5EF4-FFF2-40B4-BE49-F238E27FC236}">
                      <a16:creationId xmlns:a16="http://schemas.microsoft.com/office/drawing/2014/main" id="{0F040D4E-DBE5-FA9B-5CA7-28805D2330B6}"/>
                    </a:ext>
                  </a:extLst>
                </p:cNvPr>
                <p:cNvPicPr/>
                <p:nvPr/>
              </p:nvPicPr>
              <p:blipFill>
                <a:blip r:embed="rId381"/>
                <a:stretch>
                  <a:fillRect/>
                </a:stretch>
              </p:blipFill>
              <p:spPr>
                <a:xfrm>
                  <a:off x="5058478" y="5960303"/>
                  <a:ext cx="1854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3" name="Ink 222">
                  <a:extLst>
                    <a:ext uri="{FF2B5EF4-FFF2-40B4-BE49-F238E27FC236}">
                      <a16:creationId xmlns:a16="http://schemas.microsoft.com/office/drawing/2014/main" id="{612FE394-1F19-70DF-FC9E-27673BCAF302}"/>
                    </a:ext>
                  </a:extLst>
                </p14:cNvPr>
                <p14:cNvContentPartPr/>
                <p14:nvPr/>
              </p14:nvContentPartPr>
              <p14:xfrm>
                <a:off x="5266918" y="5978303"/>
                <a:ext cx="50040" cy="139680"/>
              </p14:xfrm>
            </p:contentPart>
          </mc:Choice>
          <mc:Fallback>
            <p:pic>
              <p:nvPicPr>
                <p:cNvPr id="223" name="Ink 222">
                  <a:extLst>
                    <a:ext uri="{FF2B5EF4-FFF2-40B4-BE49-F238E27FC236}">
                      <a16:creationId xmlns:a16="http://schemas.microsoft.com/office/drawing/2014/main" id="{612FE394-1F19-70DF-FC9E-27673BCAF302}"/>
                    </a:ext>
                  </a:extLst>
                </p:cNvPr>
                <p:cNvPicPr/>
                <p:nvPr/>
              </p:nvPicPr>
              <p:blipFill>
                <a:blip r:embed="rId383"/>
                <a:stretch>
                  <a:fillRect/>
                </a:stretch>
              </p:blipFill>
              <p:spPr>
                <a:xfrm>
                  <a:off x="5258278" y="5969303"/>
                  <a:ext cx="676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4" name="Ink 223">
                  <a:extLst>
                    <a:ext uri="{FF2B5EF4-FFF2-40B4-BE49-F238E27FC236}">
                      <a16:creationId xmlns:a16="http://schemas.microsoft.com/office/drawing/2014/main" id="{7FE92C4F-F7C7-62B4-61A0-817E23BB56F1}"/>
                    </a:ext>
                  </a:extLst>
                </p14:cNvPr>
                <p14:cNvContentPartPr/>
                <p14:nvPr/>
              </p14:nvContentPartPr>
              <p14:xfrm>
                <a:off x="5273398" y="5834303"/>
                <a:ext cx="360" cy="21960"/>
              </p14:xfrm>
            </p:contentPart>
          </mc:Choice>
          <mc:Fallback>
            <p:pic>
              <p:nvPicPr>
                <p:cNvPr id="224" name="Ink 223">
                  <a:extLst>
                    <a:ext uri="{FF2B5EF4-FFF2-40B4-BE49-F238E27FC236}">
                      <a16:creationId xmlns:a16="http://schemas.microsoft.com/office/drawing/2014/main" id="{7FE92C4F-F7C7-62B4-61A0-817E23BB56F1}"/>
                    </a:ext>
                  </a:extLst>
                </p:cNvPr>
                <p:cNvPicPr/>
                <p:nvPr/>
              </p:nvPicPr>
              <p:blipFill>
                <a:blip r:embed="rId385"/>
                <a:stretch>
                  <a:fillRect/>
                </a:stretch>
              </p:blipFill>
              <p:spPr>
                <a:xfrm>
                  <a:off x="5264398" y="5825303"/>
                  <a:ext cx="180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5" name="Ink 224">
                  <a:extLst>
                    <a:ext uri="{FF2B5EF4-FFF2-40B4-BE49-F238E27FC236}">
                      <a16:creationId xmlns:a16="http://schemas.microsoft.com/office/drawing/2014/main" id="{03926044-6EA0-2611-D453-9349230A3BF7}"/>
                    </a:ext>
                  </a:extLst>
                </p14:cNvPr>
                <p14:cNvContentPartPr/>
                <p14:nvPr/>
              </p14:nvContentPartPr>
              <p14:xfrm>
                <a:off x="5420278" y="5756903"/>
                <a:ext cx="102240" cy="559080"/>
              </p14:xfrm>
            </p:contentPart>
          </mc:Choice>
          <mc:Fallback>
            <p:pic>
              <p:nvPicPr>
                <p:cNvPr id="225" name="Ink 224">
                  <a:extLst>
                    <a:ext uri="{FF2B5EF4-FFF2-40B4-BE49-F238E27FC236}">
                      <a16:creationId xmlns:a16="http://schemas.microsoft.com/office/drawing/2014/main" id="{03926044-6EA0-2611-D453-9349230A3BF7}"/>
                    </a:ext>
                  </a:extLst>
                </p:cNvPr>
                <p:cNvPicPr/>
                <p:nvPr/>
              </p:nvPicPr>
              <p:blipFill>
                <a:blip r:embed="rId387"/>
                <a:stretch>
                  <a:fillRect/>
                </a:stretch>
              </p:blipFill>
              <p:spPr>
                <a:xfrm>
                  <a:off x="5411278" y="5748263"/>
                  <a:ext cx="11988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6" name="Ink 225">
                  <a:extLst>
                    <a:ext uri="{FF2B5EF4-FFF2-40B4-BE49-F238E27FC236}">
                      <a16:creationId xmlns:a16="http://schemas.microsoft.com/office/drawing/2014/main" id="{5137F9A4-767A-E58C-A363-7E549A10EB8C}"/>
                    </a:ext>
                  </a:extLst>
                </p14:cNvPr>
                <p14:cNvContentPartPr/>
                <p14:nvPr/>
              </p14:nvContentPartPr>
              <p14:xfrm>
                <a:off x="5423518" y="6022943"/>
                <a:ext cx="106920" cy="70920"/>
              </p14:xfrm>
            </p:contentPart>
          </mc:Choice>
          <mc:Fallback>
            <p:pic>
              <p:nvPicPr>
                <p:cNvPr id="226" name="Ink 225">
                  <a:extLst>
                    <a:ext uri="{FF2B5EF4-FFF2-40B4-BE49-F238E27FC236}">
                      <a16:creationId xmlns:a16="http://schemas.microsoft.com/office/drawing/2014/main" id="{5137F9A4-767A-E58C-A363-7E549A10EB8C}"/>
                    </a:ext>
                  </a:extLst>
                </p:cNvPr>
                <p:cNvPicPr/>
                <p:nvPr/>
              </p:nvPicPr>
              <p:blipFill>
                <a:blip r:embed="rId389"/>
                <a:stretch>
                  <a:fillRect/>
                </a:stretch>
              </p:blipFill>
              <p:spPr>
                <a:xfrm>
                  <a:off x="5414878" y="6014303"/>
                  <a:ext cx="1245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7" name="Ink 226">
                  <a:extLst>
                    <a:ext uri="{FF2B5EF4-FFF2-40B4-BE49-F238E27FC236}">
                      <a16:creationId xmlns:a16="http://schemas.microsoft.com/office/drawing/2014/main" id="{ECCD6DAC-BA07-9761-5843-52852C983EC3}"/>
                    </a:ext>
                  </a:extLst>
                </p14:cNvPr>
                <p14:cNvContentPartPr/>
                <p14:nvPr/>
              </p14:nvContentPartPr>
              <p14:xfrm>
                <a:off x="5573278" y="5988743"/>
                <a:ext cx="106560" cy="118800"/>
              </p14:xfrm>
            </p:contentPart>
          </mc:Choice>
          <mc:Fallback>
            <p:pic>
              <p:nvPicPr>
                <p:cNvPr id="227" name="Ink 226">
                  <a:extLst>
                    <a:ext uri="{FF2B5EF4-FFF2-40B4-BE49-F238E27FC236}">
                      <a16:creationId xmlns:a16="http://schemas.microsoft.com/office/drawing/2014/main" id="{ECCD6DAC-BA07-9761-5843-52852C983EC3}"/>
                    </a:ext>
                  </a:extLst>
                </p:cNvPr>
                <p:cNvPicPr/>
                <p:nvPr/>
              </p:nvPicPr>
              <p:blipFill>
                <a:blip r:embed="rId391"/>
                <a:stretch>
                  <a:fillRect/>
                </a:stretch>
              </p:blipFill>
              <p:spPr>
                <a:xfrm>
                  <a:off x="5564638" y="5979743"/>
                  <a:ext cx="1242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8" name="Ink 227">
                  <a:extLst>
                    <a:ext uri="{FF2B5EF4-FFF2-40B4-BE49-F238E27FC236}">
                      <a16:creationId xmlns:a16="http://schemas.microsoft.com/office/drawing/2014/main" id="{FEDFF7A8-ECC7-D3CC-BA95-43E243C091A5}"/>
                    </a:ext>
                  </a:extLst>
                </p14:cNvPr>
                <p14:cNvContentPartPr/>
                <p14:nvPr/>
              </p14:nvContentPartPr>
              <p14:xfrm>
                <a:off x="5725558" y="5990903"/>
                <a:ext cx="96840" cy="148320"/>
              </p14:xfrm>
            </p:contentPart>
          </mc:Choice>
          <mc:Fallback>
            <p:pic>
              <p:nvPicPr>
                <p:cNvPr id="228" name="Ink 227">
                  <a:extLst>
                    <a:ext uri="{FF2B5EF4-FFF2-40B4-BE49-F238E27FC236}">
                      <a16:creationId xmlns:a16="http://schemas.microsoft.com/office/drawing/2014/main" id="{FEDFF7A8-ECC7-D3CC-BA95-43E243C091A5}"/>
                    </a:ext>
                  </a:extLst>
                </p:cNvPr>
                <p:cNvPicPr/>
                <p:nvPr/>
              </p:nvPicPr>
              <p:blipFill>
                <a:blip r:embed="rId393"/>
                <a:stretch>
                  <a:fillRect/>
                </a:stretch>
              </p:blipFill>
              <p:spPr>
                <a:xfrm>
                  <a:off x="5716558" y="5982263"/>
                  <a:ext cx="1144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29" name="Ink 228">
                  <a:extLst>
                    <a:ext uri="{FF2B5EF4-FFF2-40B4-BE49-F238E27FC236}">
                      <a16:creationId xmlns:a16="http://schemas.microsoft.com/office/drawing/2014/main" id="{6DED7EE7-9C04-B270-370D-91A174550A96}"/>
                    </a:ext>
                  </a:extLst>
                </p14:cNvPr>
                <p14:cNvContentPartPr/>
                <p14:nvPr/>
              </p14:nvContentPartPr>
              <p14:xfrm>
                <a:off x="5818078" y="5884343"/>
                <a:ext cx="79200" cy="245880"/>
              </p14:xfrm>
            </p:contentPart>
          </mc:Choice>
          <mc:Fallback>
            <p:pic>
              <p:nvPicPr>
                <p:cNvPr id="229" name="Ink 228">
                  <a:extLst>
                    <a:ext uri="{FF2B5EF4-FFF2-40B4-BE49-F238E27FC236}">
                      <a16:creationId xmlns:a16="http://schemas.microsoft.com/office/drawing/2014/main" id="{6DED7EE7-9C04-B270-370D-91A174550A96}"/>
                    </a:ext>
                  </a:extLst>
                </p:cNvPr>
                <p:cNvPicPr/>
                <p:nvPr/>
              </p:nvPicPr>
              <p:blipFill>
                <a:blip r:embed="rId395"/>
                <a:stretch>
                  <a:fillRect/>
                </a:stretch>
              </p:blipFill>
              <p:spPr>
                <a:xfrm>
                  <a:off x="5809078" y="5875343"/>
                  <a:ext cx="9684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0" name="Ink 229">
                  <a:extLst>
                    <a:ext uri="{FF2B5EF4-FFF2-40B4-BE49-F238E27FC236}">
                      <a16:creationId xmlns:a16="http://schemas.microsoft.com/office/drawing/2014/main" id="{DF452B36-0802-BDC3-07E7-B680A9531637}"/>
                    </a:ext>
                  </a:extLst>
                </p14:cNvPr>
                <p14:cNvContentPartPr/>
                <p14:nvPr/>
              </p14:nvContentPartPr>
              <p14:xfrm>
                <a:off x="5840038" y="5986223"/>
                <a:ext cx="78120" cy="51480"/>
              </p14:xfrm>
            </p:contentPart>
          </mc:Choice>
          <mc:Fallback>
            <p:pic>
              <p:nvPicPr>
                <p:cNvPr id="230" name="Ink 229">
                  <a:extLst>
                    <a:ext uri="{FF2B5EF4-FFF2-40B4-BE49-F238E27FC236}">
                      <a16:creationId xmlns:a16="http://schemas.microsoft.com/office/drawing/2014/main" id="{DF452B36-0802-BDC3-07E7-B680A9531637}"/>
                    </a:ext>
                  </a:extLst>
                </p:cNvPr>
                <p:cNvPicPr/>
                <p:nvPr/>
              </p:nvPicPr>
              <p:blipFill>
                <a:blip r:embed="rId397"/>
                <a:stretch>
                  <a:fillRect/>
                </a:stretch>
              </p:blipFill>
              <p:spPr>
                <a:xfrm>
                  <a:off x="5831038" y="5977583"/>
                  <a:ext cx="957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1" name="Ink 230">
                  <a:extLst>
                    <a:ext uri="{FF2B5EF4-FFF2-40B4-BE49-F238E27FC236}">
                      <a16:creationId xmlns:a16="http://schemas.microsoft.com/office/drawing/2014/main" id="{3C8EB594-FB30-CAE8-596B-18276116F634}"/>
                    </a:ext>
                  </a:extLst>
                </p14:cNvPr>
                <p14:cNvContentPartPr/>
                <p14:nvPr/>
              </p14:nvContentPartPr>
              <p14:xfrm>
                <a:off x="6012478" y="6062183"/>
                <a:ext cx="3960" cy="9000"/>
              </p14:xfrm>
            </p:contentPart>
          </mc:Choice>
          <mc:Fallback>
            <p:pic>
              <p:nvPicPr>
                <p:cNvPr id="231" name="Ink 230">
                  <a:extLst>
                    <a:ext uri="{FF2B5EF4-FFF2-40B4-BE49-F238E27FC236}">
                      <a16:creationId xmlns:a16="http://schemas.microsoft.com/office/drawing/2014/main" id="{3C8EB594-FB30-CAE8-596B-18276116F634}"/>
                    </a:ext>
                  </a:extLst>
                </p:cNvPr>
                <p:cNvPicPr/>
                <p:nvPr/>
              </p:nvPicPr>
              <p:blipFill>
                <a:blip r:embed="rId399"/>
                <a:stretch>
                  <a:fillRect/>
                </a:stretch>
              </p:blipFill>
              <p:spPr>
                <a:xfrm>
                  <a:off x="6003478" y="6053543"/>
                  <a:ext cx="216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2" name="Ink 231">
                  <a:extLst>
                    <a:ext uri="{FF2B5EF4-FFF2-40B4-BE49-F238E27FC236}">
                      <a16:creationId xmlns:a16="http://schemas.microsoft.com/office/drawing/2014/main" id="{D941B6ED-26C6-A514-5B70-8ED33BC6DD2D}"/>
                    </a:ext>
                  </a:extLst>
                </p14:cNvPr>
                <p14:cNvContentPartPr/>
                <p14:nvPr/>
              </p14:nvContentPartPr>
              <p14:xfrm>
                <a:off x="6108598" y="5959943"/>
                <a:ext cx="158760" cy="432000"/>
              </p14:xfrm>
            </p:contentPart>
          </mc:Choice>
          <mc:Fallback>
            <p:pic>
              <p:nvPicPr>
                <p:cNvPr id="232" name="Ink 231">
                  <a:extLst>
                    <a:ext uri="{FF2B5EF4-FFF2-40B4-BE49-F238E27FC236}">
                      <a16:creationId xmlns:a16="http://schemas.microsoft.com/office/drawing/2014/main" id="{D941B6ED-26C6-A514-5B70-8ED33BC6DD2D}"/>
                    </a:ext>
                  </a:extLst>
                </p:cNvPr>
                <p:cNvPicPr/>
                <p:nvPr/>
              </p:nvPicPr>
              <p:blipFill>
                <a:blip r:embed="rId401"/>
                <a:stretch>
                  <a:fillRect/>
                </a:stretch>
              </p:blipFill>
              <p:spPr>
                <a:xfrm>
                  <a:off x="6099958" y="5950943"/>
                  <a:ext cx="17640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4" name="Ink 233">
                  <a:extLst>
                    <a:ext uri="{FF2B5EF4-FFF2-40B4-BE49-F238E27FC236}">
                      <a16:creationId xmlns:a16="http://schemas.microsoft.com/office/drawing/2014/main" id="{EE9EDC16-2FDB-A575-9DF2-0B07C4BAFE04}"/>
                    </a:ext>
                  </a:extLst>
                </p14:cNvPr>
                <p14:cNvContentPartPr/>
                <p14:nvPr/>
              </p14:nvContentPartPr>
              <p14:xfrm>
                <a:off x="6281758" y="5881823"/>
                <a:ext cx="437040" cy="246240"/>
              </p14:xfrm>
            </p:contentPart>
          </mc:Choice>
          <mc:Fallback>
            <p:pic>
              <p:nvPicPr>
                <p:cNvPr id="234" name="Ink 233">
                  <a:extLst>
                    <a:ext uri="{FF2B5EF4-FFF2-40B4-BE49-F238E27FC236}">
                      <a16:creationId xmlns:a16="http://schemas.microsoft.com/office/drawing/2014/main" id="{EE9EDC16-2FDB-A575-9DF2-0B07C4BAFE04}"/>
                    </a:ext>
                  </a:extLst>
                </p:cNvPr>
                <p:cNvPicPr/>
                <p:nvPr/>
              </p:nvPicPr>
              <p:blipFill>
                <a:blip r:embed="rId403"/>
                <a:stretch>
                  <a:fillRect/>
                </a:stretch>
              </p:blipFill>
              <p:spPr>
                <a:xfrm>
                  <a:off x="6272758" y="5872823"/>
                  <a:ext cx="4546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6" name="Ink 235">
                  <a:extLst>
                    <a:ext uri="{FF2B5EF4-FFF2-40B4-BE49-F238E27FC236}">
                      <a16:creationId xmlns:a16="http://schemas.microsoft.com/office/drawing/2014/main" id="{3257C3AB-B944-4607-7A12-8B4F47A768CC}"/>
                    </a:ext>
                  </a:extLst>
                </p14:cNvPr>
                <p14:cNvContentPartPr/>
                <p14:nvPr/>
              </p14:nvContentPartPr>
              <p14:xfrm>
                <a:off x="5235598" y="6236423"/>
                <a:ext cx="32760" cy="148680"/>
              </p14:xfrm>
            </p:contentPart>
          </mc:Choice>
          <mc:Fallback>
            <p:pic>
              <p:nvPicPr>
                <p:cNvPr id="236" name="Ink 235">
                  <a:extLst>
                    <a:ext uri="{FF2B5EF4-FFF2-40B4-BE49-F238E27FC236}">
                      <a16:creationId xmlns:a16="http://schemas.microsoft.com/office/drawing/2014/main" id="{3257C3AB-B944-4607-7A12-8B4F47A768CC}"/>
                    </a:ext>
                  </a:extLst>
                </p:cNvPr>
                <p:cNvPicPr/>
                <p:nvPr/>
              </p:nvPicPr>
              <p:blipFill>
                <a:blip r:embed="rId405"/>
                <a:stretch>
                  <a:fillRect/>
                </a:stretch>
              </p:blipFill>
              <p:spPr>
                <a:xfrm>
                  <a:off x="5226958" y="6227423"/>
                  <a:ext cx="50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7" name="Ink 236">
                  <a:extLst>
                    <a:ext uri="{FF2B5EF4-FFF2-40B4-BE49-F238E27FC236}">
                      <a16:creationId xmlns:a16="http://schemas.microsoft.com/office/drawing/2014/main" id="{D5F03738-C9B2-1AE4-3847-4BEC22DE5D86}"/>
                    </a:ext>
                  </a:extLst>
                </p14:cNvPr>
                <p14:cNvContentPartPr/>
                <p14:nvPr/>
              </p14:nvContentPartPr>
              <p14:xfrm>
                <a:off x="5210398" y="6444503"/>
                <a:ext cx="76680" cy="36360"/>
              </p14:xfrm>
            </p:contentPart>
          </mc:Choice>
          <mc:Fallback>
            <p:pic>
              <p:nvPicPr>
                <p:cNvPr id="237" name="Ink 236">
                  <a:extLst>
                    <a:ext uri="{FF2B5EF4-FFF2-40B4-BE49-F238E27FC236}">
                      <a16:creationId xmlns:a16="http://schemas.microsoft.com/office/drawing/2014/main" id="{D5F03738-C9B2-1AE4-3847-4BEC22DE5D86}"/>
                    </a:ext>
                  </a:extLst>
                </p:cNvPr>
                <p:cNvPicPr/>
                <p:nvPr/>
              </p:nvPicPr>
              <p:blipFill>
                <a:blip r:embed="rId407"/>
                <a:stretch>
                  <a:fillRect/>
                </a:stretch>
              </p:blipFill>
              <p:spPr>
                <a:xfrm>
                  <a:off x="5201758" y="6435503"/>
                  <a:ext cx="943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8" name="Ink 237">
                  <a:extLst>
                    <a:ext uri="{FF2B5EF4-FFF2-40B4-BE49-F238E27FC236}">
                      <a16:creationId xmlns:a16="http://schemas.microsoft.com/office/drawing/2014/main" id="{176347BA-532D-D9D6-7293-E0D970596CDA}"/>
                    </a:ext>
                  </a:extLst>
                </p14:cNvPr>
                <p14:cNvContentPartPr/>
                <p14:nvPr/>
              </p14:nvContentPartPr>
              <p14:xfrm>
                <a:off x="5235958" y="6428663"/>
                <a:ext cx="142560" cy="66960"/>
              </p14:xfrm>
            </p:contentPart>
          </mc:Choice>
          <mc:Fallback>
            <p:pic>
              <p:nvPicPr>
                <p:cNvPr id="238" name="Ink 237">
                  <a:extLst>
                    <a:ext uri="{FF2B5EF4-FFF2-40B4-BE49-F238E27FC236}">
                      <a16:creationId xmlns:a16="http://schemas.microsoft.com/office/drawing/2014/main" id="{176347BA-532D-D9D6-7293-E0D970596CDA}"/>
                    </a:ext>
                  </a:extLst>
                </p:cNvPr>
                <p:cNvPicPr/>
                <p:nvPr/>
              </p:nvPicPr>
              <p:blipFill>
                <a:blip r:embed="rId409"/>
                <a:stretch>
                  <a:fillRect/>
                </a:stretch>
              </p:blipFill>
              <p:spPr>
                <a:xfrm>
                  <a:off x="5226958" y="6419663"/>
                  <a:ext cx="1602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0" name="Ink 239">
                  <a:extLst>
                    <a:ext uri="{FF2B5EF4-FFF2-40B4-BE49-F238E27FC236}">
                      <a16:creationId xmlns:a16="http://schemas.microsoft.com/office/drawing/2014/main" id="{465E8B18-8034-6CDE-DD0A-6E01B137376E}"/>
                    </a:ext>
                  </a:extLst>
                </p14:cNvPr>
                <p14:cNvContentPartPr/>
                <p14:nvPr/>
              </p14:nvContentPartPr>
              <p14:xfrm>
                <a:off x="4596958" y="6544943"/>
                <a:ext cx="183960" cy="131400"/>
              </p14:xfrm>
            </p:contentPart>
          </mc:Choice>
          <mc:Fallback>
            <p:pic>
              <p:nvPicPr>
                <p:cNvPr id="240" name="Ink 239">
                  <a:extLst>
                    <a:ext uri="{FF2B5EF4-FFF2-40B4-BE49-F238E27FC236}">
                      <a16:creationId xmlns:a16="http://schemas.microsoft.com/office/drawing/2014/main" id="{465E8B18-8034-6CDE-DD0A-6E01B137376E}"/>
                    </a:ext>
                  </a:extLst>
                </p:cNvPr>
                <p:cNvPicPr/>
                <p:nvPr/>
              </p:nvPicPr>
              <p:blipFill>
                <a:blip r:embed="rId411"/>
                <a:stretch>
                  <a:fillRect/>
                </a:stretch>
              </p:blipFill>
              <p:spPr>
                <a:xfrm>
                  <a:off x="4588318" y="6536303"/>
                  <a:ext cx="2016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1" name="Ink 240">
                  <a:extLst>
                    <a:ext uri="{FF2B5EF4-FFF2-40B4-BE49-F238E27FC236}">
                      <a16:creationId xmlns:a16="http://schemas.microsoft.com/office/drawing/2014/main" id="{A3910E0E-689C-06FF-A426-F159C441BC8A}"/>
                    </a:ext>
                  </a:extLst>
                </p14:cNvPr>
                <p14:cNvContentPartPr/>
                <p14:nvPr/>
              </p14:nvContentPartPr>
              <p14:xfrm>
                <a:off x="4805038" y="6563303"/>
                <a:ext cx="77040" cy="106200"/>
              </p14:xfrm>
            </p:contentPart>
          </mc:Choice>
          <mc:Fallback>
            <p:pic>
              <p:nvPicPr>
                <p:cNvPr id="241" name="Ink 240">
                  <a:extLst>
                    <a:ext uri="{FF2B5EF4-FFF2-40B4-BE49-F238E27FC236}">
                      <a16:creationId xmlns:a16="http://schemas.microsoft.com/office/drawing/2014/main" id="{A3910E0E-689C-06FF-A426-F159C441BC8A}"/>
                    </a:ext>
                  </a:extLst>
                </p:cNvPr>
                <p:cNvPicPr/>
                <p:nvPr/>
              </p:nvPicPr>
              <p:blipFill>
                <a:blip r:embed="rId413"/>
                <a:stretch>
                  <a:fillRect/>
                </a:stretch>
              </p:blipFill>
              <p:spPr>
                <a:xfrm>
                  <a:off x="4796398" y="6554663"/>
                  <a:ext cx="946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2" name="Ink 241">
                  <a:extLst>
                    <a:ext uri="{FF2B5EF4-FFF2-40B4-BE49-F238E27FC236}">
                      <a16:creationId xmlns:a16="http://schemas.microsoft.com/office/drawing/2014/main" id="{57CB2C36-EC01-F7B8-270F-D0E5D336F666}"/>
                    </a:ext>
                  </a:extLst>
                </p14:cNvPr>
                <p14:cNvContentPartPr/>
                <p14:nvPr/>
              </p14:nvContentPartPr>
              <p14:xfrm>
                <a:off x="4947238" y="6574463"/>
                <a:ext cx="275400" cy="120600"/>
              </p14:xfrm>
            </p:contentPart>
          </mc:Choice>
          <mc:Fallback>
            <p:pic>
              <p:nvPicPr>
                <p:cNvPr id="242" name="Ink 241">
                  <a:extLst>
                    <a:ext uri="{FF2B5EF4-FFF2-40B4-BE49-F238E27FC236}">
                      <a16:creationId xmlns:a16="http://schemas.microsoft.com/office/drawing/2014/main" id="{57CB2C36-EC01-F7B8-270F-D0E5D336F666}"/>
                    </a:ext>
                  </a:extLst>
                </p:cNvPr>
                <p:cNvPicPr/>
                <p:nvPr/>
              </p:nvPicPr>
              <p:blipFill>
                <a:blip r:embed="rId415"/>
                <a:stretch>
                  <a:fillRect/>
                </a:stretch>
              </p:blipFill>
              <p:spPr>
                <a:xfrm>
                  <a:off x="4938598" y="6565823"/>
                  <a:ext cx="2930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3" name="Ink 242">
                  <a:extLst>
                    <a:ext uri="{FF2B5EF4-FFF2-40B4-BE49-F238E27FC236}">
                      <a16:creationId xmlns:a16="http://schemas.microsoft.com/office/drawing/2014/main" id="{1D9D7B11-848D-0867-1312-CED99F4D9D0A}"/>
                    </a:ext>
                  </a:extLst>
                </p14:cNvPr>
                <p14:cNvContentPartPr/>
                <p14:nvPr/>
              </p14:nvContentPartPr>
              <p14:xfrm>
                <a:off x="5181958" y="6573383"/>
                <a:ext cx="56520" cy="109080"/>
              </p14:xfrm>
            </p:contentPart>
          </mc:Choice>
          <mc:Fallback>
            <p:pic>
              <p:nvPicPr>
                <p:cNvPr id="243" name="Ink 242">
                  <a:extLst>
                    <a:ext uri="{FF2B5EF4-FFF2-40B4-BE49-F238E27FC236}">
                      <a16:creationId xmlns:a16="http://schemas.microsoft.com/office/drawing/2014/main" id="{1D9D7B11-848D-0867-1312-CED99F4D9D0A}"/>
                    </a:ext>
                  </a:extLst>
                </p:cNvPr>
                <p:cNvPicPr/>
                <p:nvPr/>
              </p:nvPicPr>
              <p:blipFill>
                <a:blip r:embed="rId417"/>
                <a:stretch>
                  <a:fillRect/>
                </a:stretch>
              </p:blipFill>
              <p:spPr>
                <a:xfrm>
                  <a:off x="5173318" y="6564743"/>
                  <a:ext cx="741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4" name="Ink 243">
                  <a:extLst>
                    <a:ext uri="{FF2B5EF4-FFF2-40B4-BE49-F238E27FC236}">
                      <a16:creationId xmlns:a16="http://schemas.microsoft.com/office/drawing/2014/main" id="{A49BFF01-A56F-622D-52BE-F1854CC18474}"/>
                    </a:ext>
                  </a:extLst>
                </p14:cNvPr>
                <p14:cNvContentPartPr/>
                <p14:nvPr/>
              </p14:nvContentPartPr>
              <p14:xfrm>
                <a:off x="5414878" y="6572303"/>
                <a:ext cx="116640" cy="139680"/>
              </p14:xfrm>
            </p:contentPart>
          </mc:Choice>
          <mc:Fallback>
            <p:pic>
              <p:nvPicPr>
                <p:cNvPr id="244" name="Ink 243">
                  <a:extLst>
                    <a:ext uri="{FF2B5EF4-FFF2-40B4-BE49-F238E27FC236}">
                      <a16:creationId xmlns:a16="http://schemas.microsoft.com/office/drawing/2014/main" id="{A49BFF01-A56F-622D-52BE-F1854CC18474}"/>
                    </a:ext>
                  </a:extLst>
                </p:cNvPr>
                <p:cNvPicPr/>
                <p:nvPr/>
              </p:nvPicPr>
              <p:blipFill>
                <a:blip r:embed="rId419"/>
                <a:stretch>
                  <a:fillRect/>
                </a:stretch>
              </p:blipFill>
              <p:spPr>
                <a:xfrm>
                  <a:off x="5405878" y="6563663"/>
                  <a:ext cx="1342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5" name="Ink 244">
                  <a:extLst>
                    <a:ext uri="{FF2B5EF4-FFF2-40B4-BE49-F238E27FC236}">
                      <a16:creationId xmlns:a16="http://schemas.microsoft.com/office/drawing/2014/main" id="{A4EA0416-1468-237C-CAEE-C2EBD7DEC1E6}"/>
                    </a:ext>
                  </a:extLst>
                </p14:cNvPr>
                <p14:cNvContentPartPr/>
                <p14:nvPr/>
              </p14:nvContentPartPr>
              <p14:xfrm>
                <a:off x="5818078" y="6563303"/>
                <a:ext cx="33120" cy="117000"/>
              </p14:xfrm>
            </p:contentPart>
          </mc:Choice>
          <mc:Fallback>
            <p:pic>
              <p:nvPicPr>
                <p:cNvPr id="245" name="Ink 244">
                  <a:extLst>
                    <a:ext uri="{FF2B5EF4-FFF2-40B4-BE49-F238E27FC236}">
                      <a16:creationId xmlns:a16="http://schemas.microsoft.com/office/drawing/2014/main" id="{A4EA0416-1468-237C-CAEE-C2EBD7DEC1E6}"/>
                    </a:ext>
                  </a:extLst>
                </p:cNvPr>
                <p:cNvPicPr/>
                <p:nvPr/>
              </p:nvPicPr>
              <p:blipFill>
                <a:blip r:embed="rId421"/>
                <a:stretch>
                  <a:fillRect/>
                </a:stretch>
              </p:blipFill>
              <p:spPr>
                <a:xfrm>
                  <a:off x="5809078" y="6554663"/>
                  <a:ext cx="5076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6" name="Ink 245">
                  <a:extLst>
                    <a:ext uri="{FF2B5EF4-FFF2-40B4-BE49-F238E27FC236}">
                      <a16:creationId xmlns:a16="http://schemas.microsoft.com/office/drawing/2014/main" id="{D887DA85-D46B-7B38-DE82-450336C49EC7}"/>
                    </a:ext>
                  </a:extLst>
                </p14:cNvPr>
                <p14:cNvContentPartPr/>
                <p14:nvPr/>
              </p14:nvContentPartPr>
              <p14:xfrm>
                <a:off x="5806918" y="6476903"/>
                <a:ext cx="11520" cy="5400"/>
              </p14:xfrm>
            </p:contentPart>
          </mc:Choice>
          <mc:Fallback>
            <p:pic>
              <p:nvPicPr>
                <p:cNvPr id="246" name="Ink 245">
                  <a:extLst>
                    <a:ext uri="{FF2B5EF4-FFF2-40B4-BE49-F238E27FC236}">
                      <a16:creationId xmlns:a16="http://schemas.microsoft.com/office/drawing/2014/main" id="{D887DA85-D46B-7B38-DE82-450336C49EC7}"/>
                    </a:ext>
                  </a:extLst>
                </p:cNvPr>
                <p:cNvPicPr/>
                <p:nvPr/>
              </p:nvPicPr>
              <p:blipFill>
                <a:blip r:embed="rId423"/>
                <a:stretch>
                  <a:fillRect/>
                </a:stretch>
              </p:blipFill>
              <p:spPr>
                <a:xfrm>
                  <a:off x="5797918" y="6468263"/>
                  <a:ext cx="291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47" name="Ink 246">
                  <a:extLst>
                    <a:ext uri="{FF2B5EF4-FFF2-40B4-BE49-F238E27FC236}">
                      <a16:creationId xmlns:a16="http://schemas.microsoft.com/office/drawing/2014/main" id="{E5186818-53F7-187C-13F5-53DE30F89018}"/>
                    </a:ext>
                  </a:extLst>
                </p14:cNvPr>
                <p14:cNvContentPartPr/>
                <p14:nvPr/>
              </p14:nvContentPartPr>
              <p14:xfrm>
                <a:off x="5920678" y="6504983"/>
                <a:ext cx="109080" cy="172800"/>
              </p14:xfrm>
            </p:contentPart>
          </mc:Choice>
          <mc:Fallback>
            <p:pic>
              <p:nvPicPr>
                <p:cNvPr id="247" name="Ink 246">
                  <a:extLst>
                    <a:ext uri="{FF2B5EF4-FFF2-40B4-BE49-F238E27FC236}">
                      <a16:creationId xmlns:a16="http://schemas.microsoft.com/office/drawing/2014/main" id="{E5186818-53F7-187C-13F5-53DE30F89018}"/>
                    </a:ext>
                  </a:extLst>
                </p:cNvPr>
                <p:cNvPicPr/>
                <p:nvPr/>
              </p:nvPicPr>
              <p:blipFill>
                <a:blip r:embed="rId425"/>
                <a:stretch>
                  <a:fillRect/>
                </a:stretch>
              </p:blipFill>
              <p:spPr>
                <a:xfrm>
                  <a:off x="5911678" y="6496343"/>
                  <a:ext cx="1267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48" name="Ink 247">
                  <a:extLst>
                    <a:ext uri="{FF2B5EF4-FFF2-40B4-BE49-F238E27FC236}">
                      <a16:creationId xmlns:a16="http://schemas.microsoft.com/office/drawing/2014/main" id="{A54F2F90-5761-DC36-8AF1-5FBFBD54F522}"/>
                    </a:ext>
                  </a:extLst>
                </p14:cNvPr>
                <p14:cNvContentPartPr/>
                <p14:nvPr/>
              </p14:nvContentPartPr>
              <p14:xfrm>
                <a:off x="6363118" y="6407063"/>
                <a:ext cx="115920" cy="231120"/>
              </p14:xfrm>
            </p:contentPart>
          </mc:Choice>
          <mc:Fallback>
            <p:pic>
              <p:nvPicPr>
                <p:cNvPr id="248" name="Ink 247">
                  <a:extLst>
                    <a:ext uri="{FF2B5EF4-FFF2-40B4-BE49-F238E27FC236}">
                      <a16:creationId xmlns:a16="http://schemas.microsoft.com/office/drawing/2014/main" id="{A54F2F90-5761-DC36-8AF1-5FBFBD54F522}"/>
                    </a:ext>
                  </a:extLst>
                </p:cNvPr>
                <p:cNvPicPr/>
                <p:nvPr/>
              </p:nvPicPr>
              <p:blipFill>
                <a:blip r:embed="rId427"/>
                <a:stretch>
                  <a:fillRect/>
                </a:stretch>
              </p:blipFill>
              <p:spPr>
                <a:xfrm>
                  <a:off x="6354478" y="6398063"/>
                  <a:ext cx="1335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49" name="Ink 248">
                  <a:extLst>
                    <a:ext uri="{FF2B5EF4-FFF2-40B4-BE49-F238E27FC236}">
                      <a16:creationId xmlns:a16="http://schemas.microsoft.com/office/drawing/2014/main" id="{B1D12FDA-767A-E6CC-C0EE-225CF7CCCBEF}"/>
                    </a:ext>
                  </a:extLst>
                </p14:cNvPr>
                <p14:cNvContentPartPr/>
                <p14:nvPr/>
              </p14:nvContentPartPr>
              <p14:xfrm>
                <a:off x="6531598" y="6484463"/>
                <a:ext cx="118440" cy="133200"/>
              </p14:xfrm>
            </p:contentPart>
          </mc:Choice>
          <mc:Fallback>
            <p:pic>
              <p:nvPicPr>
                <p:cNvPr id="249" name="Ink 248">
                  <a:extLst>
                    <a:ext uri="{FF2B5EF4-FFF2-40B4-BE49-F238E27FC236}">
                      <a16:creationId xmlns:a16="http://schemas.microsoft.com/office/drawing/2014/main" id="{B1D12FDA-767A-E6CC-C0EE-225CF7CCCBEF}"/>
                    </a:ext>
                  </a:extLst>
                </p:cNvPr>
                <p:cNvPicPr/>
                <p:nvPr/>
              </p:nvPicPr>
              <p:blipFill>
                <a:blip r:embed="rId429"/>
                <a:stretch>
                  <a:fillRect/>
                </a:stretch>
              </p:blipFill>
              <p:spPr>
                <a:xfrm>
                  <a:off x="6522598" y="6475823"/>
                  <a:ext cx="1360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0" name="Ink 249">
                  <a:extLst>
                    <a:ext uri="{FF2B5EF4-FFF2-40B4-BE49-F238E27FC236}">
                      <a16:creationId xmlns:a16="http://schemas.microsoft.com/office/drawing/2014/main" id="{2A8629C1-DD30-3496-8DF2-6C4C92A5B5D0}"/>
                    </a:ext>
                  </a:extLst>
                </p14:cNvPr>
                <p14:cNvContentPartPr/>
                <p14:nvPr/>
              </p14:nvContentPartPr>
              <p14:xfrm>
                <a:off x="4408318" y="6144623"/>
                <a:ext cx="2537640" cy="655200"/>
              </p14:xfrm>
            </p:contentPart>
          </mc:Choice>
          <mc:Fallback>
            <p:pic>
              <p:nvPicPr>
                <p:cNvPr id="250" name="Ink 249">
                  <a:extLst>
                    <a:ext uri="{FF2B5EF4-FFF2-40B4-BE49-F238E27FC236}">
                      <a16:creationId xmlns:a16="http://schemas.microsoft.com/office/drawing/2014/main" id="{2A8629C1-DD30-3496-8DF2-6C4C92A5B5D0}"/>
                    </a:ext>
                  </a:extLst>
                </p:cNvPr>
                <p:cNvPicPr/>
                <p:nvPr/>
              </p:nvPicPr>
              <p:blipFill>
                <a:blip r:embed="rId431"/>
                <a:stretch>
                  <a:fillRect/>
                </a:stretch>
              </p:blipFill>
              <p:spPr>
                <a:xfrm>
                  <a:off x="4399678" y="6135623"/>
                  <a:ext cx="2555280" cy="6728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2" name="Ink 251">
                  <a:extLst>
                    <a:ext uri="{FF2B5EF4-FFF2-40B4-BE49-F238E27FC236}">
                      <a16:creationId xmlns:a16="http://schemas.microsoft.com/office/drawing/2014/main" id="{1BD021D6-2B1C-9ABC-257A-3F5F5DA06F23}"/>
                    </a:ext>
                  </a:extLst>
                </p14:cNvPr>
                <p14:cNvContentPartPr/>
                <p14:nvPr/>
              </p14:nvContentPartPr>
              <p14:xfrm>
                <a:off x="5644198" y="5430023"/>
                <a:ext cx="41400" cy="314640"/>
              </p14:xfrm>
            </p:contentPart>
          </mc:Choice>
          <mc:Fallback>
            <p:pic>
              <p:nvPicPr>
                <p:cNvPr id="252" name="Ink 251">
                  <a:extLst>
                    <a:ext uri="{FF2B5EF4-FFF2-40B4-BE49-F238E27FC236}">
                      <a16:creationId xmlns:a16="http://schemas.microsoft.com/office/drawing/2014/main" id="{1BD021D6-2B1C-9ABC-257A-3F5F5DA06F23}"/>
                    </a:ext>
                  </a:extLst>
                </p:cNvPr>
                <p:cNvPicPr/>
                <p:nvPr/>
              </p:nvPicPr>
              <p:blipFill>
                <a:blip r:embed="rId433"/>
                <a:stretch>
                  <a:fillRect/>
                </a:stretch>
              </p:blipFill>
              <p:spPr>
                <a:xfrm>
                  <a:off x="5635198" y="5421023"/>
                  <a:ext cx="5904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3" name="Ink 252">
                  <a:extLst>
                    <a:ext uri="{FF2B5EF4-FFF2-40B4-BE49-F238E27FC236}">
                      <a16:creationId xmlns:a16="http://schemas.microsoft.com/office/drawing/2014/main" id="{E1059C06-6AC0-93D6-A74F-7B3622BF7338}"/>
                    </a:ext>
                  </a:extLst>
                </p14:cNvPr>
                <p14:cNvContentPartPr/>
                <p14:nvPr/>
              </p14:nvContentPartPr>
              <p14:xfrm>
                <a:off x="5552398" y="5701463"/>
                <a:ext cx="189000" cy="86400"/>
              </p14:xfrm>
            </p:contentPart>
          </mc:Choice>
          <mc:Fallback>
            <p:pic>
              <p:nvPicPr>
                <p:cNvPr id="253" name="Ink 252">
                  <a:extLst>
                    <a:ext uri="{FF2B5EF4-FFF2-40B4-BE49-F238E27FC236}">
                      <a16:creationId xmlns:a16="http://schemas.microsoft.com/office/drawing/2014/main" id="{E1059C06-6AC0-93D6-A74F-7B3622BF7338}"/>
                    </a:ext>
                  </a:extLst>
                </p:cNvPr>
                <p:cNvPicPr/>
                <p:nvPr/>
              </p:nvPicPr>
              <p:blipFill>
                <a:blip r:embed="rId435"/>
                <a:stretch>
                  <a:fillRect/>
                </a:stretch>
              </p:blipFill>
              <p:spPr>
                <a:xfrm>
                  <a:off x="5543758" y="5692823"/>
                  <a:ext cx="206640" cy="104040"/>
                </a:xfrm>
                <a:prstGeom prst="rect">
                  <a:avLst/>
                </a:prstGeom>
              </p:spPr>
            </p:pic>
          </mc:Fallback>
        </mc:AlternateContent>
      </p:grpSp>
      <p:grpSp>
        <p:nvGrpSpPr>
          <p:cNvPr id="257" name="Group 256">
            <a:extLst>
              <a:ext uri="{FF2B5EF4-FFF2-40B4-BE49-F238E27FC236}">
                <a16:creationId xmlns:a16="http://schemas.microsoft.com/office/drawing/2014/main" id="{1BE5D791-3E31-611D-EBA7-A1DCA54BF3C9}"/>
              </a:ext>
            </a:extLst>
          </p:cNvPr>
          <p:cNvGrpSpPr/>
          <p:nvPr/>
        </p:nvGrpSpPr>
        <p:grpSpPr>
          <a:xfrm>
            <a:off x="3532078" y="2642543"/>
            <a:ext cx="4662360" cy="1316160"/>
            <a:chOff x="3532078" y="2642543"/>
            <a:chExt cx="4662360" cy="1316160"/>
          </a:xfrm>
        </p:grpSpPr>
        <mc:AlternateContent xmlns:mc="http://schemas.openxmlformats.org/markup-compatibility/2006">
          <mc:Choice xmlns:p14="http://schemas.microsoft.com/office/powerpoint/2010/main" xmlns:aink="http://schemas.microsoft.com/office/drawing/2016/ink" Requires="p14 aink">
            <p:contentPart p14:bwMode="auto" r:id="rId436">
              <p14:nvContentPartPr>
                <p14:cNvPr id="255" name="Ink 254">
                  <a:extLst>
                    <a:ext uri="{FF2B5EF4-FFF2-40B4-BE49-F238E27FC236}">
                      <a16:creationId xmlns:a16="http://schemas.microsoft.com/office/drawing/2014/main" id="{EBBC74C8-46CF-7AFD-50D0-9B0612FE4882}"/>
                    </a:ext>
                  </a:extLst>
                </p14:cNvPr>
                <p14:cNvContentPartPr/>
                <p14:nvPr/>
              </p14:nvContentPartPr>
              <p14:xfrm>
                <a:off x="3532078" y="2759903"/>
                <a:ext cx="4501800" cy="1198800"/>
              </p14:xfrm>
            </p:contentPart>
          </mc:Choice>
          <mc:Fallback>
            <p:pic>
              <p:nvPicPr>
                <p:cNvPr id="255" name="Ink 254">
                  <a:extLst>
                    <a:ext uri="{FF2B5EF4-FFF2-40B4-BE49-F238E27FC236}">
                      <a16:creationId xmlns:a16="http://schemas.microsoft.com/office/drawing/2014/main" id="{EBBC74C8-46CF-7AFD-50D0-9B0612FE4882}"/>
                    </a:ext>
                  </a:extLst>
                </p:cNvPr>
                <p:cNvPicPr/>
                <p:nvPr/>
              </p:nvPicPr>
              <p:blipFill>
                <a:blip r:embed="rId437"/>
                <a:stretch>
                  <a:fillRect/>
                </a:stretch>
              </p:blipFill>
              <p:spPr>
                <a:xfrm>
                  <a:off x="3514438" y="2741903"/>
                  <a:ext cx="4537440" cy="123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8">
              <p14:nvContentPartPr>
                <p14:cNvPr id="256" name="Ink 255">
                  <a:extLst>
                    <a:ext uri="{FF2B5EF4-FFF2-40B4-BE49-F238E27FC236}">
                      <a16:creationId xmlns:a16="http://schemas.microsoft.com/office/drawing/2014/main" id="{2635C1EE-4D6A-E68A-C3BC-EFF7D44BC0F1}"/>
                    </a:ext>
                  </a:extLst>
                </p14:cNvPr>
                <p14:cNvContentPartPr/>
                <p14:nvPr/>
              </p14:nvContentPartPr>
              <p14:xfrm>
                <a:off x="7922638" y="2642543"/>
                <a:ext cx="271800" cy="285480"/>
              </p14:xfrm>
            </p:contentPart>
          </mc:Choice>
          <mc:Fallback>
            <p:pic>
              <p:nvPicPr>
                <p:cNvPr id="256" name="Ink 255">
                  <a:extLst>
                    <a:ext uri="{FF2B5EF4-FFF2-40B4-BE49-F238E27FC236}">
                      <a16:creationId xmlns:a16="http://schemas.microsoft.com/office/drawing/2014/main" id="{2635C1EE-4D6A-E68A-C3BC-EFF7D44BC0F1}"/>
                    </a:ext>
                  </a:extLst>
                </p:cNvPr>
                <p:cNvPicPr/>
                <p:nvPr/>
              </p:nvPicPr>
              <p:blipFill>
                <a:blip r:embed="rId439"/>
                <a:stretch>
                  <a:fillRect/>
                </a:stretch>
              </p:blipFill>
              <p:spPr>
                <a:xfrm>
                  <a:off x="7904638" y="2624903"/>
                  <a:ext cx="307440" cy="321120"/>
                </a:xfrm>
                <a:prstGeom prst="rect">
                  <a:avLst/>
                </a:prstGeom>
              </p:spPr>
            </p:pic>
          </mc:Fallback>
        </mc:AlternateContent>
      </p:gr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084446"/>
            <a:ext cx="11449272" cy="55043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D9CD17F-D859-E8F4-74BB-7E8CA90A9A02}"/>
                  </a:ext>
                </a:extLst>
              </p14:cNvPr>
              <p14:cNvContentPartPr/>
              <p14:nvPr/>
            </p14:nvContentPartPr>
            <p14:xfrm>
              <a:off x="1533390" y="3246321"/>
              <a:ext cx="360" cy="360"/>
            </p14:xfrm>
          </p:contentPart>
        </mc:Choice>
        <mc:Fallback xmlns="">
          <p:pic>
            <p:nvPicPr>
              <p:cNvPr id="5" name="Ink 4">
                <a:extLst>
                  <a:ext uri="{FF2B5EF4-FFF2-40B4-BE49-F238E27FC236}">
                    <a16:creationId xmlns:a16="http://schemas.microsoft.com/office/drawing/2014/main" id="{8D9CD17F-D859-E8F4-74BB-7E8CA90A9A02}"/>
                  </a:ext>
                </a:extLst>
              </p:cNvPr>
              <p:cNvPicPr/>
              <p:nvPr/>
            </p:nvPicPr>
            <p:blipFill>
              <a:blip r:embed="rId4"/>
              <a:stretch>
                <a:fillRect/>
              </a:stretch>
            </p:blipFill>
            <p:spPr>
              <a:xfrm>
                <a:off x="1524750" y="3237681"/>
                <a:ext cx="18000" cy="18000"/>
              </a:xfrm>
              <a:prstGeom prst="rect">
                <a:avLst/>
              </a:prstGeom>
            </p:spPr>
          </p:pic>
        </mc:Fallback>
      </mc:AlternateContent>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9276-F1B1-8B2D-4CE4-7B88CC797AA1}"/>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123051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8FFE-8C4D-F78F-8B2E-E1614C4F3E01}"/>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165186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2D8D-93B8-574B-53FA-5715E27E6C64}"/>
              </a:ext>
            </a:extLst>
          </p:cNvPr>
          <p:cNvSpPr>
            <a:spLocks noGrp="1"/>
          </p:cNvSpPr>
          <p:nvPr>
            <p:ph type="title"/>
          </p:nvPr>
        </p:nvSpPr>
        <p:spPr>
          <a:xfrm>
            <a:off x="148230" y="103027"/>
            <a:ext cx="10969943" cy="711081"/>
          </a:xfrm>
        </p:spPr>
        <p:txBody>
          <a:bodyPr/>
          <a:lstStyle/>
          <a:p>
            <a:r>
              <a:rPr lang="en-US" dirty="0"/>
              <a:t>Uber </a:t>
            </a:r>
          </a:p>
        </p:txBody>
      </p:sp>
      <p:grpSp>
        <p:nvGrpSpPr>
          <p:cNvPr id="24" name="Group 23">
            <a:extLst>
              <a:ext uri="{FF2B5EF4-FFF2-40B4-BE49-F238E27FC236}">
                <a16:creationId xmlns:a16="http://schemas.microsoft.com/office/drawing/2014/main" id="{27D3FD54-630B-6DB8-AA57-330251A9725E}"/>
              </a:ext>
            </a:extLst>
          </p:cNvPr>
          <p:cNvGrpSpPr/>
          <p:nvPr/>
        </p:nvGrpSpPr>
        <p:grpSpPr>
          <a:xfrm>
            <a:off x="-1682" y="1152863"/>
            <a:ext cx="5338080" cy="2543400"/>
            <a:chOff x="-1682" y="1152863"/>
            <a:chExt cx="5338080" cy="254340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AEF2D4C-DA65-42ED-9479-864BCAA94B0E}"/>
                    </a:ext>
                  </a:extLst>
                </p14:cNvPr>
                <p14:cNvContentPartPr/>
                <p14:nvPr/>
              </p14:nvContentPartPr>
              <p14:xfrm>
                <a:off x="-1682" y="1152863"/>
                <a:ext cx="5338080" cy="2543400"/>
              </p14:xfrm>
            </p:contentPart>
          </mc:Choice>
          <mc:Fallback xmlns="">
            <p:pic>
              <p:nvPicPr>
                <p:cNvPr id="3" name="Ink 2">
                  <a:extLst>
                    <a:ext uri="{FF2B5EF4-FFF2-40B4-BE49-F238E27FC236}">
                      <a16:creationId xmlns:a16="http://schemas.microsoft.com/office/drawing/2014/main" id="{EAEF2D4C-DA65-42ED-9479-864BCAA94B0E}"/>
                    </a:ext>
                  </a:extLst>
                </p:cNvPr>
                <p:cNvPicPr/>
                <p:nvPr/>
              </p:nvPicPr>
              <p:blipFill>
                <a:blip r:embed="rId3"/>
                <a:stretch>
                  <a:fillRect/>
                </a:stretch>
              </p:blipFill>
              <p:spPr>
                <a:xfrm>
                  <a:off x="-10322" y="1144223"/>
                  <a:ext cx="5355720" cy="256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63B389E-E712-1D9C-B3A8-3EA7BD1976FA}"/>
                    </a:ext>
                  </a:extLst>
                </p14:cNvPr>
                <p14:cNvContentPartPr/>
                <p14:nvPr/>
              </p14:nvContentPartPr>
              <p14:xfrm>
                <a:off x="751438" y="1602503"/>
                <a:ext cx="1791000" cy="731160"/>
              </p14:xfrm>
            </p:contentPart>
          </mc:Choice>
          <mc:Fallback xmlns="">
            <p:pic>
              <p:nvPicPr>
                <p:cNvPr id="4" name="Ink 3">
                  <a:extLst>
                    <a:ext uri="{FF2B5EF4-FFF2-40B4-BE49-F238E27FC236}">
                      <a16:creationId xmlns:a16="http://schemas.microsoft.com/office/drawing/2014/main" id="{263B389E-E712-1D9C-B3A8-3EA7BD1976FA}"/>
                    </a:ext>
                  </a:extLst>
                </p:cNvPr>
                <p:cNvPicPr/>
                <p:nvPr/>
              </p:nvPicPr>
              <p:blipFill>
                <a:blip r:embed="rId5"/>
                <a:stretch>
                  <a:fillRect/>
                </a:stretch>
              </p:blipFill>
              <p:spPr>
                <a:xfrm>
                  <a:off x="742438" y="1593863"/>
                  <a:ext cx="1808640" cy="74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5A7EF5B-F3B2-0570-DE46-371875CD6CA3}"/>
                    </a:ext>
                  </a:extLst>
                </p14:cNvPr>
                <p14:cNvContentPartPr/>
                <p14:nvPr/>
              </p14:nvContentPartPr>
              <p14:xfrm>
                <a:off x="1067878" y="1883663"/>
                <a:ext cx="120240" cy="313920"/>
              </p14:xfrm>
            </p:contentPart>
          </mc:Choice>
          <mc:Fallback xmlns="">
            <p:pic>
              <p:nvPicPr>
                <p:cNvPr id="5" name="Ink 4">
                  <a:extLst>
                    <a:ext uri="{FF2B5EF4-FFF2-40B4-BE49-F238E27FC236}">
                      <a16:creationId xmlns:a16="http://schemas.microsoft.com/office/drawing/2014/main" id="{55A7EF5B-F3B2-0570-DE46-371875CD6CA3}"/>
                    </a:ext>
                  </a:extLst>
                </p:cNvPr>
                <p:cNvPicPr/>
                <p:nvPr/>
              </p:nvPicPr>
              <p:blipFill>
                <a:blip r:embed="rId7"/>
                <a:stretch>
                  <a:fillRect/>
                </a:stretch>
              </p:blipFill>
              <p:spPr>
                <a:xfrm>
                  <a:off x="1059238" y="1874663"/>
                  <a:ext cx="1378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B34B0E7-68CA-7304-8456-24214BE86710}"/>
                    </a:ext>
                  </a:extLst>
                </p14:cNvPr>
                <p14:cNvContentPartPr/>
                <p14:nvPr/>
              </p14:nvContentPartPr>
              <p14:xfrm>
                <a:off x="1264078" y="1984463"/>
                <a:ext cx="100080" cy="155520"/>
              </p14:xfrm>
            </p:contentPart>
          </mc:Choice>
          <mc:Fallback xmlns="">
            <p:pic>
              <p:nvPicPr>
                <p:cNvPr id="6" name="Ink 5">
                  <a:extLst>
                    <a:ext uri="{FF2B5EF4-FFF2-40B4-BE49-F238E27FC236}">
                      <a16:creationId xmlns:a16="http://schemas.microsoft.com/office/drawing/2014/main" id="{2B34B0E7-68CA-7304-8456-24214BE86710}"/>
                    </a:ext>
                  </a:extLst>
                </p:cNvPr>
                <p:cNvPicPr/>
                <p:nvPr/>
              </p:nvPicPr>
              <p:blipFill>
                <a:blip r:embed="rId9"/>
                <a:stretch>
                  <a:fillRect/>
                </a:stretch>
              </p:blipFill>
              <p:spPr>
                <a:xfrm>
                  <a:off x="1255438" y="1975463"/>
                  <a:ext cx="1177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BE9A7306-6C43-E111-7790-106461D16B74}"/>
                    </a:ext>
                  </a:extLst>
                </p14:cNvPr>
                <p14:cNvContentPartPr/>
                <p14:nvPr/>
              </p14:nvContentPartPr>
              <p14:xfrm>
                <a:off x="1439758" y="1949543"/>
                <a:ext cx="73080" cy="160560"/>
              </p14:xfrm>
            </p:contentPart>
          </mc:Choice>
          <mc:Fallback xmlns="">
            <p:pic>
              <p:nvPicPr>
                <p:cNvPr id="7" name="Ink 6">
                  <a:extLst>
                    <a:ext uri="{FF2B5EF4-FFF2-40B4-BE49-F238E27FC236}">
                      <a16:creationId xmlns:a16="http://schemas.microsoft.com/office/drawing/2014/main" id="{BE9A7306-6C43-E111-7790-106461D16B74}"/>
                    </a:ext>
                  </a:extLst>
                </p:cNvPr>
                <p:cNvPicPr/>
                <p:nvPr/>
              </p:nvPicPr>
              <p:blipFill>
                <a:blip r:embed="rId11"/>
                <a:stretch>
                  <a:fillRect/>
                </a:stretch>
              </p:blipFill>
              <p:spPr>
                <a:xfrm>
                  <a:off x="1430758" y="1940903"/>
                  <a:ext cx="907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9BC1FBFD-00E9-32D3-0D3E-63F48C5DB26D}"/>
                    </a:ext>
                  </a:extLst>
                </p14:cNvPr>
                <p14:cNvContentPartPr/>
                <p14:nvPr/>
              </p14:nvContentPartPr>
              <p14:xfrm>
                <a:off x="1552438" y="1924703"/>
                <a:ext cx="69840" cy="185760"/>
              </p14:xfrm>
            </p:contentPart>
          </mc:Choice>
          <mc:Fallback xmlns="">
            <p:pic>
              <p:nvPicPr>
                <p:cNvPr id="8" name="Ink 7">
                  <a:extLst>
                    <a:ext uri="{FF2B5EF4-FFF2-40B4-BE49-F238E27FC236}">
                      <a16:creationId xmlns:a16="http://schemas.microsoft.com/office/drawing/2014/main" id="{9BC1FBFD-00E9-32D3-0D3E-63F48C5DB26D}"/>
                    </a:ext>
                  </a:extLst>
                </p:cNvPr>
                <p:cNvPicPr/>
                <p:nvPr/>
              </p:nvPicPr>
              <p:blipFill>
                <a:blip r:embed="rId13"/>
                <a:stretch>
                  <a:fillRect/>
                </a:stretch>
              </p:blipFill>
              <p:spPr>
                <a:xfrm>
                  <a:off x="1543798" y="1916063"/>
                  <a:ext cx="874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A4F59906-B04B-C1B3-866A-6BED1FA39AB3}"/>
                    </a:ext>
                  </a:extLst>
                </p14:cNvPr>
                <p14:cNvContentPartPr/>
                <p14:nvPr/>
              </p14:nvContentPartPr>
              <p14:xfrm>
                <a:off x="1653238" y="1905263"/>
                <a:ext cx="92160" cy="130680"/>
              </p14:xfrm>
            </p:contentPart>
          </mc:Choice>
          <mc:Fallback xmlns="">
            <p:pic>
              <p:nvPicPr>
                <p:cNvPr id="9" name="Ink 8">
                  <a:extLst>
                    <a:ext uri="{FF2B5EF4-FFF2-40B4-BE49-F238E27FC236}">
                      <a16:creationId xmlns:a16="http://schemas.microsoft.com/office/drawing/2014/main" id="{A4F59906-B04B-C1B3-866A-6BED1FA39AB3}"/>
                    </a:ext>
                  </a:extLst>
                </p:cNvPr>
                <p:cNvPicPr/>
                <p:nvPr/>
              </p:nvPicPr>
              <p:blipFill>
                <a:blip r:embed="rId15"/>
                <a:stretch>
                  <a:fillRect/>
                </a:stretch>
              </p:blipFill>
              <p:spPr>
                <a:xfrm>
                  <a:off x="1644598" y="1896623"/>
                  <a:ext cx="1098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2DDB418D-2C65-BD74-B19E-503D1D701439}"/>
                    </a:ext>
                  </a:extLst>
                </p14:cNvPr>
                <p14:cNvContentPartPr/>
                <p14:nvPr/>
              </p14:nvContentPartPr>
              <p14:xfrm>
                <a:off x="1787518" y="1850183"/>
                <a:ext cx="149400" cy="285840"/>
              </p14:xfrm>
            </p:contentPart>
          </mc:Choice>
          <mc:Fallback xmlns="">
            <p:pic>
              <p:nvPicPr>
                <p:cNvPr id="10" name="Ink 9">
                  <a:extLst>
                    <a:ext uri="{FF2B5EF4-FFF2-40B4-BE49-F238E27FC236}">
                      <a16:creationId xmlns:a16="http://schemas.microsoft.com/office/drawing/2014/main" id="{2DDB418D-2C65-BD74-B19E-503D1D701439}"/>
                    </a:ext>
                  </a:extLst>
                </p:cNvPr>
                <p:cNvPicPr/>
                <p:nvPr/>
              </p:nvPicPr>
              <p:blipFill>
                <a:blip r:embed="rId17"/>
                <a:stretch>
                  <a:fillRect/>
                </a:stretch>
              </p:blipFill>
              <p:spPr>
                <a:xfrm>
                  <a:off x="1778518" y="1841183"/>
                  <a:ext cx="1670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4E0795A6-8A31-2D3A-920A-F01B0D97D423}"/>
                    </a:ext>
                  </a:extLst>
                </p14:cNvPr>
                <p14:cNvContentPartPr/>
                <p14:nvPr/>
              </p14:nvContentPartPr>
              <p14:xfrm>
                <a:off x="2094598" y="1866383"/>
                <a:ext cx="112320" cy="212040"/>
              </p14:xfrm>
            </p:contentPart>
          </mc:Choice>
          <mc:Fallback xmlns="">
            <p:pic>
              <p:nvPicPr>
                <p:cNvPr id="11" name="Ink 10">
                  <a:extLst>
                    <a:ext uri="{FF2B5EF4-FFF2-40B4-BE49-F238E27FC236}">
                      <a16:creationId xmlns:a16="http://schemas.microsoft.com/office/drawing/2014/main" id="{4E0795A6-8A31-2D3A-920A-F01B0D97D423}"/>
                    </a:ext>
                  </a:extLst>
                </p:cNvPr>
                <p:cNvPicPr/>
                <p:nvPr/>
              </p:nvPicPr>
              <p:blipFill>
                <a:blip r:embed="rId19"/>
                <a:stretch>
                  <a:fillRect/>
                </a:stretch>
              </p:blipFill>
              <p:spPr>
                <a:xfrm>
                  <a:off x="2085598" y="1857743"/>
                  <a:ext cx="1299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EE21DFCB-C4A8-EB33-D886-3790FC3B374B}"/>
                    </a:ext>
                  </a:extLst>
                </p14:cNvPr>
                <p14:cNvContentPartPr/>
                <p14:nvPr/>
              </p14:nvContentPartPr>
              <p14:xfrm>
                <a:off x="2254438" y="1885103"/>
                <a:ext cx="12600" cy="195120"/>
              </p14:xfrm>
            </p:contentPart>
          </mc:Choice>
          <mc:Fallback xmlns="">
            <p:pic>
              <p:nvPicPr>
                <p:cNvPr id="12" name="Ink 11">
                  <a:extLst>
                    <a:ext uri="{FF2B5EF4-FFF2-40B4-BE49-F238E27FC236}">
                      <a16:creationId xmlns:a16="http://schemas.microsoft.com/office/drawing/2014/main" id="{EE21DFCB-C4A8-EB33-D886-3790FC3B374B}"/>
                    </a:ext>
                  </a:extLst>
                </p:cNvPr>
                <p:cNvPicPr/>
                <p:nvPr/>
              </p:nvPicPr>
              <p:blipFill>
                <a:blip r:embed="rId21"/>
                <a:stretch>
                  <a:fillRect/>
                </a:stretch>
              </p:blipFill>
              <p:spPr>
                <a:xfrm>
                  <a:off x="2245798" y="1876103"/>
                  <a:ext cx="30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CD25E8AA-A60C-D640-05D3-B555A3B721D8}"/>
                    </a:ext>
                  </a:extLst>
                </p14:cNvPr>
                <p14:cNvContentPartPr/>
                <p14:nvPr/>
              </p14:nvContentPartPr>
              <p14:xfrm>
                <a:off x="3225358" y="1553543"/>
                <a:ext cx="1956600" cy="678600"/>
              </p14:xfrm>
            </p:contentPart>
          </mc:Choice>
          <mc:Fallback xmlns="">
            <p:pic>
              <p:nvPicPr>
                <p:cNvPr id="13" name="Ink 12">
                  <a:extLst>
                    <a:ext uri="{FF2B5EF4-FFF2-40B4-BE49-F238E27FC236}">
                      <a16:creationId xmlns:a16="http://schemas.microsoft.com/office/drawing/2014/main" id="{CD25E8AA-A60C-D640-05D3-B555A3B721D8}"/>
                    </a:ext>
                  </a:extLst>
                </p:cNvPr>
                <p:cNvPicPr/>
                <p:nvPr/>
              </p:nvPicPr>
              <p:blipFill>
                <a:blip r:embed="rId23"/>
                <a:stretch>
                  <a:fillRect/>
                </a:stretch>
              </p:blipFill>
              <p:spPr>
                <a:xfrm>
                  <a:off x="3216358" y="1544543"/>
                  <a:ext cx="197424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3EECEB8B-BB96-F8AB-1FA9-175EE5C0DF5F}"/>
                    </a:ext>
                  </a:extLst>
                </p14:cNvPr>
                <p14:cNvContentPartPr/>
                <p14:nvPr/>
              </p14:nvContentPartPr>
              <p14:xfrm>
                <a:off x="3397438" y="1866023"/>
                <a:ext cx="46080" cy="109440"/>
              </p14:xfrm>
            </p:contentPart>
          </mc:Choice>
          <mc:Fallback xmlns="">
            <p:pic>
              <p:nvPicPr>
                <p:cNvPr id="14" name="Ink 13">
                  <a:extLst>
                    <a:ext uri="{FF2B5EF4-FFF2-40B4-BE49-F238E27FC236}">
                      <a16:creationId xmlns:a16="http://schemas.microsoft.com/office/drawing/2014/main" id="{3EECEB8B-BB96-F8AB-1FA9-175EE5C0DF5F}"/>
                    </a:ext>
                  </a:extLst>
                </p:cNvPr>
                <p:cNvPicPr/>
                <p:nvPr/>
              </p:nvPicPr>
              <p:blipFill>
                <a:blip r:embed="rId25"/>
                <a:stretch>
                  <a:fillRect/>
                </a:stretch>
              </p:blipFill>
              <p:spPr>
                <a:xfrm>
                  <a:off x="3388798" y="1857383"/>
                  <a:ext cx="63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53AFAB37-FC38-736E-A000-C60A36791F5F}"/>
                    </a:ext>
                  </a:extLst>
                </p14:cNvPr>
                <p14:cNvContentPartPr/>
                <p14:nvPr/>
              </p14:nvContentPartPr>
              <p14:xfrm>
                <a:off x="3283318" y="1844423"/>
                <a:ext cx="231120" cy="228960"/>
              </p14:xfrm>
            </p:contentPart>
          </mc:Choice>
          <mc:Fallback xmlns="">
            <p:pic>
              <p:nvPicPr>
                <p:cNvPr id="15" name="Ink 14">
                  <a:extLst>
                    <a:ext uri="{FF2B5EF4-FFF2-40B4-BE49-F238E27FC236}">
                      <a16:creationId xmlns:a16="http://schemas.microsoft.com/office/drawing/2014/main" id="{53AFAB37-FC38-736E-A000-C60A36791F5F}"/>
                    </a:ext>
                  </a:extLst>
                </p:cNvPr>
                <p:cNvPicPr/>
                <p:nvPr/>
              </p:nvPicPr>
              <p:blipFill>
                <a:blip r:embed="rId27"/>
                <a:stretch>
                  <a:fillRect/>
                </a:stretch>
              </p:blipFill>
              <p:spPr>
                <a:xfrm>
                  <a:off x="3274318" y="1835783"/>
                  <a:ext cx="2487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6070409B-39EF-8440-B87A-A9D7EE82A1E5}"/>
                    </a:ext>
                  </a:extLst>
                </p14:cNvPr>
                <p14:cNvContentPartPr/>
                <p14:nvPr/>
              </p14:nvContentPartPr>
              <p14:xfrm>
                <a:off x="3488518" y="1908503"/>
                <a:ext cx="240120" cy="120240"/>
              </p14:xfrm>
            </p:contentPart>
          </mc:Choice>
          <mc:Fallback xmlns="">
            <p:pic>
              <p:nvPicPr>
                <p:cNvPr id="16" name="Ink 15">
                  <a:extLst>
                    <a:ext uri="{FF2B5EF4-FFF2-40B4-BE49-F238E27FC236}">
                      <a16:creationId xmlns:a16="http://schemas.microsoft.com/office/drawing/2014/main" id="{6070409B-39EF-8440-B87A-A9D7EE82A1E5}"/>
                    </a:ext>
                  </a:extLst>
                </p:cNvPr>
                <p:cNvPicPr/>
                <p:nvPr/>
              </p:nvPicPr>
              <p:blipFill>
                <a:blip r:embed="rId29"/>
                <a:stretch>
                  <a:fillRect/>
                </a:stretch>
              </p:blipFill>
              <p:spPr>
                <a:xfrm>
                  <a:off x="3479518" y="1899863"/>
                  <a:ext cx="257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B06864E1-C24A-03CE-8EF2-BB307263F8BC}"/>
                    </a:ext>
                  </a:extLst>
                </p14:cNvPr>
                <p14:cNvContentPartPr/>
                <p14:nvPr/>
              </p14:nvContentPartPr>
              <p14:xfrm>
                <a:off x="3716398" y="1877903"/>
                <a:ext cx="3960" cy="13680"/>
              </p14:xfrm>
            </p:contentPart>
          </mc:Choice>
          <mc:Fallback xmlns="">
            <p:pic>
              <p:nvPicPr>
                <p:cNvPr id="17" name="Ink 16">
                  <a:extLst>
                    <a:ext uri="{FF2B5EF4-FFF2-40B4-BE49-F238E27FC236}">
                      <a16:creationId xmlns:a16="http://schemas.microsoft.com/office/drawing/2014/main" id="{B06864E1-C24A-03CE-8EF2-BB307263F8BC}"/>
                    </a:ext>
                  </a:extLst>
                </p:cNvPr>
                <p:cNvPicPr/>
                <p:nvPr/>
              </p:nvPicPr>
              <p:blipFill>
                <a:blip r:embed="rId31"/>
                <a:stretch>
                  <a:fillRect/>
                </a:stretch>
              </p:blipFill>
              <p:spPr>
                <a:xfrm>
                  <a:off x="3707398" y="1869263"/>
                  <a:ext cx="21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96707841-07D7-A093-A723-F1143C9679F6}"/>
                    </a:ext>
                  </a:extLst>
                </p14:cNvPr>
                <p14:cNvContentPartPr/>
                <p14:nvPr/>
              </p14:nvContentPartPr>
              <p14:xfrm>
                <a:off x="3785158" y="1896983"/>
                <a:ext cx="86040" cy="105840"/>
              </p14:xfrm>
            </p:contentPart>
          </mc:Choice>
          <mc:Fallback xmlns="">
            <p:pic>
              <p:nvPicPr>
                <p:cNvPr id="18" name="Ink 17">
                  <a:extLst>
                    <a:ext uri="{FF2B5EF4-FFF2-40B4-BE49-F238E27FC236}">
                      <a16:creationId xmlns:a16="http://schemas.microsoft.com/office/drawing/2014/main" id="{96707841-07D7-A093-A723-F1143C9679F6}"/>
                    </a:ext>
                  </a:extLst>
                </p:cNvPr>
                <p:cNvPicPr/>
                <p:nvPr/>
              </p:nvPicPr>
              <p:blipFill>
                <a:blip r:embed="rId33"/>
                <a:stretch>
                  <a:fillRect/>
                </a:stretch>
              </p:blipFill>
              <p:spPr>
                <a:xfrm>
                  <a:off x="3776158" y="1888343"/>
                  <a:ext cx="1036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05823EE1-6F97-8FCE-C35A-E66250908FDA}"/>
                    </a:ext>
                  </a:extLst>
                </p14:cNvPr>
                <p14:cNvContentPartPr/>
                <p14:nvPr/>
              </p14:nvContentPartPr>
              <p14:xfrm>
                <a:off x="3933118" y="1871063"/>
                <a:ext cx="126360" cy="119160"/>
              </p14:xfrm>
            </p:contentPart>
          </mc:Choice>
          <mc:Fallback xmlns="">
            <p:pic>
              <p:nvPicPr>
                <p:cNvPr id="19" name="Ink 18">
                  <a:extLst>
                    <a:ext uri="{FF2B5EF4-FFF2-40B4-BE49-F238E27FC236}">
                      <a16:creationId xmlns:a16="http://schemas.microsoft.com/office/drawing/2014/main" id="{05823EE1-6F97-8FCE-C35A-E66250908FDA}"/>
                    </a:ext>
                  </a:extLst>
                </p:cNvPr>
                <p:cNvPicPr/>
                <p:nvPr/>
              </p:nvPicPr>
              <p:blipFill>
                <a:blip r:embed="rId35"/>
                <a:stretch>
                  <a:fillRect/>
                </a:stretch>
              </p:blipFill>
              <p:spPr>
                <a:xfrm>
                  <a:off x="3924118" y="1862423"/>
                  <a:ext cx="144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7A8626A5-D7E7-5591-6DCC-74EAE0822E53}"/>
                    </a:ext>
                  </a:extLst>
                </p14:cNvPr>
                <p14:cNvContentPartPr/>
                <p14:nvPr/>
              </p14:nvContentPartPr>
              <p14:xfrm>
                <a:off x="4136878" y="1846223"/>
                <a:ext cx="52920" cy="157320"/>
              </p14:xfrm>
            </p:contentPart>
          </mc:Choice>
          <mc:Fallback xmlns="">
            <p:pic>
              <p:nvPicPr>
                <p:cNvPr id="20" name="Ink 19">
                  <a:extLst>
                    <a:ext uri="{FF2B5EF4-FFF2-40B4-BE49-F238E27FC236}">
                      <a16:creationId xmlns:a16="http://schemas.microsoft.com/office/drawing/2014/main" id="{7A8626A5-D7E7-5591-6DCC-74EAE0822E53}"/>
                    </a:ext>
                  </a:extLst>
                </p:cNvPr>
                <p:cNvPicPr/>
                <p:nvPr/>
              </p:nvPicPr>
              <p:blipFill>
                <a:blip r:embed="rId37"/>
                <a:stretch>
                  <a:fillRect/>
                </a:stretch>
              </p:blipFill>
              <p:spPr>
                <a:xfrm>
                  <a:off x="4127878" y="1837223"/>
                  <a:ext cx="705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5F8C81B7-2041-7D5C-5C72-D74CE7CA1003}"/>
                    </a:ext>
                  </a:extLst>
                </p14:cNvPr>
                <p14:cNvContentPartPr/>
                <p14:nvPr/>
              </p14:nvContentPartPr>
              <p14:xfrm>
                <a:off x="4395718" y="1796183"/>
                <a:ext cx="182880" cy="218160"/>
              </p14:xfrm>
            </p:contentPart>
          </mc:Choice>
          <mc:Fallback xmlns="">
            <p:pic>
              <p:nvPicPr>
                <p:cNvPr id="21" name="Ink 20">
                  <a:extLst>
                    <a:ext uri="{FF2B5EF4-FFF2-40B4-BE49-F238E27FC236}">
                      <a16:creationId xmlns:a16="http://schemas.microsoft.com/office/drawing/2014/main" id="{5F8C81B7-2041-7D5C-5C72-D74CE7CA1003}"/>
                    </a:ext>
                  </a:extLst>
                </p:cNvPr>
                <p:cNvPicPr/>
                <p:nvPr/>
              </p:nvPicPr>
              <p:blipFill>
                <a:blip r:embed="rId39"/>
                <a:stretch>
                  <a:fillRect/>
                </a:stretch>
              </p:blipFill>
              <p:spPr>
                <a:xfrm>
                  <a:off x="4386718" y="1787183"/>
                  <a:ext cx="2005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a16="http://schemas.microsoft.com/office/drawing/2014/main" id="{C2CDC594-35B1-D5E6-17A8-58105D79C0B7}"/>
                    </a:ext>
                  </a:extLst>
                </p14:cNvPr>
                <p14:cNvContentPartPr/>
                <p14:nvPr/>
              </p14:nvContentPartPr>
              <p14:xfrm>
                <a:off x="4671838" y="1822463"/>
                <a:ext cx="32040" cy="164160"/>
              </p14:xfrm>
            </p:contentPart>
          </mc:Choice>
          <mc:Fallback xmlns="">
            <p:pic>
              <p:nvPicPr>
                <p:cNvPr id="22" name="Ink 21">
                  <a:extLst>
                    <a:ext uri="{FF2B5EF4-FFF2-40B4-BE49-F238E27FC236}">
                      <a16:creationId xmlns:a16="http://schemas.microsoft.com/office/drawing/2014/main" id="{C2CDC594-35B1-D5E6-17A8-58105D79C0B7}"/>
                    </a:ext>
                  </a:extLst>
                </p:cNvPr>
                <p:cNvPicPr/>
                <p:nvPr/>
              </p:nvPicPr>
              <p:blipFill>
                <a:blip r:embed="rId41"/>
                <a:stretch>
                  <a:fillRect/>
                </a:stretch>
              </p:blipFill>
              <p:spPr>
                <a:xfrm>
                  <a:off x="4663198" y="1813463"/>
                  <a:ext cx="49680" cy="181800"/>
                </a:xfrm>
                <a:prstGeom prst="rect">
                  <a:avLst/>
                </a:prstGeom>
              </p:spPr>
            </p:pic>
          </mc:Fallback>
        </mc:AlternateContent>
      </p:grpSp>
      <p:grpSp>
        <p:nvGrpSpPr>
          <p:cNvPr id="34" name="Group 33">
            <a:extLst>
              <a:ext uri="{FF2B5EF4-FFF2-40B4-BE49-F238E27FC236}">
                <a16:creationId xmlns:a16="http://schemas.microsoft.com/office/drawing/2014/main" id="{9EF8A64D-51CA-C860-A0FE-85BB4DE227F2}"/>
              </a:ext>
            </a:extLst>
          </p:cNvPr>
          <p:cNvGrpSpPr/>
          <p:nvPr/>
        </p:nvGrpSpPr>
        <p:grpSpPr>
          <a:xfrm>
            <a:off x="495838" y="2583503"/>
            <a:ext cx="2209680" cy="692280"/>
            <a:chOff x="495838" y="2583503"/>
            <a:chExt cx="2209680" cy="692280"/>
          </a:xfrm>
        </p:grpSpPr>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9140D103-5060-32C7-66C4-B8B1140CA707}"/>
                    </a:ext>
                  </a:extLst>
                </p14:cNvPr>
                <p14:cNvContentPartPr/>
                <p14:nvPr/>
              </p14:nvContentPartPr>
              <p14:xfrm>
                <a:off x="495838" y="2583503"/>
                <a:ext cx="2209680" cy="692280"/>
              </p14:xfrm>
            </p:contentPart>
          </mc:Choice>
          <mc:Fallback xmlns="">
            <p:pic>
              <p:nvPicPr>
                <p:cNvPr id="25" name="Ink 24">
                  <a:extLst>
                    <a:ext uri="{FF2B5EF4-FFF2-40B4-BE49-F238E27FC236}">
                      <a16:creationId xmlns:a16="http://schemas.microsoft.com/office/drawing/2014/main" id="{9140D103-5060-32C7-66C4-B8B1140CA707}"/>
                    </a:ext>
                  </a:extLst>
                </p:cNvPr>
                <p:cNvPicPr/>
                <p:nvPr/>
              </p:nvPicPr>
              <p:blipFill>
                <a:blip r:embed="rId43"/>
                <a:stretch>
                  <a:fillRect/>
                </a:stretch>
              </p:blipFill>
              <p:spPr>
                <a:xfrm>
                  <a:off x="486838" y="2574863"/>
                  <a:ext cx="222732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0BE00089-244E-5C63-1DF4-E04446F2C97E}"/>
                    </a:ext>
                  </a:extLst>
                </p14:cNvPr>
                <p14:cNvContentPartPr/>
                <p14:nvPr/>
              </p14:nvContentPartPr>
              <p14:xfrm>
                <a:off x="925678" y="2766743"/>
                <a:ext cx="163800" cy="272880"/>
              </p14:xfrm>
            </p:contentPart>
          </mc:Choice>
          <mc:Fallback xmlns="">
            <p:pic>
              <p:nvPicPr>
                <p:cNvPr id="26" name="Ink 25">
                  <a:extLst>
                    <a:ext uri="{FF2B5EF4-FFF2-40B4-BE49-F238E27FC236}">
                      <a16:creationId xmlns:a16="http://schemas.microsoft.com/office/drawing/2014/main" id="{0BE00089-244E-5C63-1DF4-E04446F2C97E}"/>
                    </a:ext>
                  </a:extLst>
                </p:cNvPr>
                <p:cNvPicPr/>
                <p:nvPr/>
              </p:nvPicPr>
              <p:blipFill>
                <a:blip r:embed="rId45"/>
                <a:stretch>
                  <a:fillRect/>
                </a:stretch>
              </p:blipFill>
              <p:spPr>
                <a:xfrm>
                  <a:off x="916678" y="2758103"/>
                  <a:ext cx="1814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5C894FB0-183E-FA5A-D2EF-82EB0AD88B47}"/>
                    </a:ext>
                  </a:extLst>
                </p14:cNvPr>
                <p14:cNvContentPartPr/>
                <p14:nvPr/>
              </p14:nvContentPartPr>
              <p14:xfrm>
                <a:off x="1173358" y="2893823"/>
                <a:ext cx="109080" cy="132480"/>
              </p14:xfrm>
            </p:contentPart>
          </mc:Choice>
          <mc:Fallback xmlns="">
            <p:pic>
              <p:nvPicPr>
                <p:cNvPr id="27" name="Ink 26">
                  <a:extLst>
                    <a:ext uri="{FF2B5EF4-FFF2-40B4-BE49-F238E27FC236}">
                      <a16:creationId xmlns:a16="http://schemas.microsoft.com/office/drawing/2014/main" id="{5C894FB0-183E-FA5A-D2EF-82EB0AD88B47}"/>
                    </a:ext>
                  </a:extLst>
                </p:cNvPr>
                <p:cNvPicPr/>
                <p:nvPr/>
              </p:nvPicPr>
              <p:blipFill>
                <a:blip r:embed="rId47"/>
                <a:stretch>
                  <a:fillRect/>
                </a:stretch>
              </p:blipFill>
              <p:spPr>
                <a:xfrm>
                  <a:off x="1164718" y="2885183"/>
                  <a:ext cx="126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61990C65-56E8-52BF-7F3D-684D33AF261C}"/>
                    </a:ext>
                  </a:extLst>
                </p14:cNvPr>
                <p14:cNvContentPartPr/>
                <p14:nvPr/>
              </p14:nvContentPartPr>
              <p14:xfrm>
                <a:off x="1335358" y="2884823"/>
                <a:ext cx="75960" cy="160200"/>
              </p14:xfrm>
            </p:contentPart>
          </mc:Choice>
          <mc:Fallback xmlns="">
            <p:pic>
              <p:nvPicPr>
                <p:cNvPr id="28" name="Ink 27">
                  <a:extLst>
                    <a:ext uri="{FF2B5EF4-FFF2-40B4-BE49-F238E27FC236}">
                      <a16:creationId xmlns:a16="http://schemas.microsoft.com/office/drawing/2014/main" id="{61990C65-56E8-52BF-7F3D-684D33AF261C}"/>
                    </a:ext>
                  </a:extLst>
                </p:cNvPr>
                <p:cNvPicPr/>
                <p:nvPr/>
              </p:nvPicPr>
              <p:blipFill>
                <a:blip r:embed="rId49"/>
                <a:stretch>
                  <a:fillRect/>
                </a:stretch>
              </p:blipFill>
              <p:spPr>
                <a:xfrm>
                  <a:off x="1326358" y="2876183"/>
                  <a:ext cx="93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16EAD89C-BFE8-6004-1061-2A47ACCF8641}"/>
                    </a:ext>
                  </a:extLst>
                </p14:cNvPr>
                <p14:cNvContentPartPr/>
                <p14:nvPr/>
              </p14:nvContentPartPr>
              <p14:xfrm>
                <a:off x="1470358" y="2897783"/>
                <a:ext cx="123120" cy="114120"/>
              </p14:xfrm>
            </p:contentPart>
          </mc:Choice>
          <mc:Fallback xmlns="">
            <p:pic>
              <p:nvPicPr>
                <p:cNvPr id="29" name="Ink 28">
                  <a:extLst>
                    <a:ext uri="{FF2B5EF4-FFF2-40B4-BE49-F238E27FC236}">
                      <a16:creationId xmlns:a16="http://schemas.microsoft.com/office/drawing/2014/main" id="{16EAD89C-BFE8-6004-1061-2A47ACCF8641}"/>
                    </a:ext>
                  </a:extLst>
                </p:cNvPr>
                <p:cNvPicPr/>
                <p:nvPr/>
              </p:nvPicPr>
              <p:blipFill>
                <a:blip r:embed="rId51"/>
                <a:stretch>
                  <a:fillRect/>
                </a:stretch>
              </p:blipFill>
              <p:spPr>
                <a:xfrm>
                  <a:off x="1461718" y="2889143"/>
                  <a:ext cx="1407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0F32BB06-B0ED-A4B7-9A0C-19D4CAFC6ACE}"/>
                    </a:ext>
                  </a:extLst>
                </p14:cNvPr>
                <p14:cNvContentPartPr/>
                <p14:nvPr/>
              </p14:nvContentPartPr>
              <p14:xfrm>
                <a:off x="1653238" y="2818943"/>
                <a:ext cx="37800" cy="197640"/>
              </p14:xfrm>
            </p:contentPart>
          </mc:Choice>
          <mc:Fallback xmlns="">
            <p:pic>
              <p:nvPicPr>
                <p:cNvPr id="30" name="Ink 29">
                  <a:extLst>
                    <a:ext uri="{FF2B5EF4-FFF2-40B4-BE49-F238E27FC236}">
                      <a16:creationId xmlns:a16="http://schemas.microsoft.com/office/drawing/2014/main" id="{0F32BB06-B0ED-A4B7-9A0C-19D4CAFC6ACE}"/>
                    </a:ext>
                  </a:extLst>
                </p:cNvPr>
                <p:cNvPicPr/>
                <p:nvPr/>
              </p:nvPicPr>
              <p:blipFill>
                <a:blip r:embed="rId53"/>
                <a:stretch>
                  <a:fillRect/>
                </a:stretch>
              </p:blipFill>
              <p:spPr>
                <a:xfrm>
                  <a:off x="1644598" y="2809943"/>
                  <a:ext cx="55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B95519C6-56E3-37EC-CA3F-29101AEFF70B}"/>
                    </a:ext>
                  </a:extLst>
                </p14:cNvPr>
                <p14:cNvContentPartPr/>
                <p14:nvPr/>
              </p14:nvContentPartPr>
              <p14:xfrm>
                <a:off x="1657198" y="2897783"/>
                <a:ext cx="129240" cy="96120"/>
              </p14:xfrm>
            </p:contentPart>
          </mc:Choice>
          <mc:Fallback xmlns="">
            <p:pic>
              <p:nvPicPr>
                <p:cNvPr id="31" name="Ink 30">
                  <a:extLst>
                    <a:ext uri="{FF2B5EF4-FFF2-40B4-BE49-F238E27FC236}">
                      <a16:creationId xmlns:a16="http://schemas.microsoft.com/office/drawing/2014/main" id="{B95519C6-56E3-37EC-CA3F-29101AEFF70B}"/>
                    </a:ext>
                  </a:extLst>
                </p:cNvPr>
                <p:cNvPicPr/>
                <p:nvPr/>
              </p:nvPicPr>
              <p:blipFill>
                <a:blip r:embed="rId55"/>
                <a:stretch>
                  <a:fillRect/>
                </a:stretch>
              </p:blipFill>
              <p:spPr>
                <a:xfrm>
                  <a:off x="1648558" y="2889143"/>
                  <a:ext cx="1468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30B12AD5-EF27-71B4-15DA-83089DA48E66}"/>
                    </a:ext>
                  </a:extLst>
                </p14:cNvPr>
                <p14:cNvContentPartPr/>
                <p14:nvPr/>
              </p14:nvContentPartPr>
              <p14:xfrm>
                <a:off x="1811638" y="2786903"/>
                <a:ext cx="30240" cy="29880"/>
              </p14:xfrm>
            </p:contentPart>
          </mc:Choice>
          <mc:Fallback xmlns="">
            <p:pic>
              <p:nvPicPr>
                <p:cNvPr id="32" name="Ink 31">
                  <a:extLst>
                    <a:ext uri="{FF2B5EF4-FFF2-40B4-BE49-F238E27FC236}">
                      <a16:creationId xmlns:a16="http://schemas.microsoft.com/office/drawing/2014/main" id="{30B12AD5-EF27-71B4-15DA-83089DA48E66}"/>
                    </a:ext>
                  </a:extLst>
                </p:cNvPr>
                <p:cNvPicPr/>
                <p:nvPr/>
              </p:nvPicPr>
              <p:blipFill>
                <a:blip r:embed="rId57"/>
                <a:stretch>
                  <a:fillRect/>
                </a:stretch>
              </p:blipFill>
              <p:spPr>
                <a:xfrm>
                  <a:off x="1802638" y="2777903"/>
                  <a:ext cx="4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B3F55CC7-A743-5C18-0EEF-EF2D90BBA6E3}"/>
                    </a:ext>
                  </a:extLst>
                </p14:cNvPr>
                <p14:cNvContentPartPr/>
                <p14:nvPr/>
              </p14:nvContentPartPr>
              <p14:xfrm>
                <a:off x="1897678" y="2852423"/>
                <a:ext cx="320040" cy="154080"/>
              </p14:xfrm>
            </p:contentPart>
          </mc:Choice>
          <mc:Fallback xmlns="">
            <p:pic>
              <p:nvPicPr>
                <p:cNvPr id="33" name="Ink 32">
                  <a:extLst>
                    <a:ext uri="{FF2B5EF4-FFF2-40B4-BE49-F238E27FC236}">
                      <a16:creationId xmlns:a16="http://schemas.microsoft.com/office/drawing/2014/main" id="{B3F55CC7-A743-5C18-0EEF-EF2D90BBA6E3}"/>
                    </a:ext>
                  </a:extLst>
                </p:cNvPr>
                <p:cNvPicPr/>
                <p:nvPr/>
              </p:nvPicPr>
              <p:blipFill>
                <a:blip r:embed="rId59"/>
                <a:stretch>
                  <a:fillRect/>
                </a:stretch>
              </p:blipFill>
              <p:spPr>
                <a:xfrm>
                  <a:off x="1889038" y="2843783"/>
                  <a:ext cx="337680" cy="171720"/>
                </a:xfrm>
                <a:prstGeom prst="rect">
                  <a:avLst/>
                </a:prstGeom>
              </p:spPr>
            </p:pic>
          </mc:Fallback>
        </mc:AlternateContent>
      </p:grpSp>
      <p:grpSp>
        <p:nvGrpSpPr>
          <p:cNvPr id="51" name="Group 50">
            <a:extLst>
              <a:ext uri="{FF2B5EF4-FFF2-40B4-BE49-F238E27FC236}">
                <a16:creationId xmlns:a16="http://schemas.microsoft.com/office/drawing/2014/main" id="{24DB9C6D-EF57-0299-0EC0-2722B97C170C}"/>
              </a:ext>
            </a:extLst>
          </p:cNvPr>
          <p:cNvGrpSpPr/>
          <p:nvPr/>
        </p:nvGrpSpPr>
        <p:grpSpPr>
          <a:xfrm>
            <a:off x="3156598" y="2601503"/>
            <a:ext cx="2035440" cy="681120"/>
            <a:chOff x="3156598" y="2601503"/>
            <a:chExt cx="2035440" cy="681120"/>
          </a:xfrm>
        </p:grpSpPr>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A65BE63B-CDAD-97FB-E909-B946CFDB9D24}"/>
                    </a:ext>
                  </a:extLst>
                </p14:cNvPr>
                <p14:cNvContentPartPr/>
                <p14:nvPr/>
              </p14:nvContentPartPr>
              <p14:xfrm>
                <a:off x="3211318" y="2667023"/>
                <a:ext cx="60120" cy="388440"/>
              </p14:xfrm>
            </p:contentPart>
          </mc:Choice>
          <mc:Fallback xmlns="">
            <p:pic>
              <p:nvPicPr>
                <p:cNvPr id="35" name="Ink 34">
                  <a:extLst>
                    <a:ext uri="{FF2B5EF4-FFF2-40B4-BE49-F238E27FC236}">
                      <a16:creationId xmlns:a16="http://schemas.microsoft.com/office/drawing/2014/main" id="{A65BE63B-CDAD-97FB-E909-B946CFDB9D24}"/>
                    </a:ext>
                  </a:extLst>
                </p:cNvPr>
                <p:cNvPicPr/>
                <p:nvPr/>
              </p:nvPicPr>
              <p:blipFill>
                <a:blip r:embed="rId61"/>
                <a:stretch>
                  <a:fillRect/>
                </a:stretch>
              </p:blipFill>
              <p:spPr>
                <a:xfrm>
                  <a:off x="3202678" y="2658023"/>
                  <a:ext cx="777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CB2AF3FB-D1E0-EF51-C55E-C166DCF5CEB5}"/>
                    </a:ext>
                  </a:extLst>
                </p14:cNvPr>
                <p14:cNvContentPartPr/>
                <p14:nvPr/>
              </p14:nvContentPartPr>
              <p14:xfrm>
                <a:off x="3187558" y="3187583"/>
                <a:ext cx="1632240" cy="95040"/>
              </p14:xfrm>
            </p:contentPart>
          </mc:Choice>
          <mc:Fallback xmlns="">
            <p:pic>
              <p:nvPicPr>
                <p:cNvPr id="36" name="Ink 35">
                  <a:extLst>
                    <a:ext uri="{FF2B5EF4-FFF2-40B4-BE49-F238E27FC236}">
                      <a16:creationId xmlns:a16="http://schemas.microsoft.com/office/drawing/2014/main" id="{CB2AF3FB-D1E0-EF51-C55E-C166DCF5CEB5}"/>
                    </a:ext>
                  </a:extLst>
                </p:cNvPr>
                <p:cNvPicPr/>
                <p:nvPr/>
              </p:nvPicPr>
              <p:blipFill>
                <a:blip r:embed="rId63"/>
                <a:stretch>
                  <a:fillRect/>
                </a:stretch>
              </p:blipFill>
              <p:spPr>
                <a:xfrm>
                  <a:off x="3178918" y="3178943"/>
                  <a:ext cx="1649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2D83A147-C8D6-E2CE-654A-1BC7B9FA8E86}"/>
                    </a:ext>
                  </a:extLst>
                </p14:cNvPr>
                <p14:cNvContentPartPr/>
                <p14:nvPr/>
              </p14:nvContentPartPr>
              <p14:xfrm>
                <a:off x="3271078" y="2601503"/>
                <a:ext cx="1676520" cy="92160"/>
              </p14:xfrm>
            </p:contentPart>
          </mc:Choice>
          <mc:Fallback xmlns="">
            <p:pic>
              <p:nvPicPr>
                <p:cNvPr id="37" name="Ink 36">
                  <a:extLst>
                    <a:ext uri="{FF2B5EF4-FFF2-40B4-BE49-F238E27FC236}">
                      <a16:creationId xmlns:a16="http://schemas.microsoft.com/office/drawing/2014/main" id="{2D83A147-C8D6-E2CE-654A-1BC7B9FA8E86}"/>
                    </a:ext>
                  </a:extLst>
                </p:cNvPr>
                <p:cNvPicPr/>
                <p:nvPr/>
              </p:nvPicPr>
              <p:blipFill>
                <a:blip r:embed="rId65"/>
                <a:stretch>
                  <a:fillRect/>
                </a:stretch>
              </p:blipFill>
              <p:spPr>
                <a:xfrm>
                  <a:off x="3262438" y="2592503"/>
                  <a:ext cx="16941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F8910F62-8F8F-B4D5-720B-066BBB44127C}"/>
                    </a:ext>
                  </a:extLst>
                </p14:cNvPr>
                <p14:cNvContentPartPr/>
                <p14:nvPr/>
              </p14:nvContentPartPr>
              <p14:xfrm>
                <a:off x="4195918" y="2680343"/>
                <a:ext cx="996120" cy="583560"/>
              </p14:xfrm>
            </p:contentPart>
          </mc:Choice>
          <mc:Fallback xmlns="">
            <p:pic>
              <p:nvPicPr>
                <p:cNvPr id="38" name="Ink 37">
                  <a:extLst>
                    <a:ext uri="{FF2B5EF4-FFF2-40B4-BE49-F238E27FC236}">
                      <a16:creationId xmlns:a16="http://schemas.microsoft.com/office/drawing/2014/main" id="{F8910F62-8F8F-B4D5-720B-066BBB44127C}"/>
                    </a:ext>
                  </a:extLst>
                </p:cNvPr>
                <p:cNvPicPr/>
                <p:nvPr/>
              </p:nvPicPr>
              <p:blipFill>
                <a:blip r:embed="rId67"/>
                <a:stretch>
                  <a:fillRect/>
                </a:stretch>
              </p:blipFill>
              <p:spPr>
                <a:xfrm>
                  <a:off x="4187278" y="2671343"/>
                  <a:ext cx="101376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9A6227A2-88C5-C364-75CB-F997099CD6E3}"/>
                    </a:ext>
                  </a:extLst>
                </p14:cNvPr>
                <p14:cNvContentPartPr/>
                <p14:nvPr/>
              </p14:nvContentPartPr>
              <p14:xfrm>
                <a:off x="3156598" y="2974823"/>
                <a:ext cx="31680" cy="172800"/>
              </p14:xfrm>
            </p:contentPart>
          </mc:Choice>
          <mc:Fallback xmlns="">
            <p:pic>
              <p:nvPicPr>
                <p:cNvPr id="39" name="Ink 38">
                  <a:extLst>
                    <a:ext uri="{FF2B5EF4-FFF2-40B4-BE49-F238E27FC236}">
                      <a16:creationId xmlns:a16="http://schemas.microsoft.com/office/drawing/2014/main" id="{9A6227A2-88C5-C364-75CB-F997099CD6E3}"/>
                    </a:ext>
                  </a:extLst>
                </p:cNvPr>
                <p:cNvPicPr/>
                <p:nvPr/>
              </p:nvPicPr>
              <p:blipFill>
                <a:blip r:embed="rId69"/>
                <a:stretch>
                  <a:fillRect/>
                </a:stretch>
              </p:blipFill>
              <p:spPr>
                <a:xfrm>
                  <a:off x="3147598" y="2965823"/>
                  <a:ext cx="49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D8199F07-F25F-2E00-B4EB-2E3DEBB5450F}"/>
                    </a:ext>
                  </a:extLst>
                </p14:cNvPr>
                <p14:cNvContentPartPr/>
                <p14:nvPr/>
              </p14:nvContentPartPr>
              <p14:xfrm>
                <a:off x="3474118" y="2741183"/>
                <a:ext cx="142200" cy="374400"/>
              </p14:xfrm>
            </p:contentPart>
          </mc:Choice>
          <mc:Fallback xmlns="">
            <p:pic>
              <p:nvPicPr>
                <p:cNvPr id="40" name="Ink 39">
                  <a:extLst>
                    <a:ext uri="{FF2B5EF4-FFF2-40B4-BE49-F238E27FC236}">
                      <a16:creationId xmlns:a16="http://schemas.microsoft.com/office/drawing/2014/main" id="{D8199F07-F25F-2E00-B4EB-2E3DEBB5450F}"/>
                    </a:ext>
                  </a:extLst>
                </p:cNvPr>
                <p:cNvPicPr/>
                <p:nvPr/>
              </p:nvPicPr>
              <p:blipFill>
                <a:blip r:embed="rId71"/>
                <a:stretch>
                  <a:fillRect/>
                </a:stretch>
              </p:blipFill>
              <p:spPr>
                <a:xfrm>
                  <a:off x="3465118" y="2732543"/>
                  <a:ext cx="15984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30B17ECE-5C8C-A02B-0573-BB1E49BD63AA}"/>
                    </a:ext>
                  </a:extLst>
                </p14:cNvPr>
                <p14:cNvContentPartPr/>
                <p14:nvPr/>
              </p14:nvContentPartPr>
              <p14:xfrm>
                <a:off x="3627838" y="2874383"/>
                <a:ext cx="79200" cy="156960"/>
              </p14:xfrm>
            </p:contentPart>
          </mc:Choice>
          <mc:Fallback xmlns="">
            <p:pic>
              <p:nvPicPr>
                <p:cNvPr id="41" name="Ink 40">
                  <a:extLst>
                    <a:ext uri="{FF2B5EF4-FFF2-40B4-BE49-F238E27FC236}">
                      <a16:creationId xmlns:a16="http://schemas.microsoft.com/office/drawing/2014/main" id="{30B17ECE-5C8C-A02B-0573-BB1E49BD63AA}"/>
                    </a:ext>
                  </a:extLst>
                </p:cNvPr>
                <p:cNvPicPr/>
                <p:nvPr/>
              </p:nvPicPr>
              <p:blipFill>
                <a:blip r:embed="rId73"/>
                <a:stretch>
                  <a:fillRect/>
                </a:stretch>
              </p:blipFill>
              <p:spPr>
                <a:xfrm>
                  <a:off x="3618838" y="2865383"/>
                  <a:ext cx="96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60A8FE98-5CCE-8AB5-264F-9BE42B1605DE}"/>
                    </a:ext>
                  </a:extLst>
                </p14:cNvPr>
                <p14:cNvContentPartPr/>
                <p14:nvPr/>
              </p14:nvContentPartPr>
              <p14:xfrm>
                <a:off x="3726478" y="2881223"/>
                <a:ext cx="255240" cy="306360"/>
              </p14:xfrm>
            </p:contentPart>
          </mc:Choice>
          <mc:Fallback xmlns="">
            <p:pic>
              <p:nvPicPr>
                <p:cNvPr id="42" name="Ink 41">
                  <a:extLst>
                    <a:ext uri="{FF2B5EF4-FFF2-40B4-BE49-F238E27FC236}">
                      <a16:creationId xmlns:a16="http://schemas.microsoft.com/office/drawing/2014/main" id="{60A8FE98-5CCE-8AB5-264F-9BE42B1605DE}"/>
                    </a:ext>
                  </a:extLst>
                </p:cNvPr>
                <p:cNvPicPr/>
                <p:nvPr/>
              </p:nvPicPr>
              <p:blipFill>
                <a:blip r:embed="rId75"/>
                <a:stretch>
                  <a:fillRect/>
                </a:stretch>
              </p:blipFill>
              <p:spPr>
                <a:xfrm>
                  <a:off x="3717478" y="2872223"/>
                  <a:ext cx="2728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E3D7BFD8-D8F0-5F08-7445-CCCF9898D4D4}"/>
                    </a:ext>
                  </a:extLst>
                </p14:cNvPr>
                <p14:cNvContentPartPr/>
                <p14:nvPr/>
              </p14:nvContentPartPr>
              <p14:xfrm>
                <a:off x="4065238" y="2869343"/>
                <a:ext cx="210600" cy="169200"/>
              </p14:xfrm>
            </p:contentPart>
          </mc:Choice>
          <mc:Fallback xmlns="">
            <p:pic>
              <p:nvPicPr>
                <p:cNvPr id="43" name="Ink 42">
                  <a:extLst>
                    <a:ext uri="{FF2B5EF4-FFF2-40B4-BE49-F238E27FC236}">
                      <a16:creationId xmlns:a16="http://schemas.microsoft.com/office/drawing/2014/main" id="{E3D7BFD8-D8F0-5F08-7445-CCCF9898D4D4}"/>
                    </a:ext>
                  </a:extLst>
                </p:cNvPr>
                <p:cNvPicPr/>
                <p:nvPr/>
              </p:nvPicPr>
              <p:blipFill>
                <a:blip r:embed="rId77"/>
                <a:stretch>
                  <a:fillRect/>
                </a:stretch>
              </p:blipFill>
              <p:spPr>
                <a:xfrm>
                  <a:off x="4056238" y="2860703"/>
                  <a:ext cx="228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E4DFC415-B7FB-C4E5-D31B-CEEBC0BD6B2C}"/>
                    </a:ext>
                  </a:extLst>
                </p14:cNvPr>
                <p14:cNvContentPartPr/>
                <p14:nvPr/>
              </p14:nvContentPartPr>
              <p14:xfrm>
                <a:off x="4277998" y="2852063"/>
                <a:ext cx="62640" cy="120240"/>
              </p14:xfrm>
            </p:contentPart>
          </mc:Choice>
          <mc:Fallback xmlns="">
            <p:pic>
              <p:nvPicPr>
                <p:cNvPr id="44" name="Ink 43">
                  <a:extLst>
                    <a:ext uri="{FF2B5EF4-FFF2-40B4-BE49-F238E27FC236}">
                      <a16:creationId xmlns:a16="http://schemas.microsoft.com/office/drawing/2014/main" id="{E4DFC415-B7FB-C4E5-D31B-CEEBC0BD6B2C}"/>
                    </a:ext>
                  </a:extLst>
                </p:cNvPr>
                <p:cNvPicPr/>
                <p:nvPr/>
              </p:nvPicPr>
              <p:blipFill>
                <a:blip r:embed="rId79"/>
                <a:stretch>
                  <a:fillRect/>
                </a:stretch>
              </p:blipFill>
              <p:spPr>
                <a:xfrm>
                  <a:off x="4268998" y="2843063"/>
                  <a:ext cx="80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Ink 44">
                  <a:extLst>
                    <a:ext uri="{FF2B5EF4-FFF2-40B4-BE49-F238E27FC236}">
                      <a16:creationId xmlns:a16="http://schemas.microsoft.com/office/drawing/2014/main" id="{C25B5F79-31F2-06C5-ADD8-F0CEFD779B01}"/>
                    </a:ext>
                  </a:extLst>
                </p14:cNvPr>
                <p14:cNvContentPartPr/>
                <p14:nvPr/>
              </p14:nvContentPartPr>
              <p14:xfrm>
                <a:off x="4409758" y="2871503"/>
                <a:ext cx="192240" cy="170280"/>
              </p14:xfrm>
            </p:contentPart>
          </mc:Choice>
          <mc:Fallback xmlns="">
            <p:pic>
              <p:nvPicPr>
                <p:cNvPr id="45" name="Ink 44">
                  <a:extLst>
                    <a:ext uri="{FF2B5EF4-FFF2-40B4-BE49-F238E27FC236}">
                      <a16:creationId xmlns:a16="http://schemas.microsoft.com/office/drawing/2014/main" id="{C25B5F79-31F2-06C5-ADD8-F0CEFD779B01}"/>
                    </a:ext>
                  </a:extLst>
                </p:cNvPr>
                <p:cNvPicPr/>
                <p:nvPr/>
              </p:nvPicPr>
              <p:blipFill>
                <a:blip r:embed="rId81"/>
                <a:stretch>
                  <a:fillRect/>
                </a:stretch>
              </p:blipFill>
              <p:spPr>
                <a:xfrm>
                  <a:off x="4401118" y="2862503"/>
                  <a:ext cx="2098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28F706B4-7A55-92F4-BB4D-0719AD811552}"/>
                    </a:ext>
                  </a:extLst>
                </p14:cNvPr>
                <p14:cNvContentPartPr/>
                <p14:nvPr/>
              </p14:nvContentPartPr>
              <p14:xfrm>
                <a:off x="4621798" y="2785463"/>
                <a:ext cx="6120" cy="271800"/>
              </p14:xfrm>
            </p:contentPart>
          </mc:Choice>
          <mc:Fallback xmlns="">
            <p:pic>
              <p:nvPicPr>
                <p:cNvPr id="46" name="Ink 45">
                  <a:extLst>
                    <a:ext uri="{FF2B5EF4-FFF2-40B4-BE49-F238E27FC236}">
                      <a16:creationId xmlns:a16="http://schemas.microsoft.com/office/drawing/2014/main" id="{28F706B4-7A55-92F4-BB4D-0719AD811552}"/>
                    </a:ext>
                  </a:extLst>
                </p:cNvPr>
                <p:cNvPicPr/>
                <p:nvPr/>
              </p:nvPicPr>
              <p:blipFill>
                <a:blip r:embed="rId83"/>
                <a:stretch>
                  <a:fillRect/>
                </a:stretch>
              </p:blipFill>
              <p:spPr>
                <a:xfrm>
                  <a:off x="4613158" y="2776463"/>
                  <a:ext cx="237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926151E4-CE7B-ABA2-DC0F-9A80CEC753D9}"/>
                    </a:ext>
                  </a:extLst>
                </p14:cNvPr>
                <p14:cNvContentPartPr/>
                <p14:nvPr/>
              </p14:nvContentPartPr>
              <p14:xfrm>
                <a:off x="4569238" y="2887703"/>
                <a:ext cx="30960" cy="18360"/>
              </p14:xfrm>
            </p:contentPart>
          </mc:Choice>
          <mc:Fallback xmlns="">
            <p:pic>
              <p:nvPicPr>
                <p:cNvPr id="47" name="Ink 46">
                  <a:extLst>
                    <a:ext uri="{FF2B5EF4-FFF2-40B4-BE49-F238E27FC236}">
                      <a16:creationId xmlns:a16="http://schemas.microsoft.com/office/drawing/2014/main" id="{926151E4-CE7B-ABA2-DC0F-9A80CEC753D9}"/>
                    </a:ext>
                  </a:extLst>
                </p:cNvPr>
                <p:cNvPicPr/>
                <p:nvPr/>
              </p:nvPicPr>
              <p:blipFill>
                <a:blip r:embed="rId85"/>
                <a:stretch>
                  <a:fillRect/>
                </a:stretch>
              </p:blipFill>
              <p:spPr>
                <a:xfrm>
                  <a:off x="4560238" y="2879063"/>
                  <a:ext cx="48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1DCEADDF-10B2-C945-534F-787D2191416B}"/>
                    </a:ext>
                  </a:extLst>
                </p14:cNvPr>
                <p14:cNvContentPartPr/>
                <p14:nvPr/>
              </p14:nvContentPartPr>
              <p14:xfrm>
                <a:off x="4708918" y="2805623"/>
                <a:ext cx="91080" cy="214560"/>
              </p14:xfrm>
            </p:contentPart>
          </mc:Choice>
          <mc:Fallback xmlns="">
            <p:pic>
              <p:nvPicPr>
                <p:cNvPr id="48" name="Ink 47">
                  <a:extLst>
                    <a:ext uri="{FF2B5EF4-FFF2-40B4-BE49-F238E27FC236}">
                      <a16:creationId xmlns:a16="http://schemas.microsoft.com/office/drawing/2014/main" id="{1DCEADDF-10B2-C945-534F-787D2191416B}"/>
                    </a:ext>
                  </a:extLst>
                </p:cNvPr>
                <p:cNvPicPr/>
                <p:nvPr/>
              </p:nvPicPr>
              <p:blipFill>
                <a:blip r:embed="rId87"/>
                <a:stretch>
                  <a:fillRect/>
                </a:stretch>
              </p:blipFill>
              <p:spPr>
                <a:xfrm>
                  <a:off x="4700278" y="2796983"/>
                  <a:ext cx="108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EA4221FD-E891-1DE8-F7AF-E684F2E97D6B}"/>
                    </a:ext>
                  </a:extLst>
                </p14:cNvPr>
                <p14:cNvContentPartPr/>
                <p14:nvPr/>
              </p14:nvContentPartPr>
              <p14:xfrm>
                <a:off x="4778758" y="2866463"/>
                <a:ext cx="94320" cy="261360"/>
              </p14:xfrm>
            </p:contentPart>
          </mc:Choice>
          <mc:Fallback xmlns="">
            <p:pic>
              <p:nvPicPr>
                <p:cNvPr id="49" name="Ink 48">
                  <a:extLst>
                    <a:ext uri="{FF2B5EF4-FFF2-40B4-BE49-F238E27FC236}">
                      <a16:creationId xmlns:a16="http://schemas.microsoft.com/office/drawing/2014/main" id="{EA4221FD-E891-1DE8-F7AF-E684F2E97D6B}"/>
                    </a:ext>
                  </a:extLst>
                </p:cNvPr>
                <p:cNvPicPr/>
                <p:nvPr/>
              </p:nvPicPr>
              <p:blipFill>
                <a:blip r:embed="rId89"/>
                <a:stretch>
                  <a:fillRect/>
                </a:stretch>
              </p:blipFill>
              <p:spPr>
                <a:xfrm>
                  <a:off x="4769758" y="2857823"/>
                  <a:ext cx="1119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DE6AA3A2-6A22-A6CD-2BF7-681922D93606}"/>
                    </a:ext>
                  </a:extLst>
                </p14:cNvPr>
                <p14:cNvContentPartPr/>
                <p14:nvPr/>
              </p14:nvContentPartPr>
              <p14:xfrm>
                <a:off x="4871638" y="2965463"/>
                <a:ext cx="164520" cy="149040"/>
              </p14:xfrm>
            </p:contentPart>
          </mc:Choice>
          <mc:Fallback xmlns="">
            <p:pic>
              <p:nvPicPr>
                <p:cNvPr id="50" name="Ink 49">
                  <a:extLst>
                    <a:ext uri="{FF2B5EF4-FFF2-40B4-BE49-F238E27FC236}">
                      <a16:creationId xmlns:a16="http://schemas.microsoft.com/office/drawing/2014/main" id="{DE6AA3A2-6A22-A6CD-2BF7-681922D93606}"/>
                    </a:ext>
                  </a:extLst>
                </p:cNvPr>
                <p:cNvPicPr/>
                <p:nvPr/>
              </p:nvPicPr>
              <p:blipFill>
                <a:blip r:embed="rId91"/>
                <a:stretch>
                  <a:fillRect/>
                </a:stretch>
              </p:blipFill>
              <p:spPr>
                <a:xfrm>
                  <a:off x="4862638" y="2956463"/>
                  <a:ext cx="182160" cy="166680"/>
                </a:xfrm>
                <a:prstGeom prst="rect">
                  <a:avLst/>
                </a:prstGeom>
              </p:spPr>
            </p:pic>
          </mc:Fallback>
        </mc:AlternateContent>
      </p:grpSp>
      <p:grpSp>
        <p:nvGrpSpPr>
          <p:cNvPr id="92" name="Group 91">
            <a:extLst>
              <a:ext uri="{FF2B5EF4-FFF2-40B4-BE49-F238E27FC236}">
                <a16:creationId xmlns:a16="http://schemas.microsoft.com/office/drawing/2014/main" id="{1E5C4490-FFD6-6BB0-3596-E915CC85E03D}"/>
              </a:ext>
            </a:extLst>
          </p:cNvPr>
          <p:cNvGrpSpPr/>
          <p:nvPr/>
        </p:nvGrpSpPr>
        <p:grpSpPr>
          <a:xfrm>
            <a:off x="926758" y="4778783"/>
            <a:ext cx="4146480" cy="399960"/>
            <a:chOff x="926758" y="4778783"/>
            <a:chExt cx="4146480" cy="399960"/>
          </a:xfrm>
        </p:grpSpPr>
        <mc:AlternateContent xmlns:mc="http://schemas.openxmlformats.org/markup-compatibility/2006" xmlns:p14="http://schemas.microsoft.com/office/powerpoint/2010/main">
          <mc:Choice Requires="p14">
            <p:contentPart p14:bwMode="auto" r:id="rId92">
              <p14:nvContentPartPr>
                <p14:cNvPr id="70" name="Ink 69">
                  <a:extLst>
                    <a:ext uri="{FF2B5EF4-FFF2-40B4-BE49-F238E27FC236}">
                      <a16:creationId xmlns:a16="http://schemas.microsoft.com/office/drawing/2014/main" id="{21A9BCEC-4B2F-8BD5-DA5D-FFAF6BDE06B1}"/>
                    </a:ext>
                  </a:extLst>
                </p14:cNvPr>
                <p14:cNvContentPartPr/>
                <p14:nvPr/>
              </p14:nvContentPartPr>
              <p14:xfrm>
                <a:off x="926758" y="4803623"/>
                <a:ext cx="46440" cy="268200"/>
              </p14:xfrm>
            </p:contentPart>
          </mc:Choice>
          <mc:Fallback xmlns="">
            <p:pic>
              <p:nvPicPr>
                <p:cNvPr id="70" name="Ink 69">
                  <a:extLst>
                    <a:ext uri="{FF2B5EF4-FFF2-40B4-BE49-F238E27FC236}">
                      <a16:creationId xmlns:a16="http://schemas.microsoft.com/office/drawing/2014/main" id="{21A9BCEC-4B2F-8BD5-DA5D-FFAF6BDE06B1}"/>
                    </a:ext>
                  </a:extLst>
                </p:cNvPr>
                <p:cNvPicPr/>
                <p:nvPr/>
              </p:nvPicPr>
              <p:blipFill>
                <a:blip r:embed="rId93"/>
                <a:stretch>
                  <a:fillRect/>
                </a:stretch>
              </p:blipFill>
              <p:spPr>
                <a:xfrm>
                  <a:off x="917758" y="4794623"/>
                  <a:ext cx="640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Ink 70">
                  <a:extLst>
                    <a:ext uri="{FF2B5EF4-FFF2-40B4-BE49-F238E27FC236}">
                      <a16:creationId xmlns:a16="http://schemas.microsoft.com/office/drawing/2014/main" id="{EE974CC2-0E74-07EF-8AE2-D3ACA62EEBD7}"/>
                    </a:ext>
                  </a:extLst>
                </p14:cNvPr>
                <p14:cNvContentPartPr/>
                <p14:nvPr/>
              </p14:nvContentPartPr>
              <p14:xfrm>
                <a:off x="1067878" y="4871663"/>
                <a:ext cx="83880" cy="138240"/>
              </p14:xfrm>
            </p:contentPart>
          </mc:Choice>
          <mc:Fallback xmlns="">
            <p:pic>
              <p:nvPicPr>
                <p:cNvPr id="71" name="Ink 70">
                  <a:extLst>
                    <a:ext uri="{FF2B5EF4-FFF2-40B4-BE49-F238E27FC236}">
                      <a16:creationId xmlns:a16="http://schemas.microsoft.com/office/drawing/2014/main" id="{EE974CC2-0E74-07EF-8AE2-D3ACA62EEBD7}"/>
                    </a:ext>
                  </a:extLst>
                </p:cNvPr>
                <p:cNvPicPr/>
                <p:nvPr/>
              </p:nvPicPr>
              <p:blipFill>
                <a:blip r:embed="rId95"/>
                <a:stretch>
                  <a:fillRect/>
                </a:stretch>
              </p:blipFill>
              <p:spPr>
                <a:xfrm>
                  <a:off x="1058878" y="4863023"/>
                  <a:ext cx="101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667455B6-73C1-323E-70A9-BDA6DE2768E4}"/>
                    </a:ext>
                  </a:extLst>
                </p14:cNvPr>
                <p14:cNvContentPartPr/>
                <p14:nvPr/>
              </p14:nvContentPartPr>
              <p14:xfrm>
                <a:off x="1250758" y="4864823"/>
                <a:ext cx="113400" cy="153720"/>
              </p14:xfrm>
            </p:contentPart>
          </mc:Choice>
          <mc:Fallback xmlns="">
            <p:pic>
              <p:nvPicPr>
                <p:cNvPr id="72" name="Ink 71">
                  <a:extLst>
                    <a:ext uri="{FF2B5EF4-FFF2-40B4-BE49-F238E27FC236}">
                      <a16:creationId xmlns:a16="http://schemas.microsoft.com/office/drawing/2014/main" id="{667455B6-73C1-323E-70A9-BDA6DE2768E4}"/>
                    </a:ext>
                  </a:extLst>
                </p:cNvPr>
                <p:cNvPicPr/>
                <p:nvPr/>
              </p:nvPicPr>
              <p:blipFill>
                <a:blip r:embed="rId97"/>
                <a:stretch>
                  <a:fillRect/>
                </a:stretch>
              </p:blipFill>
              <p:spPr>
                <a:xfrm>
                  <a:off x="1242118" y="4856183"/>
                  <a:ext cx="131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D6F06381-A379-D946-A9B5-F42D66927E04}"/>
                    </a:ext>
                  </a:extLst>
                </p14:cNvPr>
                <p14:cNvContentPartPr/>
                <p14:nvPr/>
              </p14:nvContentPartPr>
              <p14:xfrm>
                <a:off x="1471078" y="4880663"/>
                <a:ext cx="117000" cy="137160"/>
              </p14:xfrm>
            </p:contentPart>
          </mc:Choice>
          <mc:Fallback xmlns="">
            <p:pic>
              <p:nvPicPr>
                <p:cNvPr id="73" name="Ink 72">
                  <a:extLst>
                    <a:ext uri="{FF2B5EF4-FFF2-40B4-BE49-F238E27FC236}">
                      <a16:creationId xmlns:a16="http://schemas.microsoft.com/office/drawing/2014/main" id="{D6F06381-A379-D946-A9B5-F42D66927E04}"/>
                    </a:ext>
                  </a:extLst>
                </p:cNvPr>
                <p:cNvPicPr/>
                <p:nvPr/>
              </p:nvPicPr>
              <p:blipFill>
                <a:blip r:embed="rId99"/>
                <a:stretch>
                  <a:fillRect/>
                </a:stretch>
              </p:blipFill>
              <p:spPr>
                <a:xfrm>
                  <a:off x="1462438" y="4871663"/>
                  <a:ext cx="134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ED72FEB4-5075-D67D-BCC6-2E59349946AD}"/>
                    </a:ext>
                  </a:extLst>
                </p14:cNvPr>
                <p14:cNvContentPartPr/>
                <p14:nvPr/>
              </p14:nvContentPartPr>
              <p14:xfrm>
                <a:off x="1766998" y="4912343"/>
                <a:ext cx="145800" cy="10440"/>
              </p14:xfrm>
            </p:contentPart>
          </mc:Choice>
          <mc:Fallback xmlns="">
            <p:pic>
              <p:nvPicPr>
                <p:cNvPr id="74" name="Ink 73">
                  <a:extLst>
                    <a:ext uri="{FF2B5EF4-FFF2-40B4-BE49-F238E27FC236}">
                      <a16:creationId xmlns:a16="http://schemas.microsoft.com/office/drawing/2014/main" id="{ED72FEB4-5075-D67D-BCC6-2E59349946AD}"/>
                    </a:ext>
                  </a:extLst>
                </p:cNvPr>
                <p:cNvPicPr/>
                <p:nvPr/>
              </p:nvPicPr>
              <p:blipFill>
                <a:blip r:embed="rId101"/>
                <a:stretch>
                  <a:fillRect/>
                </a:stretch>
              </p:blipFill>
              <p:spPr>
                <a:xfrm>
                  <a:off x="1758358" y="4903343"/>
                  <a:ext cx="163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Ink 74">
                  <a:extLst>
                    <a:ext uri="{FF2B5EF4-FFF2-40B4-BE49-F238E27FC236}">
                      <a16:creationId xmlns:a16="http://schemas.microsoft.com/office/drawing/2014/main" id="{55C71D6E-A562-CBE8-A454-6D870F7A04CA}"/>
                    </a:ext>
                  </a:extLst>
                </p14:cNvPr>
                <p14:cNvContentPartPr/>
                <p14:nvPr/>
              </p14:nvContentPartPr>
              <p14:xfrm>
                <a:off x="2077678" y="4811183"/>
                <a:ext cx="149040" cy="225360"/>
              </p14:xfrm>
            </p:contentPart>
          </mc:Choice>
          <mc:Fallback xmlns="">
            <p:pic>
              <p:nvPicPr>
                <p:cNvPr id="75" name="Ink 74">
                  <a:extLst>
                    <a:ext uri="{FF2B5EF4-FFF2-40B4-BE49-F238E27FC236}">
                      <a16:creationId xmlns:a16="http://schemas.microsoft.com/office/drawing/2014/main" id="{55C71D6E-A562-CBE8-A454-6D870F7A04CA}"/>
                    </a:ext>
                  </a:extLst>
                </p:cNvPr>
                <p:cNvPicPr/>
                <p:nvPr/>
              </p:nvPicPr>
              <p:blipFill>
                <a:blip r:embed="rId103"/>
                <a:stretch>
                  <a:fillRect/>
                </a:stretch>
              </p:blipFill>
              <p:spPr>
                <a:xfrm>
                  <a:off x="2068678" y="4802183"/>
                  <a:ext cx="166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Ink 75">
                  <a:extLst>
                    <a:ext uri="{FF2B5EF4-FFF2-40B4-BE49-F238E27FC236}">
                      <a16:creationId xmlns:a16="http://schemas.microsoft.com/office/drawing/2014/main" id="{3E9B5F2B-297D-1A90-3643-2FD4F298939E}"/>
                    </a:ext>
                  </a:extLst>
                </p14:cNvPr>
                <p14:cNvContentPartPr/>
                <p14:nvPr/>
              </p14:nvContentPartPr>
              <p14:xfrm>
                <a:off x="2258398" y="4856183"/>
                <a:ext cx="122040" cy="174600"/>
              </p14:xfrm>
            </p:contentPart>
          </mc:Choice>
          <mc:Fallback xmlns="">
            <p:pic>
              <p:nvPicPr>
                <p:cNvPr id="76" name="Ink 75">
                  <a:extLst>
                    <a:ext uri="{FF2B5EF4-FFF2-40B4-BE49-F238E27FC236}">
                      <a16:creationId xmlns:a16="http://schemas.microsoft.com/office/drawing/2014/main" id="{3E9B5F2B-297D-1A90-3643-2FD4F298939E}"/>
                    </a:ext>
                  </a:extLst>
                </p:cNvPr>
                <p:cNvPicPr/>
                <p:nvPr/>
              </p:nvPicPr>
              <p:blipFill>
                <a:blip r:embed="rId105"/>
                <a:stretch>
                  <a:fillRect/>
                </a:stretch>
              </p:blipFill>
              <p:spPr>
                <a:xfrm>
                  <a:off x="2249398" y="4847543"/>
                  <a:ext cx="1396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Ink 76">
                  <a:extLst>
                    <a:ext uri="{FF2B5EF4-FFF2-40B4-BE49-F238E27FC236}">
                      <a16:creationId xmlns:a16="http://schemas.microsoft.com/office/drawing/2014/main" id="{C68CDBC5-5F88-CCA5-8B13-28D8D70BFDDF}"/>
                    </a:ext>
                  </a:extLst>
                </p14:cNvPr>
                <p14:cNvContentPartPr/>
                <p14:nvPr/>
              </p14:nvContentPartPr>
              <p14:xfrm>
                <a:off x="2417158" y="4864103"/>
                <a:ext cx="142920" cy="160560"/>
              </p14:xfrm>
            </p:contentPart>
          </mc:Choice>
          <mc:Fallback xmlns="">
            <p:pic>
              <p:nvPicPr>
                <p:cNvPr id="77" name="Ink 76">
                  <a:extLst>
                    <a:ext uri="{FF2B5EF4-FFF2-40B4-BE49-F238E27FC236}">
                      <a16:creationId xmlns:a16="http://schemas.microsoft.com/office/drawing/2014/main" id="{C68CDBC5-5F88-CCA5-8B13-28D8D70BFDDF}"/>
                    </a:ext>
                  </a:extLst>
                </p:cNvPr>
                <p:cNvPicPr/>
                <p:nvPr/>
              </p:nvPicPr>
              <p:blipFill>
                <a:blip r:embed="rId107"/>
                <a:stretch>
                  <a:fillRect/>
                </a:stretch>
              </p:blipFill>
              <p:spPr>
                <a:xfrm>
                  <a:off x="2408518" y="4855463"/>
                  <a:ext cx="160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Ink 77">
                  <a:extLst>
                    <a:ext uri="{FF2B5EF4-FFF2-40B4-BE49-F238E27FC236}">
                      <a16:creationId xmlns:a16="http://schemas.microsoft.com/office/drawing/2014/main" id="{FF734E04-B45F-1046-54FF-7897451C1DAF}"/>
                    </a:ext>
                  </a:extLst>
                </p14:cNvPr>
                <p14:cNvContentPartPr/>
                <p14:nvPr/>
              </p14:nvContentPartPr>
              <p14:xfrm>
                <a:off x="2606158" y="4881023"/>
                <a:ext cx="111600" cy="135000"/>
              </p14:xfrm>
            </p:contentPart>
          </mc:Choice>
          <mc:Fallback xmlns="">
            <p:pic>
              <p:nvPicPr>
                <p:cNvPr id="78" name="Ink 77">
                  <a:extLst>
                    <a:ext uri="{FF2B5EF4-FFF2-40B4-BE49-F238E27FC236}">
                      <a16:creationId xmlns:a16="http://schemas.microsoft.com/office/drawing/2014/main" id="{FF734E04-B45F-1046-54FF-7897451C1DAF}"/>
                    </a:ext>
                  </a:extLst>
                </p:cNvPr>
                <p:cNvPicPr/>
                <p:nvPr/>
              </p:nvPicPr>
              <p:blipFill>
                <a:blip r:embed="rId109"/>
                <a:stretch>
                  <a:fillRect/>
                </a:stretch>
              </p:blipFill>
              <p:spPr>
                <a:xfrm>
                  <a:off x="2597158" y="4872023"/>
                  <a:ext cx="1292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Ink 78">
                  <a:extLst>
                    <a:ext uri="{FF2B5EF4-FFF2-40B4-BE49-F238E27FC236}">
                      <a16:creationId xmlns:a16="http://schemas.microsoft.com/office/drawing/2014/main" id="{DB34494D-FE9C-096C-506A-33F4BEE07C0B}"/>
                    </a:ext>
                  </a:extLst>
                </p14:cNvPr>
                <p14:cNvContentPartPr/>
                <p14:nvPr/>
              </p14:nvContentPartPr>
              <p14:xfrm>
                <a:off x="2770318" y="4778783"/>
                <a:ext cx="304200" cy="261720"/>
              </p14:xfrm>
            </p:contentPart>
          </mc:Choice>
          <mc:Fallback xmlns="">
            <p:pic>
              <p:nvPicPr>
                <p:cNvPr id="79" name="Ink 78">
                  <a:extLst>
                    <a:ext uri="{FF2B5EF4-FFF2-40B4-BE49-F238E27FC236}">
                      <a16:creationId xmlns:a16="http://schemas.microsoft.com/office/drawing/2014/main" id="{DB34494D-FE9C-096C-506A-33F4BEE07C0B}"/>
                    </a:ext>
                  </a:extLst>
                </p:cNvPr>
                <p:cNvPicPr/>
                <p:nvPr/>
              </p:nvPicPr>
              <p:blipFill>
                <a:blip r:embed="rId111"/>
                <a:stretch>
                  <a:fillRect/>
                </a:stretch>
              </p:blipFill>
              <p:spPr>
                <a:xfrm>
                  <a:off x="2761678" y="4769783"/>
                  <a:ext cx="3218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0" name="Ink 79">
                  <a:extLst>
                    <a:ext uri="{FF2B5EF4-FFF2-40B4-BE49-F238E27FC236}">
                      <a16:creationId xmlns:a16="http://schemas.microsoft.com/office/drawing/2014/main" id="{0188A315-65D3-EF88-9370-B96FB85B5088}"/>
                    </a:ext>
                  </a:extLst>
                </p14:cNvPr>
                <p14:cNvContentPartPr/>
                <p14:nvPr/>
              </p14:nvContentPartPr>
              <p14:xfrm>
                <a:off x="3168838" y="4927463"/>
                <a:ext cx="74880" cy="14400"/>
              </p14:xfrm>
            </p:contentPart>
          </mc:Choice>
          <mc:Fallback xmlns="">
            <p:pic>
              <p:nvPicPr>
                <p:cNvPr id="80" name="Ink 79">
                  <a:extLst>
                    <a:ext uri="{FF2B5EF4-FFF2-40B4-BE49-F238E27FC236}">
                      <a16:creationId xmlns:a16="http://schemas.microsoft.com/office/drawing/2014/main" id="{0188A315-65D3-EF88-9370-B96FB85B5088}"/>
                    </a:ext>
                  </a:extLst>
                </p:cNvPr>
                <p:cNvPicPr/>
                <p:nvPr/>
              </p:nvPicPr>
              <p:blipFill>
                <a:blip r:embed="rId113"/>
                <a:stretch>
                  <a:fillRect/>
                </a:stretch>
              </p:blipFill>
              <p:spPr>
                <a:xfrm>
                  <a:off x="3160198" y="4918823"/>
                  <a:ext cx="92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1" name="Ink 80">
                  <a:extLst>
                    <a:ext uri="{FF2B5EF4-FFF2-40B4-BE49-F238E27FC236}">
                      <a16:creationId xmlns:a16="http://schemas.microsoft.com/office/drawing/2014/main" id="{3ED0E37B-45D4-FAF8-29CB-9EDB97F72441}"/>
                    </a:ext>
                  </a:extLst>
                </p14:cNvPr>
                <p14:cNvContentPartPr/>
                <p14:nvPr/>
              </p14:nvContentPartPr>
              <p14:xfrm>
                <a:off x="3376558" y="4783103"/>
                <a:ext cx="137160" cy="315000"/>
              </p14:xfrm>
            </p:contentPart>
          </mc:Choice>
          <mc:Fallback xmlns="">
            <p:pic>
              <p:nvPicPr>
                <p:cNvPr id="81" name="Ink 80">
                  <a:extLst>
                    <a:ext uri="{FF2B5EF4-FFF2-40B4-BE49-F238E27FC236}">
                      <a16:creationId xmlns:a16="http://schemas.microsoft.com/office/drawing/2014/main" id="{3ED0E37B-45D4-FAF8-29CB-9EDB97F72441}"/>
                    </a:ext>
                  </a:extLst>
                </p:cNvPr>
                <p:cNvPicPr/>
                <p:nvPr/>
              </p:nvPicPr>
              <p:blipFill>
                <a:blip r:embed="rId115"/>
                <a:stretch>
                  <a:fillRect/>
                </a:stretch>
              </p:blipFill>
              <p:spPr>
                <a:xfrm>
                  <a:off x="3367918" y="4774463"/>
                  <a:ext cx="1548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Ink 81">
                  <a:extLst>
                    <a:ext uri="{FF2B5EF4-FFF2-40B4-BE49-F238E27FC236}">
                      <a16:creationId xmlns:a16="http://schemas.microsoft.com/office/drawing/2014/main" id="{83D54522-F8FE-A1A9-1E80-EE0D223F8585}"/>
                    </a:ext>
                  </a:extLst>
                </p14:cNvPr>
                <p14:cNvContentPartPr/>
                <p14:nvPr/>
              </p14:nvContentPartPr>
              <p14:xfrm>
                <a:off x="3545758" y="4833863"/>
                <a:ext cx="114120" cy="159120"/>
              </p14:xfrm>
            </p:contentPart>
          </mc:Choice>
          <mc:Fallback xmlns="">
            <p:pic>
              <p:nvPicPr>
                <p:cNvPr id="82" name="Ink 81">
                  <a:extLst>
                    <a:ext uri="{FF2B5EF4-FFF2-40B4-BE49-F238E27FC236}">
                      <a16:creationId xmlns:a16="http://schemas.microsoft.com/office/drawing/2014/main" id="{83D54522-F8FE-A1A9-1E80-EE0D223F8585}"/>
                    </a:ext>
                  </a:extLst>
                </p:cNvPr>
                <p:cNvPicPr/>
                <p:nvPr/>
              </p:nvPicPr>
              <p:blipFill>
                <a:blip r:embed="rId117"/>
                <a:stretch>
                  <a:fillRect/>
                </a:stretch>
              </p:blipFill>
              <p:spPr>
                <a:xfrm>
                  <a:off x="3536758" y="4824863"/>
                  <a:ext cx="131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Ink 82">
                  <a:extLst>
                    <a:ext uri="{FF2B5EF4-FFF2-40B4-BE49-F238E27FC236}">
                      <a16:creationId xmlns:a16="http://schemas.microsoft.com/office/drawing/2014/main" id="{2026F21D-2376-F170-1FDA-DE023CC26DA1}"/>
                    </a:ext>
                  </a:extLst>
                </p14:cNvPr>
                <p14:cNvContentPartPr/>
                <p14:nvPr/>
              </p14:nvContentPartPr>
              <p14:xfrm>
                <a:off x="3728638" y="4816943"/>
                <a:ext cx="100440" cy="176760"/>
              </p14:xfrm>
            </p:contentPart>
          </mc:Choice>
          <mc:Fallback xmlns="">
            <p:pic>
              <p:nvPicPr>
                <p:cNvPr id="83" name="Ink 82">
                  <a:extLst>
                    <a:ext uri="{FF2B5EF4-FFF2-40B4-BE49-F238E27FC236}">
                      <a16:creationId xmlns:a16="http://schemas.microsoft.com/office/drawing/2014/main" id="{2026F21D-2376-F170-1FDA-DE023CC26DA1}"/>
                    </a:ext>
                  </a:extLst>
                </p:cNvPr>
                <p:cNvPicPr/>
                <p:nvPr/>
              </p:nvPicPr>
              <p:blipFill>
                <a:blip r:embed="rId119"/>
                <a:stretch>
                  <a:fillRect/>
                </a:stretch>
              </p:blipFill>
              <p:spPr>
                <a:xfrm>
                  <a:off x="3719638" y="4807943"/>
                  <a:ext cx="118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4" name="Ink 83">
                  <a:extLst>
                    <a:ext uri="{FF2B5EF4-FFF2-40B4-BE49-F238E27FC236}">
                      <a16:creationId xmlns:a16="http://schemas.microsoft.com/office/drawing/2014/main" id="{CE87128F-D19B-A42D-B6C6-F1D2FCEEA898}"/>
                    </a:ext>
                  </a:extLst>
                </p14:cNvPr>
                <p14:cNvContentPartPr/>
                <p14:nvPr/>
              </p14:nvContentPartPr>
              <p14:xfrm>
                <a:off x="3892078" y="4823063"/>
                <a:ext cx="28080" cy="185760"/>
              </p14:xfrm>
            </p:contentPart>
          </mc:Choice>
          <mc:Fallback xmlns="">
            <p:pic>
              <p:nvPicPr>
                <p:cNvPr id="84" name="Ink 83">
                  <a:extLst>
                    <a:ext uri="{FF2B5EF4-FFF2-40B4-BE49-F238E27FC236}">
                      <a16:creationId xmlns:a16="http://schemas.microsoft.com/office/drawing/2014/main" id="{CE87128F-D19B-A42D-B6C6-F1D2FCEEA898}"/>
                    </a:ext>
                  </a:extLst>
                </p:cNvPr>
                <p:cNvPicPr/>
                <p:nvPr/>
              </p:nvPicPr>
              <p:blipFill>
                <a:blip r:embed="rId121"/>
                <a:stretch>
                  <a:fillRect/>
                </a:stretch>
              </p:blipFill>
              <p:spPr>
                <a:xfrm>
                  <a:off x="3883438" y="4814423"/>
                  <a:ext cx="457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5" name="Ink 84">
                  <a:extLst>
                    <a:ext uri="{FF2B5EF4-FFF2-40B4-BE49-F238E27FC236}">
                      <a16:creationId xmlns:a16="http://schemas.microsoft.com/office/drawing/2014/main" id="{E5FA0CBB-035E-44B8-151D-930017EA353A}"/>
                    </a:ext>
                  </a:extLst>
                </p14:cNvPr>
                <p14:cNvContentPartPr/>
                <p14:nvPr/>
              </p14:nvContentPartPr>
              <p14:xfrm>
                <a:off x="4021678" y="4829543"/>
                <a:ext cx="87840" cy="180720"/>
              </p14:xfrm>
            </p:contentPart>
          </mc:Choice>
          <mc:Fallback xmlns="">
            <p:pic>
              <p:nvPicPr>
                <p:cNvPr id="85" name="Ink 84">
                  <a:extLst>
                    <a:ext uri="{FF2B5EF4-FFF2-40B4-BE49-F238E27FC236}">
                      <a16:creationId xmlns:a16="http://schemas.microsoft.com/office/drawing/2014/main" id="{E5FA0CBB-035E-44B8-151D-930017EA353A}"/>
                    </a:ext>
                  </a:extLst>
                </p:cNvPr>
                <p:cNvPicPr/>
                <p:nvPr/>
              </p:nvPicPr>
              <p:blipFill>
                <a:blip r:embed="rId123"/>
                <a:stretch>
                  <a:fillRect/>
                </a:stretch>
              </p:blipFill>
              <p:spPr>
                <a:xfrm>
                  <a:off x="4013038" y="4820903"/>
                  <a:ext cx="1054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6" name="Ink 85">
                  <a:extLst>
                    <a:ext uri="{FF2B5EF4-FFF2-40B4-BE49-F238E27FC236}">
                      <a16:creationId xmlns:a16="http://schemas.microsoft.com/office/drawing/2014/main" id="{EAA03087-2878-0815-E96F-55177175DB83}"/>
                    </a:ext>
                  </a:extLst>
                </p14:cNvPr>
                <p14:cNvContentPartPr/>
                <p14:nvPr/>
              </p14:nvContentPartPr>
              <p14:xfrm>
                <a:off x="4140118" y="4861943"/>
                <a:ext cx="81720" cy="115200"/>
              </p14:xfrm>
            </p:contentPart>
          </mc:Choice>
          <mc:Fallback xmlns="">
            <p:pic>
              <p:nvPicPr>
                <p:cNvPr id="86" name="Ink 85">
                  <a:extLst>
                    <a:ext uri="{FF2B5EF4-FFF2-40B4-BE49-F238E27FC236}">
                      <a16:creationId xmlns:a16="http://schemas.microsoft.com/office/drawing/2014/main" id="{EAA03087-2878-0815-E96F-55177175DB83}"/>
                    </a:ext>
                  </a:extLst>
                </p:cNvPr>
                <p:cNvPicPr/>
                <p:nvPr/>
              </p:nvPicPr>
              <p:blipFill>
                <a:blip r:embed="rId125"/>
                <a:stretch>
                  <a:fillRect/>
                </a:stretch>
              </p:blipFill>
              <p:spPr>
                <a:xfrm>
                  <a:off x="4131478" y="4852943"/>
                  <a:ext cx="99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7" name="Ink 86">
                  <a:extLst>
                    <a:ext uri="{FF2B5EF4-FFF2-40B4-BE49-F238E27FC236}">
                      <a16:creationId xmlns:a16="http://schemas.microsoft.com/office/drawing/2014/main" id="{3647C5DC-9631-9558-2D14-9091881915D3}"/>
                    </a:ext>
                  </a:extLst>
                </p14:cNvPr>
                <p14:cNvContentPartPr/>
                <p14:nvPr/>
              </p14:nvContentPartPr>
              <p14:xfrm>
                <a:off x="4289518" y="4860863"/>
                <a:ext cx="99360" cy="317880"/>
              </p14:xfrm>
            </p:contentPart>
          </mc:Choice>
          <mc:Fallback xmlns="">
            <p:pic>
              <p:nvPicPr>
                <p:cNvPr id="87" name="Ink 86">
                  <a:extLst>
                    <a:ext uri="{FF2B5EF4-FFF2-40B4-BE49-F238E27FC236}">
                      <a16:creationId xmlns:a16="http://schemas.microsoft.com/office/drawing/2014/main" id="{3647C5DC-9631-9558-2D14-9091881915D3}"/>
                    </a:ext>
                  </a:extLst>
                </p:cNvPr>
                <p:cNvPicPr/>
                <p:nvPr/>
              </p:nvPicPr>
              <p:blipFill>
                <a:blip r:embed="rId127"/>
                <a:stretch>
                  <a:fillRect/>
                </a:stretch>
              </p:blipFill>
              <p:spPr>
                <a:xfrm>
                  <a:off x="4280878" y="4852223"/>
                  <a:ext cx="1170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Ink 87">
                  <a:extLst>
                    <a:ext uri="{FF2B5EF4-FFF2-40B4-BE49-F238E27FC236}">
                      <a16:creationId xmlns:a16="http://schemas.microsoft.com/office/drawing/2014/main" id="{D1A3A9A0-CA26-F198-0322-C5955264ECDA}"/>
                    </a:ext>
                  </a:extLst>
                </p14:cNvPr>
                <p14:cNvContentPartPr/>
                <p14:nvPr/>
              </p14:nvContentPartPr>
              <p14:xfrm>
                <a:off x="4452238" y="4872023"/>
                <a:ext cx="81000" cy="122760"/>
              </p14:xfrm>
            </p:contentPart>
          </mc:Choice>
          <mc:Fallback xmlns="">
            <p:pic>
              <p:nvPicPr>
                <p:cNvPr id="88" name="Ink 87">
                  <a:extLst>
                    <a:ext uri="{FF2B5EF4-FFF2-40B4-BE49-F238E27FC236}">
                      <a16:creationId xmlns:a16="http://schemas.microsoft.com/office/drawing/2014/main" id="{D1A3A9A0-CA26-F198-0322-C5955264ECDA}"/>
                    </a:ext>
                  </a:extLst>
                </p:cNvPr>
                <p:cNvPicPr/>
                <p:nvPr/>
              </p:nvPicPr>
              <p:blipFill>
                <a:blip r:embed="rId129"/>
                <a:stretch>
                  <a:fillRect/>
                </a:stretch>
              </p:blipFill>
              <p:spPr>
                <a:xfrm>
                  <a:off x="4443598" y="4863383"/>
                  <a:ext cx="98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Ink 88">
                  <a:extLst>
                    <a:ext uri="{FF2B5EF4-FFF2-40B4-BE49-F238E27FC236}">
                      <a16:creationId xmlns:a16="http://schemas.microsoft.com/office/drawing/2014/main" id="{29F953B4-8914-E26D-1003-5BE1B076AA2A}"/>
                    </a:ext>
                  </a:extLst>
                </p14:cNvPr>
                <p14:cNvContentPartPr/>
                <p14:nvPr/>
              </p14:nvContentPartPr>
              <p14:xfrm>
                <a:off x="4578238" y="4841423"/>
                <a:ext cx="111600" cy="173160"/>
              </p14:xfrm>
            </p:contentPart>
          </mc:Choice>
          <mc:Fallback xmlns="">
            <p:pic>
              <p:nvPicPr>
                <p:cNvPr id="89" name="Ink 88">
                  <a:extLst>
                    <a:ext uri="{FF2B5EF4-FFF2-40B4-BE49-F238E27FC236}">
                      <a16:creationId xmlns:a16="http://schemas.microsoft.com/office/drawing/2014/main" id="{29F953B4-8914-E26D-1003-5BE1B076AA2A}"/>
                    </a:ext>
                  </a:extLst>
                </p:cNvPr>
                <p:cNvPicPr/>
                <p:nvPr/>
              </p:nvPicPr>
              <p:blipFill>
                <a:blip r:embed="rId131"/>
                <a:stretch>
                  <a:fillRect/>
                </a:stretch>
              </p:blipFill>
              <p:spPr>
                <a:xfrm>
                  <a:off x="4569238" y="4832423"/>
                  <a:ext cx="1292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B03DFC4A-8C02-E452-977C-C8786EE4FB4B}"/>
                    </a:ext>
                  </a:extLst>
                </p14:cNvPr>
                <p14:cNvContentPartPr/>
                <p14:nvPr/>
              </p14:nvContentPartPr>
              <p14:xfrm>
                <a:off x="4834198" y="4847903"/>
                <a:ext cx="135000" cy="199440"/>
              </p14:xfrm>
            </p:contentPart>
          </mc:Choice>
          <mc:Fallback xmlns="">
            <p:pic>
              <p:nvPicPr>
                <p:cNvPr id="90" name="Ink 89">
                  <a:extLst>
                    <a:ext uri="{FF2B5EF4-FFF2-40B4-BE49-F238E27FC236}">
                      <a16:creationId xmlns:a16="http://schemas.microsoft.com/office/drawing/2014/main" id="{B03DFC4A-8C02-E452-977C-C8786EE4FB4B}"/>
                    </a:ext>
                  </a:extLst>
                </p:cNvPr>
                <p:cNvPicPr/>
                <p:nvPr/>
              </p:nvPicPr>
              <p:blipFill>
                <a:blip r:embed="rId133"/>
                <a:stretch>
                  <a:fillRect/>
                </a:stretch>
              </p:blipFill>
              <p:spPr>
                <a:xfrm>
                  <a:off x="4825198" y="4839263"/>
                  <a:ext cx="152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1" name="Ink 90">
                  <a:extLst>
                    <a:ext uri="{FF2B5EF4-FFF2-40B4-BE49-F238E27FC236}">
                      <a16:creationId xmlns:a16="http://schemas.microsoft.com/office/drawing/2014/main" id="{A30E26BD-1881-BED3-DFF1-45505A54A408}"/>
                    </a:ext>
                  </a:extLst>
                </p14:cNvPr>
                <p14:cNvContentPartPr/>
                <p14:nvPr/>
              </p14:nvContentPartPr>
              <p14:xfrm>
                <a:off x="5053798" y="4852943"/>
                <a:ext cx="19440" cy="178920"/>
              </p14:xfrm>
            </p:contentPart>
          </mc:Choice>
          <mc:Fallback xmlns="">
            <p:pic>
              <p:nvPicPr>
                <p:cNvPr id="91" name="Ink 90">
                  <a:extLst>
                    <a:ext uri="{FF2B5EF4-FFF2-40B4-BE49-F238E27FC236}">
                      <a16:creationId xmlns:a16="http://schemas.microsoft.com/office/drawing/2014/main" id="{A30E26BD-1881-BED3-DFF1-45505A54A408}"/>
                    </a:ext>
                  </a:extLst>
                </p:cNvPr>
                <p:cNvPicPr/>
                <p:nvPr/>
              </p:nvPicPr>
              <p:blipFill>
                <a:blip r:embed="rId135"/>
                <a:stretch>
                  <a:fillRect/>
                </a:stretch>
              </p:blipFill>
              <p:spPr>
                <a:xfrm>
                  <a:off x="5045158" y="4843943"/>
                  <a:ext cx="37080" cy="196560"/>
                </a:xfrm>
                <a:prstGeom prst="rect">
                  <a:avLst/>
                </a:prstGeom>
              </p:spPr>
            </p:pic>
          </mc:Fallback>
        </mc:AlternateContent>
      </p:grpSp>
      <p:grpSp>
        <p:nvGrpSpPr>
          <p:cNvPr id="112" name="Group 111">
            <a:extLst>
              <a:ext uri="{FF2B5EF4-FFF2-40B4-BE49-F238E27FC236}">
                <a16:creationId xmlns:a16="http://schemas.microsoft.com/office/drawing/2014/main" id="{999C4FF1-CB8F-4A5C-65F1-06AE517913C6}"/>
              </a:ext>
            </a:extLst>
          </p:cNvPr>
          <p:cNvGrpSpPr/>
          <p:nvPr/>
        </p:nvGrpSpPr>
        <p:grpSpPr>
          <a:xfrm>
            <a:off x="1061038" y="5309063"/>
            <a:ext cx="3392280" cy="282600"/>
            <a:chOff x="1061038" y="5309063"/>
            <a:chExt cx="3392280" cy="282600"/>
          </a:xfrm>
        </p:grpSpPr>
        <mc:AlternateContent xmlns:mc="http://schemas.openxmlformats.org/markup-compatibility/2006" xmlns:p14="http://schemas.microsoft.com/office/powerpoint/2010/main">
          <mc:Choice Requires="p14">
            <p:contentPart p14:bwMode="auto" r:id="rId136">
              <p14:nvContentPartPr>
                <p14:cNvPr id="93" name="Ink 92">
                  <a:extLst>
                    <a:ext uri="{FF2B5EF4-FFF2-40B4-BE49-F238E27FC236}">
                      <a16:creationId xmlns:a16="http://schemas.microsoft.com/office/drawing/2014/main" id="{97378141-8899-639F-D308-B91CDA708B34}"/>
                    </a:ext>
                  </a:extLst>
                </p14:cNvPr>
                <p14:cNvContentPartPr/>
                <p14:nvPr/>
              </p14:nvContentPartPr>
              <p14:xfrm>
                <a:off x="1061038" y="5322743"/>
                <a:ext cx="111960" cy="246240"/>
              </p14:xfrm>
            </p:contentPart>
          </mc:Choice>
          <mc:Fallback xmlns="">
            <p:pic>
              <p:nvPicPr>
                <p:cNvPr id="93" name="Ink 92">
                  <a:extLst>
                    <a:ext uri="{FF2B5EF4-FFF2-40B4-BE49-F238E27FC236}">
                      <a16:creationId xmlns:a16="http://schemas.microsoft.com/office/drawing/2014/main" id="{97378141-8899-639F-D308-B91CDA708B34}"/>
                    </a:ext>
                  </a:extLst>
                </p:cNvPr>
                <p:cNvPicPr/>
                <p:nvPr/>
              </p:nvPicPr>
              <p:blipFill>
                <a:blip r:embed="rId137"/>
                <a:stretch>
                  <a:fillRect/>
                </a:stretch>
              </p:blipFill>
              <p:spPr>
                <a:xfrm>
                  <a:off x="1052038" y="5314103"/>
                  <a:ext cx="1296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Ink 93">
                  <a:extLst>
                    <a:ext uri="{FF2B5EF4-FFF2-40B4-BE49-F238E27FC236}">
                      <a16:creationId xmlns:a16="http://schemas.microsoft.com/office/drawing/2014/main" id="{338FFF8A-5082-41F6-5421-838A25D9A7E1}"/>
                    </a:ext>
                  </a:extLst>
                </p14:cNvPr>
                <p14:cNvContentPartPr/>
                <p14:nvPr/>
              </p14:nvContentPartPr>
              <p14:xfrm>
                <a:off x="1064278" y="5309063"/>
                <a:ext cx="141120" cy="108720"/>
              </p14:xfrm>
            </p:contentPart>
          </mc:Choice>
          <mc:Fallback xmlns="">
            <p:pic>
              <p:nvPicPr>
                <p:cNvPr id="94" name="Ink 93">
                  <a:extLst>
                    <a:ext uri="{FF2B5EF4-FFF2-40B4-BE49-F238E27FC236}">
                      <a16:creationId xmlns:a16="http://schemas.microsoft.com/office/drawing/2014/main" id="{338FFF8A-5082-41F6-5421-838A25D9A7E1}"/>
                    </a:ext>
                  </a:extLst>
                </p:cNvPr>
                <p:cNvPicPr/>
                <p:nvPr/>
              </p:nvPicPr>
              <p:blipFill>
                <a:blip r:embed="rId139"/>
                <a:stretch>
                  <a:fillRect/>
                </a:stretch>
              </p:blipFill>
              <p:spPr>
                <a:xfrm>
                  <a:off x="1055638" y="5300063"/>
                  <a:ext cx="158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Ink 94">
                  <a:extLst>
                    <a:ext uri="{FF2B5EF4-FFF2-40B4-BE49-F238E27FC236}">
                      <a16:creationId xmlns:a16="http://schemas.microsoft.com/office/drawing/2014/main" id="{B0472D2C-FED2-B5BD-2456-CE701816A51C}"/>
                    </a:ext>
                  </a:extLst>
                </p14:cNvPr>
                <p14:cNvContentPartPr/>
                <p14:nvPr/>
              </p14:nvContentPartPr>
              <p14:xfrm>
                <a:off x="1326358" y="5372783"/>
                <a:ext cx="103320" cy="151560"/>
              </p14:xfrm>
            </p:contentPart>
          </mc:Choice>
          <mc:Fallback xmlns="">
            <p:pic>
              <p:nvPicPr>
                <p:cNvPr id="95" name="Ink 94">
                  <a:extLst>
                    <a:ext uri="{FF2B5EF4-FFF2-40B4-BE49-F238E27FC236}">
                      <a16:creationId xmlns:a16="http://schemas.microsoft.com/office/drawing/2014/main" id="{B0472D2C-FED2-B5BD-2456-CE701816A51C}"/>
                    </a:ext>
                  </a:extLst>
                </p:cNvPr>
                <p:cNvPicPr/>
                <p:nvPr/>
              </p:nvPicPr>
              <p:blipFill>
                <a:blip r:embed="rId141"/>
                <a:stretch>
                  <a:fillRect/>
                </a:stretch>
              </p:blipFill>
              <p:spPr>
                <a:xfrm>
                  <a:off x="1317718" y="5363783"/>
                  <a:ext cx="120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6" name="Ink 95">
                  <a:extLst>
                    <a:ext uri="{FF2B5EF4-FFF2-40B4-BE49-F238E27FC236}">
                      <a16:creationId xmlns:a16="http://schemas.microsoft.com/office/drawing/2014/main" id="{A61C88E7-BE7E-2F52-43A4-BF000A1F83C1}"/>
                    </a:ext>
                  </a:extLst>
                </p14:cNvPr>
                <p14:cNvContentPartPr/>
                <p14:nvPr/>
              </p14:nvContentPartPr>
              <p14:xfrm>
                <a:off x="1499158" y="5392223"/>
                <a:ext cx="122400" cy="99720"/>
              </p14:xfrm>
            </p:contentPart>
          </mc:Choice>
          <mc:Fallback xmlns="">
            <p:pic>
              <p:nvPicPr>
                <p:cNvPr id="96" name="Ink 95">
                  <a:extLst>
                    <a:ext uri="{FF2B5EF4-FFF2-40B4-BE49-F238E27FC236}">
                      <a16:creationId xmlns:a16="http://schemas.microsoft.com/office/drawing/2014/main" id="{A61C88E7-BE7E-2F52-43A4-BF000A1F83C1}"/>
                    </a:ext>
                  </a:extLst>
                </p:cNvPr>
                <p:cNvPicPr/>
                <p:nvPr/>
              </p:nvPicPr>
              <p:blipFill>
                <a:blip r:embed="rId143"/>
                <a:stretch>
                  <a:fillRect/>
                </a:stretch>
              </p:blipFill>
              <p:spPr>
                <a:xfrm>
                  <a:off x="1490518" y="5383583"/>
                  <a:ext cx="1400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7" name="Ink 96">
                  <a:extLst>
                    <a:ext uri="{FF2B5EF4-FFF2-40B4-BE49-F238E27FC236}">
                      <a16:creationId xmlns:a16="http://schemas.microsoft.com/office/drawing/2014/main" id="{36ECDBB4-2A18-F2D0-04BE-B9F941C7F2CD}"/>
                    </a:ext>
                  </a:extLst>
                </p14:cNvPr>
                <p14:cNvContentPartPr/>
                <p14:nvPr/>
              </p14:nvContentPartPr>
              <p14:xfrm>
                <a:off x="1803718" y="5435783"/>
                <a:ext cx="106560" cy="7200"/>
              </p14:xfrm>
            </p:contentPart>
          </mc:Choice>
          <mc:Fallback xmlns="">
            <p:pic>
              <p:nvPicPr>
                <p:cNvPr id="97" name="Ink 96">
                  <a:extLst>
                    <a:ext uri="{FF2B5EF4-FFF2-40B4-BE49-F238E27FC236}">
                      <a16:creationId xmlns:a16="http://schemas.microsoft.com/office/drawing/2014/main" id="{36ECDBB4-2A18-F2D0-04BE-B9F941C7F2CD}"/>
                    </a:ext>
                  </a:extLst>
                </p:cNvPr>
                <p:cNvPicPr/>
                <p:nvPr/>
              </p:nvPicPr>
              <p:blipFill>
                <a:blip r:embed="rId145"/>
                <a:stretch>
                  <a:fillRect/>
                </a:stretch>
              </p:blipFill>
              <p:spPr>
                <a:xfrm>
                  <a:off x="1794718" y="5426783"/>
                  <a:ext cx="124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8" name="Ink 97">
                  <a:extLst>
                    <a:ext uri="{FF2B5EF4-FFF2-40B4-BE49-F238E27FC236}">
                      <a16:creationId xmlns:a16="http://schemas.microsoft.com/office/drawing/2014/main" id="{09680F72-3788-DF2A-D960-DCC6C913F761}"/>
                    </a:ext>
                  </a:extLst>
                </p14:cNvPr>
                <p14:cNvContentPartPr/>
                <p14:nvPr/>
              </p14:nvContentPartPr>
              <p14:xfrm>
                <a:off x="2048878" y="5328143"/>
                <a:ext cx="176040" cy="240120"/>
              </p14:xfrm>
            </p:contentPart>
          </mc:Choice>
          <mc:Fallback xmlns="">
            <p:pic>
              <p:nvPicPr>
                <p:cNvPr id="98" name="Ink 97">
                  <a:extLst>
                    <a:ext uri="{FF2B5EF4-FFF2-40B4-BE49-F238E27FC236}">
                      <a16:creationId xmlns:a16="http://schemas.microsoft.com/office/drawing/2014/main" id="{09680F72-3788-DF2A-D960-DCC6C913F761}"/>
                    </a:ext>
                  </a:extLst>
                </p:cNvPr>
                <p:cNvPicPr/>
                <p:nvPr/>
              </p:nvPicPr>
              <p:blipFill>
                <a:blip r:embed="rId147"/>
                <a:stretch>
                  <a:fillRect/>
                </a:stretch>
              </p:blipFill>
              <p:spPr>
                <a:xfrm>
                  <a:off x="2040238" y="5319143"/>
                  <a:ext cx="1936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 name="Ink 98">
                  <a:extLst>
                    <a:ext uri="{FF2B5EF4-FFF2-40B4-BE49-F238E27FC236}">
                      <a16:creationId xmlns:a16="http://schemas.microsoft.com/office/drawing/2014/main" id="{149979C4-F270-F819-9AAE-70B5FAC1DDE7}"/>
                    </a:ext>
                  </a:extLst>
                </p14:cNvPr>
                <p14:cNvContentPartPr/>
                <p14:nvPr/>
              </p14:nvContentPartPr>
              <p14:xfrm>
                <a:off x="2281078" y="5441903"/>
                <a:ext cx="124560" cy="128520"/>
              </p14:xfrm>
            </p:contentPart>
          </mc:Choice>
          <mc:Fallback xmlns="">
            <p:pic>
              <p:nvPicPr>
                <p:cNvPr id="99" name="Ink 98">
                  <a:extLst>
                    <a:ext uri="{FF2B5EF4-FFF2-40B4-BE49-F238E27FC236}">
                      <a16:creationId xmlns:a16="http://schemas.microsoft.com/office/drawing/2014/main" id="{149979C4-F270-F819-9AAE-70B5FAC1DDE7}"/>
                    </a:ext>
                  </a:extLst>
                </p:cNvPr>
                <p:cNvPicPr/>
                <p:nvPr/>
              </p:nvPicPr>
              <p:blipFill>
                <a:blip r:embed="rId149"/>
                <a:stretch>
                  <a:fillRect/>
                </a:stretch>
              </p:blipFill>
              <p:spPr>
                <a:xfrm>
                  <a:off x="2272438" y="5433263"/>
                  <a:ext cx="142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Ink 99">
                  <a:extLst>
                    <a:ext uri="{FF2B5EF4-FFF2-40B4-BE49-F238E27FC236}">
                      <a16:creationId xmlns:a16="http://schemas.microsoft.com/office/drawing/2014/main" id="{1CD98BC1-4862-B771-1780-067810F49AE4}"/>
                    </a:ext>
                  </a:extLst>
                </p14:cNvPr>
                <p14:cNvContentPartPr/>
                <p14:nvPr/>
              </p14:nvContentPartPr>
              <p14:xfrm>
                <a:off x="2480158" y="5430743"/>
                <a:ext cx="136800" cy="132120"/>
              </p14:xfrm>
            </p:contentPart>
          </mc:Choice>
          <mc:Fallback xmlns="">
            <p:pic>
              <p:nvPicPr>
                <p:cNvPr id="100" name="Ink 99">
                  <a:extLst>
                    <a:ext uri="{FF2B5EF4-FFF2-40B4-BE49-F238E27FC236}">
                      <a16:creationId xmlns:a16="http://schemas.microsoft.com/office/drawing/2014/main" id="{1CD98BC1-4862-B771-1780-067810F49AE4}"/>
                    </a:ext>
                  </a:extLst>
                </p:cNvPr>
                <p:cNvPicPr/>
                <p:nvPr/>
              </p:nvPicPr>
              <p:blipFill>
                <a:blip r:embed="rId151"/>
                <a:stretch>
                  <a:fillRect/>
                </a:stretch>
              </p:blipFill>
              <p:spPr>
                <a:xfrm>
                  <a:off x="2471158" y="5421743"/>
                  <a:ext cx="1544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F2B38EC7-57F6-DF8C-0C3E-9E8F7D488CF9}"/>
                    </a:ext>
                  </a:extLst>
                </p14:cNvPr>
                <p14:cNvContentPartPr/>
                <p14:nvPr/>
              </p14:nvContentPartPr>
              <p14:xfrm>
                <a:off x="2687518" y="5389343"/>
                <a:ext cx="174600" cy="191160"/>
              </p14:xfrm>
            </p:contentPart>
          </mc:Choice>
          <mc:Fallback xmlns="">
            <p:pic>
              <p:nvPicPr>
                <p:cNvPr id="101" name="Ink 100">
                  <a:extLst>
                    <a:ext uri="{FF2B5EF4-FFF2-40B4-BE49-F238E27FC236}">
                      <a16:creationId xmlns:a16="http://schemas.microsoft.com/office/drawing/2014/main" id="{F2B38EC7-57F6-DF8C-0C3E-9E8F7D488CF9}"/>
                    </a:ext>
                  </a:extLst>
                </p:cNvPr>
                <p:cNvPicPr/>
                <p:nvPr/>
              </p:nvPicPr>
              <p:blipFill>
                <a:blip r:embed="rId153"/>
                <a:stretch>
                  <a:fillRect/>
                </a:stretch>
              </p:blipFill>
              <p:spPr>
                <a:xfrm>
                  <a:off x="2678878" y="5380343"/>
                  <a:ext cx="1922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4B7E20C1-B543-3DA8-A828-4B0EF9CF9866}"/>
                    </a:ext>
                  </a:extLst>
                </p14:cNvPr>
                <p14:cNvContentPartPr/>
                <p14:nvPr/>
              </p14:nvContentPartPr>
              <p14:xfrm>
                <a:off x="3012238" y="5498423"/>
                <a:ext cx="95040" cy="19440"/>
              </p14:xfrm>
            </p:contentPart>
          </mc:Choice>
          <mc:Fallback xmlns="">
            <p:pic>
              <p:nvPicPr>
                <p:cNvPr id="102" name="Ink 101">
                  <a:extLst>
                    <a:ext uri="{FF2B5EF4-FFF2-40B4-BE49-F238E27FC236}">
                      <a16:creationId xmlns:a16="http://schemas.microsoft.com/office/drawing/2014/main" id="{4B7E20C1-B543-3DA8-A828-4B0EF9CF9866}"/>
                    </a:ext>
                  </a:extLst>
                </p:cNvPr>
                <p:cNvPicPr/>
                <p:nvPr/>
              </p:nvPicPr>
              <p:blipFill>
                <a:blip r:embed="rId155"/>
                <a:stretch>
                  <a:fillRect/>
                </a:stretch>
              </p:blipFill>
              <p:spPr>
                <a:xfrm>
                  <a:off x="3003598" y="5489783"/>
                  <a:ext cx="112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7BFD44C3-03E0-A67C-6BB9-A3D02D5F7C80}"/>
                    </a:ext>
                  </a:extLst>
                </p14:cNvPr>
                <p14:cNvContentPartPr/>
                <p14:nvPr/>
              </p14:nvContentPartPr>
              <p14:xfrm>
                <a:off x="3233638" y="5363783"/>
                <a:ext cx="164880" cy="227880"/>
              </p14:xfrm>
            </p:contentPart>
          </mc:Choice>
          <mc:Fallback xmlns="">
            <p:pic>
              <p:nvPicPr>
                <p:cNvPr id="103" name="Ink 102">
                  <a:extLst>
                    <a:ext uri="{FF2B5EF4-FFF2-40B4-BE49-F238E27FC236}">
                      <a16:creationId xmlns:a16="http://schemas.microsoft.com/office/drawing/2014/main" id="{7BFD44C3-03E0-A67C-6BB9-A3D02D5F7C80}"/>
                    </a:ext>
                  </a:extLst>
                </p:cNvPr>
                <p:cNvPicPr/>
                <p:nvPr/>
              </p:nvPicPr>
              <p:blipFill>
                <a:blip r:embed="rId157"/>
                <a:stretch>
                  <a:fillRect/>
                </a:stretch>
              </p:blipFill>
              <p:spPr>
                <a:xfrm>
                  <a:off x="3224998" y="5354783"/>
                  <a:ext cx="1825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Ink 103">
                  <a:extLst>
                    <a:ext uri="{FF2B5EF4-FFF2-40B4-BE49-F238E27FC236}">
                      <a16:creationId xmlns:a16="http://schemas.microsoft.com/office/drawing/2014/main" id="{2AD364AC-E442-9221-A2E2-B5EE2AC91FBD}"/>
                    </a:ext>
                  </a:extLst>
                </p14:cNvPr>
                <p14:cNvContentPartPr/>
                <p14:nvPr/>
              </p14:nvContentPartPr>
              <p14:xfrm>
                <a:off x="3438118" y="5396543"/>
                <a:ext cx="142560" cy="164160"/>
              </p14:xfrm>
            </p:contentPart>
          </mc:Choice>
          <mc:Fallback xmlns="">
            <p:pic>
              <p:nvPicPr>
                <p:cNvPr id="104" name="Ink 103">
                  <a:extLst>
                    <a:ext uri="{FF2B5EF4-FFF2-40B4-BE49-F238E27FC236}">
                      <a16:creationId xmlns:a16="http://schemas.microsoft.com/office/drawing/2014/main" id="{2AD364AC-E442-9221-A2E2-B5EE2AC91FBD}"/>
                    </a:ext>
                  </a:extLst>
                </p:cNvPr>
                <p:cNvPicPr/>
                <p:nvPr/>
              </p:nvPicPr>
              <p:blipFill>
                <a:blip r:embed="rId159"/>
                <a:stretch>
                  <a:fillRect/>
                </a:stretch>
              </p:blipFill>
              <p:spPr>
                <a:xfrm>
                  <a:off x="3429478" y="5387543"/>
                  <a:ext cx="160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Ink 104">
                  <a:extLst>
                    <a:ext uri="{FF2B5EF4-FFF2-40B4-BE49-F238E27FC236}">
                      <a16:creationId xmlns:a16="http://schemas.microsoft.com/office/drawing/2014/main" id="{75C0130B-2445-A27E-84C0-44690A6B09E2}"/>
                    </a:ext>
                  </a:extLst>
                </p14:cNvPr>
                <p14:cNvContentPartPr/>
                <p14:nvPr/>
              </p14:nvContentPartPr>
              <p14:xfrm>
                <a:off x="3632158" y="5411303"/>
                <a:ext cx="18000" cy="128880"/>
              </p14:xfrm>
            </p:contentPart>
          </mc:Choice>
          <mc:Fallback xmlns="">
            <p:pic>
              <p:nvPicPr>
                <p:cNvPr id="105" name="Ink 104">
                  <a:extLst>
                    <a:ext uri="{FF2B5EF4-FFF2-40B4-BE49-F238E27FC236}">
                      <a16:creationId xmlns:a16="http://schemas.microsoft.com/office/drawing/2014/main" id="{75C0130B-2445-A27E-84C0-44690A6B09E2}"/>
                    </a:ext>
                  </a:extLst>
                </p:cNvPr>
                <p:cNvPicPr/>
                <p:nvPr/>
              </p:nvPicPr>
              <p:blipFill>
                <a:blip r:embed="rId161"/>
                <a:stretch>
                  <a:fillRect/>
                </a:stretch>
              </p:blipFill>
              <p:spPr>
                <a:xfrm>
                  <a:off x="3623518" y="5402303"/>
                  <a:ext cx="356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Ink 105">
                  <a:extLst>
                    <a:ext uri="{FF2B5EF4-FFF2-40B4-BE49-F238E27FC236}">
                      <a16:creationId xmlns:a16="http://schemas.microsoft.com/office/drawing/2014/main" id="{D34C1E18-400A-49F3-226B-9E9670D1EE40}"/>
                    </a:ext>
                  </a:extLst>
                </p14:cNvPr>
                <p14:cNvContentPartPr/>
                <p14:nvPr/>
              </p14:nvContentPartPr>
              <p14:xfrm>
                <a:off x="3636118" y="5329943"/>
                <a:ext cx="21600" cy="87840"/>
              </p14:xfrm>
            </p:contentPart>
          </mc:Choice>
          <mc:Fallback xmlns="">
            <p:pic>
              <p:nvPicPr>
                <p:cNvPr id="106" name="Ink 105">
                  <a:extLst>
                    <a:ext uri="{FF2B5EF4-FFF2-40B4-BE49-F238E27FC236}">
                      <a16:creationId xmlns:a16="http://schemas.microsoft.com/office/drawing/2014/main" id="{D34C1E18-400A-49F3-226B-9E9670D1EE40}"/>
                    </a:ext>
                  </a:extLst>
                </p:cNvPr>
                <p:cNvPicPr/>
                <p:nvPr/>
              </p:nvPicPr>
              <p:blipFill>
                <a:blip r:embed="rId163"/>
                <a:stretch>
                  <a:fillRect/>
                </a:stretch>
              </p:blipFill>
              <p:spPr>
                <a:xfrm>
                  <a:off x="3627478" y="5320943"/>
                  <a:ext cx="392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Ink 106">
                  <a:extLst>
                    <a:ext uri="{FF2B5EF4-FFF2-40B4-BE49-F238E27FC236}">
                      <a16:creationId xmlns:a16="http://schemas.microsoft.com/office/drawing/2014/main" id="{81C3FEA3-839D-8F26-121D-8890D19D2D4D}"/>
                    </a:ext>
                  </a:extLst>
                </p14:cNvPr>
                <p14:cNvContentPartPr/>
                <p14:nvPr/>
              </p14:nvContentPartPr>
              <p14:xfrm>
                <a:off x="3676438" y="5392223"/>
                <a:ext cx="92160" cy="147240"/>
              </p14:xfrm>
            </p:contentPart>
          </mc:Choice>
          <mc:Fallback xmlns="">
            <p:pic>
              <p:nvPicPr>
                <p:cNvPr id="107" name="Ink 106">
                  <a:extLst>
                    <a:ext uri="{FF2B5EF4-FFF2-40B4-BE49-F238E27FC236}">
                      <a16:creationId xmlns:a16="http://schemas.microsoft.com/office/drawing/2014/main" id="{81C3FEA3-839D-8F26-121D-8890D19D2D4D}"/>
                    </a:ext>
                  </a:extLst>
                </p:cNvPr>
                <p:cNvPicPr/>
                <p:nvPr/>
              </p:nvPicPr>
              <p:blipFill>
                <a:blip r:embed="rId165"/>
                <a:stretch>
                  <a:fillRect/>
                </a:stretch>
              </p:blipFill>
              <p:spPr>
                <a:xfrm>
                  <a:off x="3667438" y="5383583"/>
                  <a:ext cx="1098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Ink 107">
                  <a:extLst>
                    <a:ext uri="{FF2B5EF4-FFF2-40B4-BE49-F238E27FC236}">
                      <a16:creationId xmlns:a16="http://schemas.microsoft.com/office/drawing/2014/main" id="{E7F39674-2171-BD67-59CA-F3978F924255}"/>
                    </a:ext>
                  </a:extLst>
                </p14:cNvPr>
                <p14:cNvContentPartPr/>
                <p14:nvPr/>
              </p14:nvContentPartPr>
              <p14:xfrm>
                <a:off x="3826918" y="5403023"/>
                <a:ext cx="61200" cy="125280"/>
              </p14:xfrm>
            </p:contentPart>
          </mc:Choice>
          <mc:Fallback xmlns="">
            <p:pic>
              <p:nvPicPr>
                <p:cNvPr id="108" name="Ink 107">
                  <a:extLst>
                    <a:ext uri="{FF2B5EF4-FFF2-40B4-BE49-F238E27FC236}">
                      <a16:creationId xmlns:a16="http://schemas.microsoft.com/office/drawing/2014/main" id="{E7F39674-2171-BD67-59CA-F3978F924255}"/>
                    </a:ext>
                  </a:extLst>
                </p:cNvPr>
                <p:cNvPicPr/>
                <p:nvPr/>
              </p:nvPicPr>
              <p:blipFill>
                <a:blip r:embed="rId167"/>
                <a:stretch>
                  <a:fillRect/>
                </a:stretch>
              </p:blipFill>
              <p:spPr>
                <a:xfrm>
                  <a:off x="3817918" y="5394383"/>
                  <a:ext cx="78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9" name="Ink 108">
                  <a:extLst>
                    <a:ext uri="{FF2B5EF4-FFF2-40B4-BE49-F238E27FC236}">
                      <a16:creationId xmlns:a16="http://schemas.microsoft.com/office/drawing/2014/main" id="{28375600-33B2-4896-3A40-9A2BA4129CBD}"/>
                    </a:ext>
                  </a:extLst>
                </p14:cNvPr>
                <p14:cNvContentPartPr/>
                <p14:nvPr/>
              </p14:nvContentPartPr>
              <p14:xfrm>
                <a:off x="3967678" y="5390063"/>
                <a:ext cx="140760" cy="156600"/>
              </p14:xfrm>
            </p:contentPart>
          </mc:Choice>
          <mc:Fallback xmlns="">
            <p:pic>
              <p:nvPicPr>
                <p:cNvPr id="109" name="Ink 108">
                  <a:extLst>
                    <a:ext uri="{FF2B5EF4-FFF2-40B4-BE49-F238E27FC236}">
                      <a16:creationId xmlns:a16="http://schemas.microsoft.com/office/drawing/2014/main" id="{28375600-33B2-4896-3A40-9A2BA4129CBD}"/>
                    </a:ext>
                  </a:extLst>
                </p:cNvPr>
                <p:cNvPicPr/>
                <p:nvPr/>
              </p:nvPicPr>
              <p:blipFill>
                <a:blip r:embed="rId169"/>
                <a:stretch>
                  <a:fillRect/>
                </a:stretch>
              </p:blipFill>
              <p:spPr>
                <a:xfrm>
                  <a:off x="3958678" y="5381063"/>
                  <a:ext cx="1584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0" name="Ink 109">
                  <a:extLst>
                    <a:ext uri="{FF2B5EF4-FFF2-40B4-BE49-F238E27FC236}">
                      <a16:creationId xmlns:a16="http://schemas.microsoft.com/office/drawing/2014/main" id="{71E5BA20-B785-8356-B8B7-9EF3B1F4FEF1}"/>
                    </a:ext>
                  </a:extLst>
                </p14:cNvPr>
                <p14:cNvContentPartPr/>
                <p14:nvPr/>
              </p14:nvContentPartPr>
              <p14:xfrm>
                <a:off x="4200598" y="5383943"/>
                <a:ext cx="153720" cy="185400"/>
              </p14:xfrm>
            </p:contentPart>
          </mc:Choice>
          <mc:Fallback xmlns="">
            <p:pic>
              <p:nvPicPr>
                <p:cNvPr id="110" name="Ink 109">
                  <a:extLst>
                    <a:ext uri="{FF2B5EF4-FFF2-40B4-BE49-F238E27FC236}">
                      <a16:creationId xmlns:a16="http://schemas.microsoft.com/office/drawing/2014/main" id="{71E5BA20-B785-8356-B8B7-9EF3B1F4FEF1}"/>
                    </a:ext>
                  </a:extLst>
                </p:cNvPr>
                <p:cNvPicPr/>
                <p:nvPr/>
              </p:nvPicPr>
              <p:blipFill>
                <a:blip r:embed="rId171"/>
                <a:stretch>
                  <a:fillRect/>
                </a:stretch>
              </p:blipFill>
              <p:spPr>
                <a:xfrm>
                  <a:off x="4191958" y="5374943"/>
                  <a:ext cx="171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1" name="Ink 110">
                  <a:extLst>
                    <a:ext uri="{FF2B5EF4-FFF2-40B4-BE49-F238E27FC236}">
                      <a16:creationId xmlns:a16="http://schemas.microsoft.com/office/drawing/2014/main" id="{42101A1A-ED4F-440D-034A-6BE14A27D176}"/>
                    </a:ext>
                  </a:extLst>
                </p14:cNvPr>
                <p14:cNvContentPartPr/>
                <p14:nvPr/>
              </p14:nvContentPartPr>
              <p14:xfrm>
                <a:off x="4450438" y="5398703"/>
                <a:ext cx="2880" cy="179640"/>
              </p14:xfrm>
            </p:contentPart>
          </mc:Choice>
          <mc:Fallback xmlns="">
            <p:pic>
              <p:nvPicPr>
                <p:cNvPr id="111" name="Ink 110">
                  <a:extLst>
                    <a:ext uri="{FF2B5EF4-FFF2-40B4-BE49-F238E27FC236}">
                      <a16:creationId xmlns:a16="http://schemas.microsoft.com/office/drawing/2014/main" id="{42101A1A-ED4F-440D-034A-6BE14A27D176}"/>
                    </a:ext>
                  </a:extLst>
                </p:cNvPr>
                <p:cNvPicPr/>
                <p:nvPr/>
              </p:nvPicPr>
              <p:blipFill>
                <a:blip r:embed="rId173"/>
                <a:stretch>
                  <a:fillRect/>
                </a:stretch>
              </p:blipFill>
              <p:spPr>
                <a:xfrm>
                  <a:off x="4441438" y="5390063"/>
                  <a:ext cx="20520" cy="197280"/>
                </a:xfrm>
                <a:prstGeom prst="rect">
                  <a:avLst/>
                </a:prstGeom>
              </p:spPr>
            </p:pic>
          </mc:Fallback>
        </mc:AlternateContent>
      </p:grpSp>
      <p:grpSp>
        <p:nvGrpSpPr>
          <p:cNvPr id="136" name="Group 135">
            <a:extLst>
              <a:ext uri="{FF2B5EF4-FFF2-40B4-BE49-F238E27FC236}">
                <a16:creationId xmlns:a16="http://schemas.microsoft.com/office/drawing/2014/main" id="{BE88E933-F356-DE49-51DB-D961D49B5997}"/>
              </a:ext>
            </a:extLst>
          </p:cNvPr>
          <p:cNvGrpSpPr/>
          <p:nvPr/>
        </p:nvGrpSpPr>
        <p:grpSpPr>
          <a:xfrm>
            <a:off x="996238" y="5757983"/>
            <a:ext cx="4978800" cy="304200"/>
            <a:chOff x="996238" y="5757983"/>
            <a:chExt cx="4978800" cy="304200"/>
          </a:xfrm>
        </p:grpSpPr>
        <mc:AlternateContent xmlns:mc="http://schemas.openxmlformats.org/markup-compatibility/2006" xmlns:p14="http://schemas.microsoft.com/office/powerpoint/2010/main">
          <mc:Choice Requires="p14">
            <p:contentPart p14:bwMode="auto" r:id="rId174">
              <p14:nvContentPartPr>
                <p14:cNvPr id="113" name="Ink 112">
                  <a:extLst>
                    <a:ext uri="{FF2B5EF4-FFF2-40B4-BE49-F238E27FC236}">
                      <a16:creationId xmlns:a16="http://schemas.microsoft.com/office/drawing/2014/main" id="{BD82AEE4-8FFB-C985-0F12-18C2FDE59C91}"/>
                    </a:ext>
                  </a:extLst>
                </p14:cNvPr>
                <p14:cNvContentPartPr/>
                <p14:nvPr/>
              </p14:nvContentPartPr>
              <p14:xfrm>
                <a:off x="996238" y="5794703"/>
                <a:ext cx="200160" cy="244800"/>
              </p14:xfrm>
            </p:contentPart>
          </mc:Choice>
          <mc:Fallback xmlns="">
            <p:pic>
              <p:nvPicPr>
                <p:cNvPr id="113" name="Ink 112">
                  <a:extLst>
                    <a:ext uri="{FF2B5EF4-FFF2-40B4-BE49-F238E27FC236}">
                      <a16:creationId xmlns:a16="http://schemas.microsoft.com/office/drawing/2014/main" id="{BD82AEE4-8FFB-C985-0F12-18C2FDE59C91}"/>
                    </a:ext>
                  </a:extLst>
                </p:cNvPr>
                <p:cNvPicPr/>
                <p:nvPr/>
              </p:nvPicPr>
              <p:blipFill>
                <a:blip r:embed="rId175"/>
                <a:stretch>
                  <a:fillRect/>
                </a:stretch>
              </p:blipFill>
              <p:spPr>
                <a:xfrm>
                  <a:off x="987598" y="5786063"/>
                  <a:ext cx="2178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 name="Ink 113">
                  <a:extLst>
                    <a:ext uri="{FF2B5EF4-FFF2-40B4-BE49-F238E27FC236}">
                      <a16:creationId xmlns:a16="http://schemas.microsoft.com/office/drawing/2014/main" id="{0BD1FB22-B84B-6D32-14FA-F478919FDA0D}"/>
                    </a:ext>
                  </a:extLst>
                </p14:cNvPr>
                <p14:cNvContentPartPr/>
                <p14:nvPr/>
              </p14:nvContentPartPr>
              <p14:xfrm>
                <a:off x="1267678" y="5891183"/>
                <a:ext cx="121680" cy="129240"/>
              </p14:xfrm>
            </p:contentPart>
          </mc:Choice>
          <mc:Fallback xmlns="">
            <p:pic>
              <p:nvPicPr>
                <p:cNvPr id="114" name="Ink 113">
                  <a:extLst>
                    <a:ext uri="{FF2B5EF4-FFF2-40B4-BE49-F238E27FC236}">
                      <a16:creationId xmlns:a16="http://schemas.microsoft.com/office/drawing/2014/main" id="{0BD1FB22-B84B-6D32-14FA-F478919FDA0D}"/>
                    </a:ext>
                  </a:extLst>
                </p:cNvPr>
                <p:cNvPicPr/>
                <p:nvPr/>
              </p:nvPicPr>
              <p:blipFill>
                <a:blip r:embed="rId177"/>
                <a:stretch>
                  <a:fillRect/>
                </a:stretch>
              </p:blipFill>
              <p:spPr>
                <a:xfrm>
                  <a:off x="1258678" y="5882183"/>
                  <a:ext cx="1393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a16="http://schemas.microsoft.com/office/drawing/2014/main" id="{19D473E7-EA16-67D9-1F15-DF25A50C6FA1}"/>
                    </a:ext>
                  </a:extLst>
                </p14:cNvPr>
                <p14:cNvContentPartPr/>
                <p14:nvPr/>
              </p14:nvContentPartPr>
              <p14:xfrm>
                <a:off x="1509238" y="5891183"/>
                <a:ext cx="100800" cy="123480"/>
              </p14:xfrm>
            </p:contentPart>
          </mc:Choice>
          <mc:Fallback xmlns="">
            <p:pic>
              <p:nvPicPr>
                <p:cNvPr id="115" name="Ink 114">
                  <a:extLst>
                    <a:ext uri="{FF2B5EF4-FFF2-40B4-BE49-F238E27FC236}">
                      <a16:creationId xmlns:a16="http://schemas.microsoft.com/office/drawing/2014/main" id="{19D473E7-EA16-67D9-1F15-DF25A50C6FA1}"/>
                    </a:ext>
                  </a:extLst>
                </p:cNvPr>
                <p:cNvPicPr/>
                <p:nvPr/>
              </p:nvPicPr>
              <p:blipFill>
                <a:blip r:embed="rId179"/>
                <a:stretch>
                  <a:fillRect/>
                </a:stretch>
              </p:blipFill>
              <p:spPr>
                <a:xfrm>
                  <a:off x="1500598" y="5882183"/>
                  <a:ext cx="1184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id="{C20CA245-5A67-5E98-4466-A877D466AD20}"/>
                    </a:ext>
                  </a:extLst>
                </p14:cNvPr>
                <p14:cNvContentPartPr/>
                <p14:nvPr/>
              </p14:nvContentPartPr>
              <p14:xfrm>
                <a:off x="1784638" y="5918183"/>
                <a:ext cx="131400" cy="6480"/>
              </p14:xfrm>
            </p:contentPart>
          </mc:Choice>
          <mc:Fallback xmlns="">
            <p:pic>
              <p:nvPicPr>
                <p:cNvPr id="116" name="Ink 115">
                  <a:extLst>
                    <a:ext uri="{FF2B5EF4-FFF2-40B4-BE49-F238E27FC236}">
                      <a16:creationId xmlns:a16="http://schemas.microsoft.com/office/drawing/2014/main" id="{C20CA245-5A67-5E98-4466-A877D466AD20}"/>
                    </a:ext>
                  </a:extLst>
                </p:cNvPr>
                <p:cNvPicPr/>
                <p:nvPr/>
              </p:nvPicPr>
              <p:blipFill>
                <a:blip r:embed="rId181"/>
                <a:stretch>
                  <a:fillRect/>
                </a:stretch>
              </p:blipFill>
              <p:spPr>
                <a:xfrm>
                  <a:off x="1775998" y="5909543"/>
                  <a:ext cx="149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8" name="Ink 117">
                  <a:extLst>
                    <a:ext uri="{FF2B5EF4-FFF2-40B4-BE49-F238E27FC236}">
                      <a16:creationId xmlns:a16="http://schemas.microsoft.com/office/drawing/2014/main" id="{E8ABE1CE-5ED6-432D-6B90-1B0D8311B727}"/>
                    </a:ext>
                  </a:extLst>
                </p14:cNvPr>
                <p14:cNvContentPartPr/>
                <p14:nvPr/>
              </p14:nvContentPartPr>
              <p14:xfrm>
                <a:off x="2123038" y="5868503"/>
                <a:ext cx="155520" cy="143280"/>
              </p14:xfrm>
            </p:contentPart>
          </mc:Choice>
          <mc:Fallback xmlns="">
            <p:pic>
              <p:nvPicPr>
                <p:cNvPr id="118" name="Ink 117">
                  <a:extLst>
                    <a:ext uri="{FF2B5EF4-FFF2-40B4-BE49-F238E27FC236}">
                      <a16:creationId xmlns:a16="http://schemas.microsoft.com/office/drawing/2014/main" id="{E8ABE1CE-5ED6-432D-6B90-1B0D8311B727}"/>
                    </a:ext>
                  </a:extLst>
                </p:cNvPr>
                <p:cNvPicPr/>
                <p:nvPr/>
              </p:nvPicPr>
              <p:blipFill>
                <a:blip r:embed="rId183"/>
                <a:stretch>
                  <a:fillRect/>
                </a:stretch>
              </p:blipFill>
              <p:spPr>
                <a:xfrm>
                  <a:off x="2114398" y="5859863"/>
                  <a:ext cx="173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9" name="Ink 118">
                  <a:extLst>
                    <a:ext uri="{FF2B5EF4-FFF2-40B4-BE49-F238E27FC236}">
                      <a16:creationId xmlns:a16="http://schemas.microsoft.com/office/drawing/2014/main" id="{E2C13430-6FB0-D852-D872-C21093167797}"/>
                    </a:ext>
                  </a:extLst>
                </p14:cNvPr>
                <p14:cNvContentPartPr/>
                <p14:nvPr/>
              </p14:nvContentPartPr>
              <p14:xfrm>
                <a:off x="2344798" y="5875343"/>
                <a:ext cx="500760" cy="144000"/>
              </p14:xfrm>
            </p:contentPart>
          </mc:Choice>
          <mc:Fallback xmlns="">
            <p:pic>
              <p:nvPicPr>
                <p:cNvPr id="119" name="Ink 118">
                  <a:extLst>
                    <a:ext uri="{FF2B5EF4-FFF2-40B4-BE49-F238E27FC236}">
                      <a16:creationId xmlns:a16="http://schemas.microsoft.com/office/drawing/2014/main" id="{E2C13430-6FB0-D852-D872-C21093167797}"/>
                    </a:ext>
                  </a:extLst>
                </p:cNvPr>
                <p:cNvPicPr/>
                <p:nvPr/>
              </p:nvPicPr>
              <p:blipFill>
                <a:blip r:embed="rId185"/>
                <a:stretch>
                  <a:fillRect/>
                </a:stretch>
              </p:blipFill>
              <p:spPr>
                <a:xfrm>
                  <a:off x="2336158" y="5866703"/>
                  <a:ext cx="5184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0" name="Ink 119">
                  <a:extLst>
                    <a:ext uri="{FF2B5EF4-FFF2-40B4-BE49-F238E27FC236}">
                      <a16:creationId xmlns:a16="http://schemas.microsoft.com/office/drawing/2014/main" id="{F181877A-7407-C3CD-72E0-2432E8EEC1F2}"/>
                    </a:ext>
                  </a:extLst>
                </p14:cNvPr>
                <p14:cNvContentPartPr/>
                <p14:nvPr/>
              </p14:nvContentPartPr>
              <p14:xfrm>
                <a:off x="2773198" y="5790743"/>
                <a:ext cx="26280" cy="27720"/>
              </p14:xfrm>
            </p:contentPart>
          </mc:Choice>
          <mc:Fallback xmlns="">
            <p:pic>
              <p:nvPicPr>
                <p:cNvPr id="120" name="Ink 119">
                  <a:extLst>
                    <a:ext uri="{FF2B5EF4-FFF2-40B4-BE49-F238E27FC236}">
                      <a16:creationId xmlns:a16="http://schemas.microsoft.com/office/drawing/2014/main" id="{F181877A-7407-C3CD-72E0-2432E8EEC1F2}"/>
                    </a:ext>
                  </a:extLst>
                </p:cNvPr>
                <p:cNvPicPr/>
                <p:nvPr/>
              </p:nvPicPr>
              <p:blipFill>
                <a:blip r:embed="rId187"/>
                <a:stretch>
                  <a:fillRect/>
                </a:stretch>
              </p:blipFill>
              <p:spPr>
                <a:xfrm>
                  <a:off x="2764558" y="5781743"/>
                  <a:ext cx="43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1" name="Ink 120">
                  <a:extLst>
                    <a:ext uri="{FF2B5EF4-FFF2-40B4-BE49-F238E27FC236}">
                      <a16:creationId xmlns:a16="http://schemas.microsoft.com/office/drawing/2014/main" id="{5E86B068-DCCB-2497-D788-7A15B4E81F08}"/>
                    </a:ext>
                  </a:extLst>
                </p14:cNvPr>
                <p14:cNvContentPartPr/>
                <p14:nvPr/>
              </p14:nvContentPartPr>
              <p14:xfrm>
                <a:off x="2886958" y="5876783"/>
                <a:ext cx="307440" cy="142920"/>
              </p14:xfrm>
            </p:contentPart>
          </mc:Choice>
          <mc:Fallback xmlns="">
            <p:pic>
              <p:nvPicPr>
                <p:cNvPr id="121" name="Ink 120">
                  <a:extLst>
                    <a:ext uri="{FF2B5EF4-FFF2-40B4-BE49-F238E27FC236}">
                      <a16:creationId xmlns:a16="http://schemas.microsoft.com/office/drawing/2014/main" id="{5E86B068-DCCB-2497-D788-7A15B4E81F08}"/>
                    </a:ext>
                  </a:extLst>
                </p:cNvPr>
                <p:cNvPicPr/>
                <p:nvPr/>
              </p:nvPicPr>
              <p:blipFill>
                <a:blip r:embed="rId189"/>
                <a:stretch>
                  <a:fillRect/>
                </a:stretch>
              </p:blipFill>
              <p:spPr>
                <a:xfrm>
                  <a:off x="2877958" y="5867783"/>
                  <a:ext cx="325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2" name="Ink 121">
                  <a:extLst>
                    <a:ext uri="{FF2B5EF4-FFF2-40B4-BE49-F238E27FC236}">
                      <a16:creationId xmlns:a16="http://schemas.microsoft.com/office/drawing/2014/main" id="{0E61FC77-39D5-F24B-1C3E-E7960F538609}"/>
                    </a:ext>
                  </a:extLst>
                </p14:cNvPr>
                <p14:cNvContentPartPr/>
                <p14:nvPr/>
              </p14:nvContentPartPr>
              <p14:xfrm>
                <a:off x="3294118" y="5886503"/>
                <a:ext cx="173520" cy="122760"/>
              </p14:xfrm>
            </p:contentPart>
          </mc:Choice>
          <mc:Fallback xmlns="">
            <p:pic>
              <p:nvPicPr>
                <p:cNvPr id="122" name="Ink 121">
                  <a:extLst>
                    <a:ext uri="{FF2B5EF4-FFF2-40B4-BE49-F238E27FC236}">
                      <a16:creationId xmlns:a16="http://schemas.microsoft.com/office/drawing/2014/main" id="{0E61FC77-39D5-F24B-1C3E-E7960F538609}"/>
                    </a:ext>
                  </a:extLst>
                </p:cNvPr>
                <p:cNvPicPr/>
                <p:nvPr/>
              </p:nvPicPr>
              <p:blipFill>
                <a:blip r:embed="rId191"/>
                <a:stretch>
                  <a:fillRect/>
                </a:stretch>
              </p:blipFill>
              <p:spPr>
                <a:xfrm>
                  <a:off x="3285478" y="5877503"/>
                  <a:ext cx="191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4" name="Ink 123">
                  <a:extLst>
                    <a:ext uri="{FF2B5EF4-FFF2-40B4-BE49-F238E27FC236}">
                      <a16:creationId xmlns:a16="http://schemas.microsoft.com/office/drawing/2014/main" id="{6732A2EE-AFEA-7BC6-A678-74B1BFDA1754}"/>
                    </a:ext>
                  </a:extLst>
                </p14:cNvPr>
                <p14:cNvContentPartPr/>
                <p14:nvPr/>
              </p14:nvContentPartPr>
              <p14:xfrm>
                <a:off x="3662398" y="5931143"/>
                <a:ext cx="168120" cy="13320"/>
              </p14:xfrm>
            </p:contentPart>
          </mc:Choice>
          <mc:Fallback xmlns="">
            <p:pic>
              <p:nvPicPr>
                <p:cNvPr id="124" name="Ink 123">
                  <a:extLst>
                    <a:ext uri="{FF2B5EF4-FFF2-40B4-BE49-F238E27FC236}">
                      <a16:creationId xmlns:a16="http://schemas.microsoft.com/office/drawing/2014/main" id="{6732A2EE-AFEA-7BC6-A678-74B1BFDA1754}"/>
                    </a:ext>
                  </a:extLst>
                </p:cNvPr>
                <p:cNvPicPr/>
                <p:nvPr/>
              </p:nvPicPr>
              <p:blipFill>
                <a:blip r:embed="rId193"/>
                <a:stretch>
                  <a:fillRect/>
                </a:stretch>
              </p:blipFill>
              <p:spPr>
                <a:xfrm>
                  <a:off x="3653398" y="5922143"/>
                  <a:ext cx="185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5" name="Ink 124">
                  <a:extLst>
                    <a:ext uri="{FF2B5EF4-FFF2-40B4-BE49-F238E27FC236}">
                      <a16:creationId xmlns:a16="http://schemas.microsoft.com/office/drawing/2014/main" id="{31EFBA83-8321-B7B4-6A6E-FAE436E6CBC9}"/>
                    </a:ext>
                  </a:extLst>
                </p14:cNvPr>
                <p14:cNvContentPartPr/>
                <p14:nvPr/>
              </p14:nvContentPartPr>
              <p14:xfrm>
                <a:off x="4015198" y="5815943"/>
                <a:ext cx="150120" cy="196920"/>
              </p14:xfrm>
            </p:contentPart>
          </mc:Choice>
          <mc:Fallback xmlns="">
            <p:pic>
              <p:nvPicPr>
                <p:cNvPr id="125" name="Ink 124">
                  <a:extLst>
                    <a:ext uri="{FF2B5EF4-FFF2-40B4-BE49-F238E27FC236}">
                      <a16:creationId xmlns:a16="http://schemas.microsoft.com/office/drawing/2014/main" id="{31EFBA83-8321-B7B4-6A6E-FAE436E6CBC9}"/>
                    </a:ext>
                  </a:extLst>
                </p:cNvPr>
                <p:cNvPicPr/>
                <p:nvPr/>
              </p:nvPicPr>
              <p:blipFill>
                <a:blip r:embed="rId195"/>
                <a:stretch>
                  <a:fillRect/>
                </a:stretch>
              </p:blipFill>
              <p:spPr>
                <a:xfrm>
                  <a:off x="4006198" y="5807303"/>
                  <a:ext cx="1677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6" name="Ink 125">
                  <a:extLst>
                    <a:ext uri="{FF2B5EF4-FFF2-40B4-BE49-F238E27FC236}">
                      <a16:creationId xmlns:a16="http://schemas.microsoft.com/office/drawing/2014/main" id="{4420447F-42D3-A9DC-EBA4-567F684EF669}"/>
                    </a:ext>
                  </a:extLst>
                </p14:cNvPr>
                <p14:cNvContentPartPr/>
                <p14:nvPr/>
              </p14:nvContentPartPr>
              <p14:xfrm>
                <a:off x="4239118" y="5891543"/>
                <a:ext cx="94320" cy="97560"/>
              </p14:xfrm>
            </p:contentPart>
          </mc:Choice>
          <mc:Fallback xmlns="">
            <p:pic>
              <p:nvPicPr>
                <p:cNvPr id="126" name="Ink 125">
                  <a:extLst>
                    <a:ext uri="{FF2B5EF4-FFF2-40B4-BE49-F238E27FC236}">
                      <a16:creationId xmlns:a16="http://schemas.microsoft.com/office/drawing/2014/main" id="{4420447F-42D3-A9DC-EBA4-567F684EF669}"/>
                    </a:ext>
                  </a:extLst>
                </p:cNvPr>
                <p:cNvPicPr/>
                <p:nvPr/>
              </p:nvPicPr>
              <p:blipFill>
                <a:blip r:embed="rId197"/>
                <a:stretch>
                  <a:fillRect/>
                </a:stretch>
              </p:blipFill>
              <p:spPr>
                <a:xfrm>
                  <a:off x="4230118" y="5882543"/>
                  <a:ext cx="1119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7" name="Ink 126">
                  <a:extLst>
                    <a:ext uri="{FF2B5EF4-FFF2-40B4-BE49-F238E27FC236}">
                      <a16:creationId xmlns:a16="http://schemas.microsoft.com/office/drawing/2014/main" id="{923D7827-5514-3669-9563-FAF957852295}"/>
                    </a:ext>
                  </a:extLst>
                </p14:cNvPr>
                <p14:cNvContentPartPr/>
                <p14:nvPr/>
              </p14:nvContentPartPr>
              <p14:xfrm>
                <a:off x="4439638" y="5883623"/>
                <a:ext cx="82440" cy="104040"/>
              </p14:xfrm>
            </p:contentPart>
          </mc:Choice>
          <mc:Fallback xmlns="">
            <p:pic>
              <p:nvPicPr>
                <p:cNvPr id="127" name="Ink 126">
                  <a:extLst>
                    <a:ext uri="{FF2B5EF4-FFF2-40B4-BE49-F238E27FC236}">
                      <a16:creationId xmlns:a16="http://schemas.microsoft.com/office/drawing/2014/main" id="{923D7827-5514-3669-9563-FAF957852295}"/>
                    </a:ext>
                  </a:extLst>
                </p:cNvPr>
                <p:cNvPicPr/>
                <p:nvPr/>
              </p:nvPicPr>
              <p:blipFill>
                <a:blip r:embed="rId199"/>
                <a:stretch>
                  <a:fillRect/>
                </a:stretch>
              </p:blipFill>
              <p:spPr>
                <a:xfrm>
                  <a:off x="4430998" y="5874983"/>
                  <a:ext cx="100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8" name="Ink 127">
                  <a:extLst>
                    <a:ext uri="{FF2B5EF4-FFF2-40B4-BE49-F238E27FC236}">
                      <a16:creationId xmlns:a16="http://schemas.microsoft.com/office/drawing/2014/main" id="{BBBDF52E-1A47-05B5-AEAD-234EE3375A17}"/>
                    </a:ext>
                  </a:extLst>
                </p14:cNvPr>
                <p14:cNvContentPartPr/>
                <p14:nvPr/>
              </p14:nvContentPartPr>
              <p14:xfrm>
                <a:off x="4569958" y="5811983"/>
                <a:ext cx="268560" cy="181080"/>
              </p14:xfrm>
            </p:contentPart>
          </mc:Choice>
          <mc:Fallback xmlns="">
            <p:pic>
              <p:nvPicPr>
                <p:cNvPr id="128" name="Ink 127">
                  <a:extLst>
                    <a:ext uri="{FF2B5EF4-FFF2-40B4-BE49-F238E27FC236}">
                      <a16:creationId xmlns:a16="http://schemas.microsoft.com/office/drawing/2014/main" id="{BBBDF52E-1A47-05B5-AEAD-234EE3375A17}"/>
                    </a:ext>
                  </a:extLst>
                </p:cNvPr>
                <p:cNvPicPr/>
                <p:nvPr/>
              </p:nvPicPr>
              <p:blipFill>
                <a:blip r:embed="rId201"/>
                <a:stretch>
                  <a:fillRect/>
                </a:stretch>
              </p:blipFill>
              <p:spPr>
                <a:xfrm>
                  <a:off x="4560958" y="5803343"/>
                  <a:ext cx="286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9" name="Ink 128">
                  <a:extLst>
                    <a:ext uri="{FF2B5EF4-FFF2-40B4-BE49-F238E27FC236}">
                      <a16:creationId xmlns:a16="http://schemas.microsoft.com/office/drawing/2014/main" id="{91BE60C2-F976-4806-5833-82C87B9D3088}"/>
                    </a:ext>
                  </a:extLst>
                </p14:cNvPr>
                <p14:cNvContentPartPr/>
                <p14:nvPr/>
              </p14:nvContentPartPr>
              <p14:xfrm>
                <a:off x="4815118" y="5930063"/>
                <a:ext cx="43200" cy="25920"/>
              </p14:xfrm>
            </p:contentPart>
          </mc:Choice>
          <mc:Fallback xmlns="">
            <p:pic>
              <p:nvPicPr>
                <p:cNvPr id="129" name="Ink 128">
                  <a:extLst>
                    <a:ext uri="{FF2B5EF4-FFF2-40B4-BE49-F238E27FC236}">
                      <a16:creationId xmlns:a16="http://schemas.microsoft.com/office/drawing/2014/main" id="{91BE60C2-F976-4806-5833-82C87B9D3088}"/>
                    </a:ext>
                  </a:extLst>
                </p:cNvPr>
                <p:cNvPicPr/>
                <p:nvPr/>
              </p:nvPicPr>
              <p:blipFill>
                <a:blip r:embed="rId203"/>
                <a:stretch>
                  <a:fillRect/>
                </a:stretch>
              </p:blipFill>
              <p:spPr>
                <a:xfrm>
                  <a:off x="4806478" y="5921423"/>
                  <a:ext cx="60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0" name="Ink 129">
                  <a:extLst>
                    <a:ext uri="{FF2B5EF4-FFF2-40B4-BE49-F238E27FC236}">
                      <a16:creationId xmlns:a16="http://schemas.microsoft.com/office/drawing/2014/main" id="{B31423DB-0657-DE5E-29E4-722A7B5D92DF}"/>
                    </a:ext>
                  </a:extLst>
                </p14:cNvPr>
                <p14:cNvContentPartPr/>
                <p14:nvPr/>
              </p14:nvContentPartPr>
              <p14:xfrm>
                <a:off x="4953718" y="5903423"/>
                <a:ext cx="17640" cy="84240"/>
              </p14:xfrm>
            </p:contentPart>
          </mc:Choice>
          <mc:Fallback xmlns="">
            <p:pic>
              <p:nvPicPr>
                <p:cNvPr id="130" name="Ink 129">
                  <a:extLst>
                    <a:ext uri="{FF2B5EF4-FFF2-40B4-BE49-F238E27FC236}">
                      <a16:creationId xmlns:a16="http://schemas.microsoft.com/office/drawing/2014/main" id="{B31423DB-0657-DE5E-29E4-722A7B5D92DF}"/>
                    </a:ext>
                  </a:extLst>
                </p:cNvPr>
                <p:cNvPicPr/>
                <p:nvPr/>
              </p:nvPicPr>
              <p:blipFill>
                <a:blip r:embed="rId205"/>
                <a:stretch>
                  <a:fillRect/>
                </a:stretch>
              </p:blipFill>
              <p:spPr>
                <a:xfrm>
                  <a:off x="4945078" y="5894783"/>
                  <a:ext cx="352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1" name="Ink 130">
                  <a:extLst>
                    <a:ext uri="{FF2B5EF4-FFF2-40B4-BE49-F238E27FC236}">
                      <a16:creationId xmlns:a16="http://schemas.microsoft.com/office/drawing/2014/main" id="{337182AD-E8B0-4394-AA87-1EA244A646E0}"/>
                    </a:ext>
                  </a:extLst>
                </p14:cNvPr>
                <p14:cNvContentPartPr/>
                <p14:nvPr/>
              </p14:nvContentPartPr>
              <p14:xfrm>
                <a:off x="4980718" y="5827463"/>
                <a:ext cx="30240" cy="9720"/>
              </p14:xfrm>
            </p:contentPart>
          </mc:Choice>
          <mc:Fallback xmlns="">
            <p:pic>
              <p:nvPicPr>
                <p:cNvPr id="131" name="Ink 130">
                  <a:extLst>
                    <a:ext uri="{FF2B5EF4-FFF2-40B4-BE49-F238E27FC236}">
                      <a16:creationId xmlns:a16="http://schemas.microsoft.com/office/drawing/2014/main" id="{337182AD-E8B0-4394-AA87-1EA244A646E0}"/>
                    </a:ext>
                  </a:extLst>
                </p:cNvPr>
                <p:cNvPicPr/>
                <p:nvPr/>
              </p:nvPicPr>
              <p:blipFill>
                <a:blip r:embed="rId207"/>
                <a:stretch>
                  <a:fillRect/>
                </a:stretch>
              </p:blipFill>
              <p:spPr>
                <a:xfrm>
                  <a:off x="4971718" y="5818463"/>
                  <a:ext cx="47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2" name="Ink 131">
                  <a:extLst>
                    <a:ext uri="{FF2B5EF4-FFF2-40B4-BE49-F238E27FC236}">
                      <a16:creationId xmlns:a16="http://schemas.microsoft.com/office/drawing/2014/main" id="{826CF19B-9D4C-9B87-A754-74851BB344DE}"/>
                    </a:ext>
                  </a:extLst>
                </p14:cNvPr>
                <p14:cNvContentPartPr/>
                <p14:nvPr/>
              </p14:nvContentPartPr>
              <p14:xfrm>
                <a:off x="5098438" y="5887943"/>
                <a:ext cx="272160" cy="118800"/>
              </p14:xfrm>
            </p:contentPart>
          </mc:Choice>
          <mc:Fallback xmlns="">
            <p:pic>
              <p:nvPicPr>
                <p:cNvPr id="132" name="Ink 131">
                  <a:extLst>
                    <a:ext uri="{FF2B5EF4-FFF2-40B4-BE49-F238E27FC236}">
                      <a16:creationId xmlns:a16="http://schemas.microsoft.com/office/drawing/2014/main" id="{826CF19B-9D4C-9B87-A754-74851BB344DE}"/>
                    </a:ext>
                  </a:extLst>
                </p:cNvPr>
                <p:cNvPicPr/>
                <p:nvPr/>
              </p:nvPicPr>
              <p:blipFill>
                <a:blip r:embed="rId209"/>
                <a:stretch>
                  <a:fillRect/>
                </a:stretch>
              </p:blipFill>
              <p:spPr>
                <a:xfrm>
                  <a:off x="5089438" y="5879303"/>
                  <a:ext cx="2898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3" name="Ink 132">
                  <a:extLst>
                    <a:ext uri="{FF2B5EF4-FFF2-40B4-BE49-F238E27FC236}">
                      <a16:creationId xmlns:a16="http://schemas.microsoft.com/office/drawing/2014/main" id="{9B6E1824-1B53-DE11-2245-A9F6D11FF56C}"/>
                    </a:ext>
                  </a:extLst>
                </p14:cNvPr>
                <p14:cNvContentPartPr/>
                <p14:nvPr/>
              </p14:nvContentPartPr>
              <p14:xfrm>
                <a:off x="5522518" y="5837543"/>
                <a:ext cx="308520" cy="224640"/>
              </p14:xfrm>
            </p:contentPart>
          </mc:Choice>
          <mc:Fallback xmlns="">
            <p:pic>
              <p:nvPicPr>
                <p:cNvPr id="133" name="Ink 132">
                  <a:extLst>
                    <a:ext uri="{FF2B5EF4-FFF2-40B4-BE49-F238E27FC236}">
                      <a16:creationId xmlns:a16="http://schemas.microsoft.com/office/drawing/2014/main" id="{9B6E1824-1B53-DE11-2245-A9F6D11FF56C}"/>
                    </a:ext>
                  </a:extLst>
                </p:cNvPr>
                <p:cNvPicPr/>
                <p:nvPr/>
              </p:nvPicPr>
              <p:blipFill>
                <a:blip r:embed="rId211"/>
                <a:stretch>
                  <a:fillRect/>
                </a:stretch>
              </p:blipFill>
              <p:spPr>
                <a:xfrm>
                  <a:off x="5513878" y="5828903"/>
                  <a:ext cx="326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Ink 133">
                  <a:extLst>
                    <a:ext uri="{FF2B5EF4-FFF2-40B4-BE49-F238E27FC236}">
                      <a16:creationId xmlns:a16="http://schemas.microsoft.com/office/drawing/2014/main" id="{CFEC84C4-0550-40B1-38A8-1C25678AE2BA}"/>
                    </a:ext>
                  </a:extLst>
                </p14:cNvPr>
                <p14:cNvContentPartPr/>
                <p14:nvPr/>
              </p14:nvContentPartPr>
              <p14:xfrm>
                <a:off x="5931118" y="5843303"/>
                <a:ext cx="31320" cy="149040"/>
              </p14:xfrm>
            </p:contentPart>
          </mc:Choice>
          <mc:Fallback xmlns="">
            <p:pic>
              <p:nvPicPr>
                <p:cNvPr id="134" name="Ink 133">
                  <a:extLst>
                    <a:ext uri="{FF2B5EF4-FFF2-40B4-BE49-F238E27FC236}">
                      <a16:creationId xmlns:a16="http://schemas.microsoft.com/office/drawing/2014/main" id="{CFEC84C4-0550-40B1-38A8-1C25678AE2BA}"/>
                    </a:ext>
                  </a:extLst>
                </p:cNvPr>
                <p:cNvPicPr/>
                <p:nvPr/>
              </p:nvPicPr>
              <p:blipFill>
                <a:blip r:embed="rId213"/>
                <a:stretch>
                  <a:fillRect/>
                </a:stretch>
              </p:blipFill>
              <p:spPr>
                <a:xfrm>
                  <a:off x="5922118" y="5834303"/>
                  <a:ext cx="489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5" name="Ink 134">
                  <a:extLst>
                    <a:ext uri="{FF2B5EF4-FFF2-40B4-BE49-F238E27FC236}">
                      <a16:creationId xmlns:a16="http://schemas.microsoft.com/office/drawing/2014/main" id="{7AC4F861-67B0-31BC-6189-E688B2981F15}"/>
                    </a:ext>
                  </a:extLst>
                </p14:cNvPr>
                <p14:cNvContentPartPr/>
                <p14:nvPr/>
              </p14:nvContentPartPr>
              <p14:xfrm>
                <a:off x="5969278" y="5757983"/>
                <a:ext cx="5760" cy="10440"/>
              </p14:xfrm>
            </p:contentPart>
          </mc:Choice>
          <mc:Fallback xmlns="">
            <p:pic>
              <p:nvPicPr>
                <p:cNvPr id="135" name="Ink 134">
                  <a:extLst>
                    <a:ext uri="{FF2B5EF4-FFF2-40B4-BE49-F238E27FC236}">
                      <a16:creationId xmlns:a16="http://schemas.microsoft.com/office/drawing/2014/main" id="{7AC4F861-67B0-31BC-6189-E688B2981F15}"/>
                    </a:ext>
                  </a:extLst>
                </p:cNvPr>
                <p:cNvPicPr/>
                <p:nvPr/>
              </p:nvPicPr>
              <p:blipFill>
                <a:blip r:embed="rId215"/>
                <a:stretch>
                  <a:fillRect/>
                </a:stretch>
              </p:blipFill>
              <p:spPr>
                <a:xfrm>
                  <a:off x="5960278" y="5748983"/>
                  <a:ext cx="23400" cy="28080"/>
                </a:xfrm>
                <a:prstGeom prst="rect">
                  <a:avLst/>
                </a:prstGeom>
              </p:spPr>
            </p:pic>
          </mc:Fallback>
        </mc:AlternateContent>
      </p:grpSp>
      <p:grpSp>
        <p:nvGrpSpPr>
          <p:cNvPr id="154" name="Group 153">
            <a:extLst>
              <a:ext uri="{FF2B5EF4-FFF2-40B4-BE49-F238E27FC236}">
                <a16:creationId xmlns:a16="http://schemas.microsoft.com/office/drawing/2014/main" id="{5952148C-D77A-70DA-1837-4C7CF2589445}"/>
              </a:ext>
            </a:extLst>
          </p:cNvPr>
          <p:cNvGrpSpPr/>
          <p:nvPr/>
        </p:nvGrpSpPr>
        <p:grpSpPr>
          <a:xfrm>
            <a:off x="1052038" y="6357383"/>
            <a:ext cx="846000" cy="192600"/>
            <a:chOff x="1052038" y="6357383"/>
            <a:chExt cx="846000" cy="192600"/>
          </a:xfrm>
        </p:grpSpPr>
        <mc:AlternateContent xmlns:mc="http://schemas.openxmlformats.org/markup-compatibility/2006" xmlns:p14="http://schemas.microsoft.com/office/powerpoint/2010/main">
          <mc:Choice Requires="p14">
            <p:contentPart p14:bwMode="auto" r:id="rId216">
              <p14:nvContentPartPr>
                <p14:cNvPr id="137" name="Ink 136">
                  <a:extLst>
                    <a:ext uri="{FF2B5EF4-FFF2-40B4-BE49-F238E27FC236}">
                      <a16:creationId xmlns:a16="http://schemas.microsoft.com/office/drawing/2014/main" id="{336D1139-EDE9-4812-46B8-4D487B9DA320}"/>
                    </a:ext>
                  </a:extLst>
                </p14:cNvPr>
                <p14:cNvContentPartPr/>
                <p14:nvPr/>
              </p14:nvContentPartPr>
              <p14:xfrm>
                <a:off x="1052038" y="6357383"/>
                <a:ext cx="25920" cy="182160"/>
              </p14:xfrm>
            </p:contentPart>
          </mc:Choice>
          <mc:Fallback xmlns="">
            <p:pic>
              <p:nvPicPr>
                <p:cNvPr id="137" name="Ink 136">
                  <a:extLst>
                    <a:ext uri="{FF2B5EF4-FFF2-40B4-BE49-F238E27FC236}">
                      <a16:creationId xmlns:a16="http://schemas.microsoft.com/office/drawing/2014/main" id="{336D1139-EDE9-4812-46B8-4D487B9DA320}"/>
                    </a:ext>
                  </a:extLst>
                </p:cNvPr>
                <p:cNvPicPr/>
                <p:nvPr/>
              </p:nvPicPr>
              <p:blipFill>
                <a:blip r:embed="rId217"/>
                <a:stretch>
                  <a:fillRect/>
                </a:stretch>
              </p:blipFill>
              <p:spPr>
                <a:xfrm>
                  <a:off x="1043038" y="6348743"/>
                  <a:ext cx="435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8" name="Ink 137">
                  <a:extLst>
                    <a:ext uri="{FF2B5EF4-FFF2-40B4-BE49-F238E27FC236}">
                      <a16:creationId xmlns:a16="http://schemas.microsoft.com/office/drawing/2014/main" id="{1316ECDC-F468-B19E-3BD7-7C623657677F}"/>
                    </a:ext>
                  </a:extLst>
                </p14:cNvPr>
                <p14:cNvContentPartPr/>
                <p14:nvPr/>
              </p14:nvContentPartPr>
              <p14:xfrm>
                <a:off x="1177318" y="6400583"/>
                <a:ext cx="105480" cy="136440"/>
              </p14:xfrm>
            </p:contentPart>
          </mc:Choice>
          <mc:Fallback xmlns="">
            <p:pic>
              <p:nvPicPr>
                <p:cNvPr id="138" name="Ink 137">
                  <a:extLst>
                    <a:ext uri="{FF2B5EF4-FFF2-40B4-BE49-F238E27FC236}">
                      <a16:creationId xmlns:a16="http://schemas.microsoft.com/office/drawing/2014/main" id="{1316ECDC-F468-B19E-3BD7-7C623657677F}"/>
                    </a:ext>
                  </a:extLst>
                </p:cNvPr>
                <p:cNvPicPr/>
                <p:nvPr/>
              </p:nvPicPr>
              <p:blipFill>
                <a:blip r:embed="rId219"/>
                <a:stretch>
                  <a:fillRect/>
                </a:stretch>
              </p:blipFill>
              <p:spPr>
                <a:xfrm>
                  <a:off x="1168318" y="6391943"/>
                  <a:ext cx="123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9" name="Ink 138">
                  <a:extLst>
                    <a:ext uri="{FF2B5EF4-FFF2-40B4-BE49-F238E27FC236}">
                      <a16:creationId xmlns:a16="http://schemas.microsoft.com/office/drawing/2014/main" id="{2831C989-5DB9-2322-D3AD-2E6CA8C96337}"/>
                    </a:ext>
                  </a:extLst>
                </p14:cNvPr>
                <p14:cNvContentPartPr/>
                <p14:nvPr/>
              </p14:nvContentPartPr>
              <p14:xfrm>
                <a:off x="1398358" y="6430463"/>
                <a:ext cx="141840" cy="119520"/>
              </p14:xfrm>
            </p:contentPart>
          </mc:Choice>
          <mc:Fallback xmlns="">
            <p:pic>
              <p:nvPicPr>
                <p:cNvPr id="139" name="Ink 138">
                  <a:extLst>
                    <a:ext uri="{FF2B5EF4-FFF2-40B4-BE49-F238E27FC236}">
                      <a16:creationId xmlns:a16="http://schemas.microsoft.com/office/drawing/2014/main" id="{2831C989-5DB9-2322-D3AD-2E6CA8C96337}"/>
                    </a:ext>
                  </a:extLst>
                </p:cNvPr>
                <p:cNvPicPr/>
                <p:nvPr/>
              </p:nvPicPr>
              <p:blipFill>
                <a:blip r:embed="rId221"/>
                <a:stretch>
                  <a:fillRect/>
                </a:stretch>
              </p:blipFill>
              <p:spPr>
                <a:xfrm>
                  <a:off x="1389718" y="6421463"/>
                  <a:ext cx="159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0" name="Ink 139">
                  <a:extLst>
                    <a:ext uri="{FF2B5EF4-FFF2-40B4-BE49-F238E27FC236}">
                      <a16:creationId xmlns:a16="http://schemas.microsoft.com/office/drawing/2014/main" id="{8AD7D298-6F31-A1D3-F71D-8529A7D6272F}"/>
                    </a:ext>
                  </a:extLst>
                </p14:cNvPr>
                <p14:cNvContentPartPr/>
                <p14:nvPr/>
              </p14:nvContentPartPr>
              <p14:xfrm>
                <a:off x="1739638" y="6488423"/>
                <a:ext cx="158400" cy="6480"/>
              </p14:xfrm>
            </p:contentPart>
          </mc:Choice>
          <mc:Fallback xmlns="">
            <p:pic>
              <p:nvPicPr>
                <p:cNvPr id="140" name="Ink 139">
                  <a:extLst>
                    <a:ext uri="{FF2B5EF4-FFF2-40B4-BE49-F238E27FC236}">
                      <a16:creationId xmlns:a16="http://schemas.microsoft.com/office/drawing/2014/main" id="{8AD7D298-6F31-A1D3-F71D-8529A7D6272F}"/>
                    </a:ext>
                  </a:extLst>
                </p:cNvPr>
                <p:cNvPicPr/>
                <p:nvPr/>
              </p:nvPicPr>
              <p:blipFill>
                <a:blip r:embed="rId223"/>
                <a:stretch>
                  <a:fillRect/>
                </a:stretch>
              </p:blipFill>
              <p:spPr>
                <a:xfrm>
                  <a:off x="1730998" y="6479783"/>
                  <a:ext cx="176040" cy="24120"/>
                </a:xfrm>
                <a:prstGeom prst="rect">
                  <a:avLst/>
                </a:prstGeom>
              </p:spPr>
            </p:pic>
          </mc:Fallback>
        </mc:AlternateContent>
      </p:grpSp>
      <p:grpSp>
        <p:nvGrpSpPr>
          <p:cNvPr id="153" name="Group 152">
            <a:extLst>
              <a:ext uri="{FF2B5EF4-FFF2-40B4-BE49-F238E27FC236}">
                <a16:creationId xmlns:a16="http://schemas.microsoft.com/office/drawing/2014/main" id="{2BB206ED-145E-4238-76A2-E8CAB8C90F9C}"/>
              </a:ext>
            </a:extLst>
          </p:cNvPr>
          <p:cNvGrpSpPr/>
          <p:nvPr/>
        </p:nvGrpSpPr>
        <p:grpSpPr>
          <a:xfrm>
            <a:off x="2156518" y="6335783"/>
            <a:ext cx="3261960" cy="383760"/>
            <a:chOff x="2156518" y="6335783"/>
            <a:chExt cx="3261960" cy="383760"/>
          </a:xfrm>
        </p:grpSpPr>
        <mc:AlternateContent xmlns:mc="http://schemas.openxmlformats.org/markup-compatibility/2006" xmlns:p14="http://schemas.microsoft.com/office/powerpoint/2010/main">
          <mc:Choice Requires="p14">
            <p:contentPart p14:bwMode="auto" r:id="rId224">
              <p14:nvContentPartPr>
                <p14:cNvPr id="141" name="Ink 140">
                  <a:extLst>
                    <a:ext uri="{FF2B5EF4-FFF2-40B4-BE49-F238E27FC236}">
                      <a16:creationId xmlns:a16="http://schemas.microsoft.com/office/drawing/2014/main" id="{BB759A05-20C8-0DAC-4088-FDA27CED04BF}"/>
                    </a:ext>
                  </a:extLst>
                </p14:cNvPr>
                <p14:cNvContentPartPr/>
                <p14:nvPr/>
              </p14:nvContentPartPr>
              <p14:xfrm>
                <a:off x="2156518" y="6352343"/>
                <a:ext cx="502920" cy="237240"/>
              </p14:xfrm>
            </p:contentPart>
          </mc:Choice>
          <mc:Fallback xmlns="">
            <p:pic>
              <p:nvPicPr>
                <p:cNvPr id="141" name="Ink 140">
                  <a:extLst>
                    <a:ext uri="{FF2B5EF4-FFF2-40B4-BE49-F238E27FC236}">
                      <a16:creationId xmlns:a16="http://schemas.microsoft.com/office/drawing/2014/main" id="{BB759A05-20C8-0DAC-4088-FDA27CED04BF}"/>
                    </a:ext>
                  </a:extLst>
                </p:cNvPr>
                <p:cNvPicPr/>
                <p:nvPr/>
              </p:nvPicPr>
              <p:blipFill>
                <a:blip r:embed="rId225"/>
                <a:stretch>
                  <a:fillRect/>
                </a:stretch>
              </p:blipFill>
              <p:spPr>
                <a:xfrm>
                  <a:off x="2147878" y="6343703"/>
                  <a:ext cx="5205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2" name="Ink 141">
                  <a:extLst>
                    <a:ext uri="{FF2B5EF4-FFF2-40B4-BE49-F238E27FC236}">
                      <a16:creationId xmlns:a16="http://schemas.microsoft.com/office/drawing/2014/main" id="{E51B4156-7F7D-4947-9D16-7E6400E8ED13}"/>
                    </a:ext>
                  </a:extLst>
                </p14:cNvPr>
                <p14:cNvContentPartPr/>
                <p14:nvPr/>
              </p14:nvContentPartPr>
              <p14:xfrm>
                <a:off x="2755558" y="6474383"/>
                <a:ext cx="37080" cy="77400"/>
              </p14:xfrm>
            </p:contentPart>
          </mc:Choice>
          <mc:Fallback xmlns="">
            <p:pic>
              <p:nvPicPr>
                <p:cNvPr id="142" name="Ink 141">
                  <a:extLst>
                    <a:ext uri="{FF2B5EF4-FFF2-40B4-BE49-F238E27FC236}">
                      <a16:creationId xmlns:a16="http://schemas.microsoft.com/office/drawing/2014/main" id="{E51B4156-7F7D-4947-9D16-7E6400E8ED13}"/>
                    </a:ext>
                  </a:extLst>
                </p:cNvPr>
                <p:cNvPicPr/>
                <p:nvPr/>
              </p:nvPicPr>
              <p:blipFill>
                <a:blip r:embed="rId227"/>
                <a:stretch>
                  <a:fillRect/>
                </a:stretch>
              </p:blipFill>
              <p:spPr>
                <a:xfrm>
                  <a:off x="2746918" y="6465383"/>
                  <a:ext cx="547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3" name="Ink 142">
                  <a:extLst>
                    <a:ext uri="{FF2B5EF4-FFF2-40B4-BE49-F238E27FC236}">
                      <a16:creationId xmlns:a16="http://schemas.microsoft.com/office/drawing/2014/main" id="{1343DDCA-BAF4-DA45-4256-15EE854B60B2}"/>
                    </a:ext>
                  </a:extLst>
                </p14:cNvPr>
                <p14:cNvContentPartPr/>
                <p14:nvPr/>
              </p14:nvContentPartPr>
              <p14:xfrm>
                <a:off x="2771758" y="6387983"/>
                <a:ext cx="9000" cy="3960"/>
              </p14:xfrm>
            </p:contentPart>
          </mc:Choice>
          <mc:Fallback xmlns="">
            <p:pic>
              <p:nvPicPr>
                <p:cNvPr id="143" name="Ink 142">
                  <a:extLst>
                    <a:ext uri="{FF2B5EF4-FFF2-40B4-BE49-F238E27FC236}">
                      <a16:creationId xmlns:a16="http://schemas.microsoft.com/office/drawing/2014/main" id="{1343DDCA-BAF4-DA45-4256-15EE854B60B2}"/>
                    </a:ext>
                  </a:extLst>
                </p:cNvPr>
                <p:cNvPicPr/>
                <p:nvPr/>
              </p:nvPicPr>
              <p:blipFill>
                <a:blip r:embed="rId229"/>
                <a:stretch>
                  <a:fillRect/>
                </a:stretch>
              </p:blipFill>
              <p:spPr>
                <a:xfrm>
                  <a:off x="2763118" y="6378983"/>
                  <a:ext cx="26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4" name="Ink 143">
                  <a:extLst>
                    <a:ext uri="{FF2B5EF4-FFF2-40B4-BE49-F238E27FC236}">
                      <a16:creationId xmlns:a16="http://schemas.microsoft.com/office/drawing/2014/main" id="{8E4012B1-38D7-BA9A-315E-04DE7DD61882}"/>
                    </a:ext>
                  </a:extLst>
                </p14:cNvPr>
                <p14:cNvContentPartPr/>
                <p14:nvPr/>
              </p14:nvContentPartPr>
              <p14:xfrm>
                <a:off x="2855638" y="6424703"/>
                <a:ext cx="270360" cy="120600"/>
              </p14:xfrm>
            </p:contentPart>
          </mc:Choice>
          <mc:Fallback xmlns="">
            <p:pic>
              <p:nvPicPr>
                <p:cNvPr id="144" name="Ink 143">
                  <a:extLst>
                    <a:ext uri="{FF2B5EF4-FFF2-40B4-BE49-F238E27FC236}">
                      <a16:creationId xmlns:a16="http://schemas.microsoft.com/office/drawing/2014/main" id="{8E4012B1-38D7-BA9A-315E-04DE7DD61882}"/>
                    </a:ext>
                  </a:extLst>
                </p:cNvPr>
                <p:cNvPicPr/>
                <p:nvPr/>
              </p:nvPicPr>
              <p:blipFill>
                <a:blip r:embed="rId231"/>
                <a:stretch>
                  <a:fillRect/>
                </a:stretch>
              </p:blipFill>
              <p:spPr>
                <a:xfrm>
                  <a:off x="2846998" y="6416063"/>
                  <a:ext cx="288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5" name="Ink 144">
                  <a:extLst>
                    <a:ext uri="{FF2B5EF4-FFF2-40B4-BE49-F238E27FC236}">
                      <a16:creationId xmlns:a16="http://schemas.microsoft.com/office/drawing/2014/main" id="{8EFC9E41-D752-C35E-D1C7-D47799C4DA1F}"/>
                    </a:ext>
                  </a:extLst>
                </p14:cNvPr>
                <p14:cNvContentPartPr/>
                <p14:nvPr/>
              </p14:nvContentPartPr>
              <p14:xfrm>
                <a:off x="3262438" y="6380783"/>
                <a:ext cx="102600" cy="258840"/>
              </p14:xfrm>
            </p:contentPart>
          </mc:Choice>
          <mc:Fallback xmlns="">
            <p:pic>
              <p:nvPicPr>
                <p:cNvPr id="145" name="Ink 144">
                  <a:extLst>
                    <a:ext uri="{FF2B5EF4-FFF2-40B4-BE49-F238E27FC236}">
                      <a16:creationId xmlns:a16="http://schemas.microsoft.com/office/drawing/2014/main" id="{8EFC9E41-D752-C35E-D1C7-D47799C4DA1F}"/>
                    </a:ext>
                  </a:extLst>
                </p:cNvPr>
                <p:cNvPicPr/>
                <p:nvPr/>
              </p:nvPicPr>
              <p:blipFill>
                <a:blip r:embed="rId233"/>
                <a:stretch>
                  <a:fillRect/>
                </a:stretch>
              </p:blipFill>
              <p:spPr>
                <a:xfrm>
                  <a:off x="3253798" y="6372143"/>
                  <a:ext cx="1202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6" name="Ink 145">
                  <a:extLst>
                    <a:ext uri="{FF2B5EF4-FFF2-40B4-BE49-F238E27FC236}">
                      <a16:creationId xmlns:a16="http://schemas.microsoft.com/office/drawing/2014/main" id="{4CDAA9F1-74CD-BEB9-C362-8A977B54C0B2}"/>
                    </a:ext>
                  </a:extLst>
                </p14:cNvPr>
                <p14:cNvContentPartPr/>
                <p14:nvPr/>
              </p14:nvContentPartPr>
              <p14:xfrm>
                <a:off x="3439198" y="6422543"/>
                <a:ext cx="303480" cy="264960"/>
              </p14:xfrm>
            </p:contentPart>
          </mc:Choice>
          <mc:Fallback xmlns="">
            <p:pic>
              <p:nvPicPr>
                <p:cNvPr id="146" name="Ink 145">
                  <a:extLst>
                    <a:ext uri="{FF2B5EF4-FFF2-40B4-BE49-F238E27FC236}">
                      <a16:creationId xmlns:a16="http://schemas.microsoft.com/office/drawing/2014/main" id="{4CDAA9F1-74CD-BEB9-C362-8A977B54C0B2}"/>
                    </a:ext>
                  </a:extLst>
                </p:cNvPr>
                <p:cNvPicPr/>
                <p:nvPr/>
              </p:nvPicPr>
              <p:blipFill>
                <a:blip r:embed="rId235"/>
                <a:stretch>
                  <a:fillRect/>
                </a:stretch>
              </p:blipFill>
              <p:spPr>
                <a:xfrm>
                  <a:off x="3430558" y="6413543"/>
                  <a:ext cx="321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7" name="Ink 146">
                  <a:extLst>
                    <a:ext uri="{FF2B5EF4-FFF2-40B4-BE49-F238E27FC236}">
                      <a16:creationId xmlns:a16="http://schemas.microsoft.com/office/drawing/2014/main" id="{1572D464-DFAB-A6D6-7978-697C957701EC}"/>
                    </a:ext>
                  </a:extLst>
                </p14:cNvPr>
                <p14:cNvContentPartPr/>
                <p14:nvPr/>
              </p14:nvContentPartPr>
              <p14:xfrm>
                <a:off x="3817558" y="6456743"/>
                <a:ext cx="158040" cy="7200"/>
              </p14:xfrm>
            </p:contentPart>
          </mc:Choice>
          <mc:Fallback xmlns="">
            <p:pic>
              <p:nvPicPr>
                <p:cNvPr id="147" name="Ink 146">
                  <a:extLst>
                    <a:ext uri="{FF2B5EF4-FFF2-40B4-BE49-F238E27FC236}">
                      <a16:creationId xmlns:a16="http://schemas.microsoft.com/office/drawing/2014/main" id="{1572D464-DFAB-A6D6-7978-697C957701EC}"/>
                    </a:ext>
                  </a:extLst>
                </p:cNvPr>
                <p:cNvPicPr/>
                <p:nvPr/>
              </p:nvPicPr>
              <p:blipFill>
                <a:blip r:embed="rId237"/>
                <a:stretch>
                  <a:fillRect/>
                </a:stretch>
              </p:blipFill>
              <p:spPr>
                <a:xfrm>
                  <a:off x="3808558" y="6448103"/>
                  <a:ext cx="175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8" name="Ink 147">
                  <a:extLst>
                    <a:ext uri="{FF2B5EF4-FFF2-40B4-BE49-F238E27FC236}">
                      <a16:creationId xmlns:a16="http://schemas.microsoft.com/office/drawing/2014/main" id="{45867551-9D75-3045-6FC1-66C83063C929}"/>
                    </a:ext>
                  </a:extLst>
                </p14:cNvPr>
                <p14:cNvContentPartPr/>
                <p14:nvPr/>
              </p14:nvContentPartPr>
              <p14:xfrm>
                <a:off x="4103758" y="6381503"/>
                <a:ext cx="102600" cy="293760"/>
              </p14:xfrm>
            </p:contentPart>
          </mc:Choice>
          <mc:Fallback xmlns="">
            <p:pic>
              <p:nvPicPr>
                <p:cNvPr id="148" name="Ink 147">
                  <a:extLst>
                    <a:ext uri="{FF2B5EF4-FFF2-40B4-BE49-F238E27FC236}">
                      <a16:creationId xmlns:a16="http://schemas.microsoft.com/office/drawing/2014/main" id="{45867551-9D75-3045-6FC1-66C83063C929}"/>
                    </a:ext>
                  </a:extLst>
                </p:cNvPr>
                <p:cNvPicPr/>
                <p:nvPr/>
              </p:nvPicPr>
              <p:blipFill>
                <a:blip r:embed="rId239"/>
                <a:stretch>
                  <a:fillRect/>
                </a:stretch>
              </p:blipFill>
              <p:spPr>
                <a:xfrm>
                  <a:off x="4095118" y="6372503"/>
                  <a:ext cx="120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Ink 148">
                  <a:extLst>
                    <a:ext uri="{FF2B5EF4-FFF2-40B4-BE49-F238E27FC236}">
                      <a16:creationId xmlns:a16="http://schemas.microsoft.com/office/drawing/2014/main" id="{18BAC68B-C580-E5CE-3D4D-8D4546BCF17F}"/>
                    </a:ext>
                  </a:extLst>
                </p14:cNvPr>
                <p14:cNvContentPartPr/>
                <p14:nvPr/>
              </p14:nvContentPartPr>
              <p14:xfrm>
                <a:off x="4303198" y="6434423"/>
                <a:ext cx="351000" cy="285120"/>
              </p14:xfrm>
            </p:contentPart>
          </mc:Choice>
          <mc:Fallback xmlns="">
            <p:pic>
              <p:nvPicPr>
                <p:cNvPr id="149" name="Ink 148">
                  <a:extLst>
                    <a:ext uri="{FF2B5EF4-FFF2-40B4-BE49-F238E27FC236}">
                      <a16:creationId xmlns:a16="http://schemas.microsoft.com/office/drawing/2014/main" id="{18BAC68B-C580-E5CE-3D4D-8D4546BCF17F}"/>
                    </a:ext>
                  </a:extLst>
                </p:cNvPr>
                <p:cNvPicPr/>
                <p:nvPr/>
              </p:nvPicPr>
              <p:blipFill>
                <a:blip r:embed="rId241"/>
                <a:stretch>
                  <a:fillRect/>
                </a:stretch>
              </p:blipFill>
              <p:spPr>
                <a:xfrm>
                  <a:off x="4294558" y="6425783"/>
                  <a:ext cx="3686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Ink 149">
                  <a:extLst>
                    <a:ext uri="{FF2B5EF4-FFF2-40B4-BE49-F238E27FC236}">
                      <a16:creationId xmlns:a16="http://schemas.microsoft.com/office/drawing/2014/main" id="{6E251522-C2F8-0031-02B9-1DAECF0C586B}"/>
                    </a:ext>
                  </a:extLst>
                </p14:cNvPr>
                <p14:cNvContentPartPr/>
                <p14:nvPr/>
              </p14:nvContentPartPr>
              <p14:xfrm>
                <a:off x="4684798" y="6421823"/>
                <a:ext cx="303120" cy="123120"/>
              </p14:xfrm>
            </p:contentPart>
          </mc:Choice>
          <mc:Fallback xmlns="">
            <p:pic>
              <p:nvPicPr>
                <p:cNvPr id="150" name="Ink 149">
                  <a:extLst>
                    <a:ext uri="{FF2B5EF4-FFF2-40B4-BE49-F238E27FC236}">
                      <a16:creationId xmlns:a16="http://schemas.microsoft.com/office/drawing/2014/main" id="{6E251522-C2F8-0031-02B9-1DAECF0C586B}"/>
                    </a:ext>
                  </a:extLst>
                </p:cNvPr>
                <p:cNvPicPr/>
                <p:nvPr/>
              </p:nvPicPr>
              <p:blipFill>
                <a:blip r:embed="rId243"/>
                <a:stretch>
                  <a:fillRect/>
                </a:stretch>
              </p:blipFill>
              <p:spPr>
                <a:xfrm>
                  <a:off x="4675798" y="6413183"/>
                  <a:ext cx="3207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63922642-4A93-E3F7-57D0-0F988B9F3215}"/>
                    </a:ext>
                  </a:extLst>
                </p14:cNvPr>
                <p14:cNvContentPartPr/>
                <p14:nvPr/>
              </p14:nvContentPartPr>
              <p14:xfrm>
                <a:off x="5085478" y="6335783"/>
                <a:ext cx="214920" cy="206280"/>
              </p14:xfrm>
            </p:contentPart>
          </mc:Choice>
          <mc:Fallback xmlns="">
            <p:pic>
              <p:nvPicPr>
                <p:cNvPr id="151" name="Ink 150">
                  <a:extLst>
                    <a:ext uri="{FF2B5EF4-FFF2-40B4-BE49-F238E27FC236}">
                      <a16:creationId xmlns:a16="http://schemas.microsoft.com/office/drawing/2014/main" id="{63922642-4A93-E3F7-57D0-0F988B9F3215}"/>
                    </a:ext>
                  </a:extLst>
                </p:cNvPr>
                <p:cNvPicPr/>
                <p:nvPr/>
              </p:nvPicPr>
              <p:blipFill>
                <a:blip r:embed="rId245"/>
                <a:stretch>
                  <a:fillRect/>
                </a:stretch>
              </p:blipFill>
              <p:spPr>
                <a:xfrm>
                  <a:off x="5076478" y="6327143"/>
                  <a:ext cx="2325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C3C75429-404A-66C2-8675-B0C53159E2B7}"/>
                    </a:ext>
                  </a:extLst>
                </p14:cNvPr>
                <p14:cNvContentPartPr/>
                <p14:nvPr/>
              </p14:nvContentPartPr>
              <p14:xfrm>
                <a:off x="5292118" y="6396623"/>
                <a:ext cx="126360" cy="98280"/>
              </p14:xfrm>
            </p:contentPart>
          </mc:Choice>
          <mc:Fallback xmlns="">
            <p:pic>
              <p:nvPicPr>
                <p:cNvPr id="152" name="Ink 151">
                  <a:extLst>
                    <a:ext uri="{FF2B5EF4-FFF2-40B4-BE49-F238E27FC236}">
                      <a16:creationId xmlns:a16="http://schemas.microsoft.com/office/drawing/2014/main" id="{C3C75429-404A-66C2-8675-B0C53159E2B7}"/>
                    </a:ext>
                  </a:extLst>
                </p:cNvPr>
                <p:cNvPicPr/>
                <p:nvPr/>
              </p:nvPicPr>
              <p:blipFill>
                <a:blip r:embed="rId247"/>
                <a:stretch>
                  <a:fillRect/>
                </a:stretch>
              </p:blipFill>
              <p:spPr>
                <a:xfrm>
                  <a:off x="5283478" y="6387623"/>
                  <a:ext cx="144000" cy="115920"/>
                </a:xfrm>
                <a:prstGeom prst="rect">
                  <a:avLst/>
                </a:prstGeom>
              </p:spPr>
            </p:pic>
          </mc:Fallback>
        </mc:AlternateContent>
      </p:grpSp>
      <p:grpSp>
        <p:nvGrpSpPr>
          <p:cNvPr id="157" name="Group 156">
            <a:extLst>
              <a:ext uri="{FF2B5EF4-FFF2-40B4-BE49-F238E27FC236}">
                <a16:creationId xmlns:a16="http://schemas.microsoft.com/office/drawing/2014/main" id="{2E098614-97AF-68F7-A2B6-E8296A74DB0F}"/>
              </a:ext>
            </a:extLst>
          </p:cNvPr>
          <p:cNvGrpSpPr/>
          <p:nvPr/>
        </p:nvGrpSpPr>
        <p:grpSpPr>
          <a:xfrm>
            <a:off x="367678" y="3758183"/>
            <a:ext cx="4494240" cy="738360"/>
            <a:chOff x="367678" y="3758183"/>
            <a:chExt cx="4494240" cy="738360"/>
          </a:xfrm>
        </p:grpSpPr>
        <mc:AlternateContent xmlns:mc="http://schemas.openxmlformats.org/markup-compatibility/2006" xmlns:p14="http://schemas.microsoft.com/office/powerpoint/2010/main">
          <mc:Choice Requires="p14">
            <p:contentPart p14:bwMode="auto" r:id="rId248">
              <p14:nvContentPartPr>
                <p14:cNvPr id="52" name="Ink 51">
                  <a:extLst>
                    <a:ext uri="{FF2B5EF4-FFF2-40B4-BE49-F238E27FC236}">
                      <a16:creationId xmlns:a16="http://schemas.microsoft.com/office/drawing/2014/main" id="{2FC6D2E3-683A-0F3F-C162-9411BD72E36A}"/>
                    </a:ext>
                  </a:extLst>
                </p14:cNvPr>
                <p14:cNvContentPartPr/>
                <p14:nvPr/>
              </p14:nvContentPartPr>
              <p14:xfrm>
                <a:off x="367678" y="3758183"/>
                <a:ext cx="4494240" cy="738360"/>
              </p14:xfrm>
            </p:contentPart>
          </mc:Choice>
          <mc:Fallback xmlns="">
            <p:pic>
              <p:nvPicPr>
                <p:cNvPr id="52" name="Ink 51">
                  <a:extLst>
                    <a:ext uri="{FF2B5EF4-FFF2-40B4-BE49-F238E27FC236}">
                      <a16:creationId xmlns:a16="http://schemas.microsoft.com/office/drawing/2014/main" id="{2FC6D2E3-683A-0F3F-C162-9411BD72E36A}"/>
                    </a:ext>
                  </a:extLst>
                </p:cNvPr>
                <p:cNvPicPr/>
                <p:nvPr/>
              </p:nvPicPr>
              <p:blipFill>
                <a:blip r:embed="rId249"/>
                <a:stretch>
                  <a:fillRect/>
                </a:stretch>
              </p:blipFill>
              <p:spPr>
                <a:xfrm>
                  <a:off x="358678" y="3749543"/>
                  <a:ext cx="451188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3" name="Ink 52">
                  <a:extLst>
                    <a:ext uri="{FF2B5EF4-FFF2-40B4-BE49-F238E27FC236}">
                      <a16:creationId xmlns:a16="http://schemas.microsoft.com/office/drawing/2014/main" id="{098BADA2-CDA3-D76B-2034-2A81BB2ADCB3}"/>
                    </a:ext>
                  </a:extLst>
                </p14:cNvPr>
                <p14:cNvContentPartPr/>
                <p14:nvPr/>
              </p14:nvContentPartPr>
              <p14:xfrm>
                <a:off x="1527238" y="4021703"/>
                <a:ext cx="35280" cy="208080"/>
              </p14:xfrm>
            </p:contentPart>
          </mc:Choice>
          <mc:Fallback xmlns="">
            <p:pic>
              <p:nvPicPr>
                <p:cNvPr id="53" name="Ink 52">
                  <a:extLst>
                    <a:ext uri="{FF2B5EF4-FFF2-40B4-BE49-F238E27FC236}">
                      <a16:creationId xmlns:a16="http://schemas.microsoft.com/office/drawing/2014/main" id="{098BADA2-CDA3-D76B-2034-2A81BB2ADCB3}"/>
                    </a:ext>
                  </a:extLst>
                </p:cNvPr>
                <p:cNvPicPr/>
                <p:nvPr/>
              </p:nvPicPr>
              <p:blipFill>
                <a:blip r:embed="rId251"/>
                <a:stretch>
                  <a:fillRect/>
                </a:stretch>
              </p:blipFill>
              <p:spPr>
                <a:xfrm>
                  <a:off x="1518598" y="4013063"/>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4" name="Ink 53">
                  <a:extLst>
                    <a:ext uri="{FF2B5EF4-FFF2-40B4-BE49-F238E27FC236}">
                      <a16:creationId xmlns:a16="http://schemas.microsoft.com/office/drawing/2014/main" id="{D613362C-E801-BDCC-F86E-525D7434EDAC}"/>
                    </a:ext>
                  </a:extLst>
                </p14:cNvPr>
                <p14:cNvContentPartPr/>
                <p14:nvPr/>
              </p14:nvContentPartPr>
              <p14:xfrm>
                <a:off x="1700398" y="4045463"/>
                <a:ext cx="108360" cy="157320"/>
              </p14:xfrm>
            </p:contentPart>
          </mc:Choice>
          <mc:Fallback xmlns="">
            <p:pic>
              <p:nvPicPr>
                <p:cNvPr id="54" name="Ink 53">
                  <a:extLst>
                    <a:ext uri="{FF2B5EF4-FFF2-40B4-BE49-F238E27FC236}">
                      <a16:creationId xmlns:a16="http://schemas.microsoft.com/office/drawing/2014/main" id="{D613362C-E801-BDCC-F86E-525D7434EDAC}"/>
                    </a:ext>
                  </a:extLst>
                </p:cNvPr>
                <p:cNvPicPr/>
                <p:nvPr/>
              </p:nvPicPr>
              <p:blipFill>
                <a:blip r:embed="rId253"/>
                <a:stretch>
                  <a:fillRect/>
                </a:stretch>
              </p:blipFill>
              <p:spPr>
                <a:xfrm>
                  <a:off x="1691758" y="4036823"/>
                  <a:ext cx="126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5" name="Ink 54">
                  <a:extLst>
                    <a:ext uri="{FF2B5EF4-FFF2-40B4-BE49-F238E27FC236}">
                      <a16:creationId xmlns:a16="http://schemas.microsoft.com/office/drawing/2014/main" id="{D5745E06-649D-4C6C-1C2F-3FDFA6E4E989}"/>
                    </a:ext>
                  </a:extLst>
                </p14:cNvPr>
                <p14:cNvContentPartPr/>
                <p14:nvPr/>
              </p14:nvContentPartPr>
              <p14:xfrm>
                <a:off x="1929358" y="4057343"/>
                <a:ext cx="126000" cy="165240"/>
              </p14:xfrm>
            </p:contentPart>
          </mc:Choice>
          <mc:Fallback xmlns="">
            <p:pic>
              <p:nvPicPr>
                <p:cNvPr id="55" name="Ink 54">
                  <a:extLst>
                    <a:ext uri="{FF2B5EF4-FFF2-40B4-BE49-F238E27FC236}">
                      <a16:creationId xmlns:a16="http://schemas.microsoft.com/office/drawing/2014/main" id="{D5745E06-649D-4C6C-1C2F-3FDFA6E4E989}"/>
                    </a:ext>
                  </a:extLst>
                </p:cNvPr>
                <p:cNvPicPr/>
                <p:nvPr/>
              </p:nvPicPr>
              <p:blipFill>
                <a:blip r:embed="rId255"/>
                <a:stretch>
                  <a:fillRect/>
                </a:stretch>
              </p:blipFill>
              <p:spPr>
                <a:xfrm>
                  <a:off x="1920718" y="4048703"/>
                  <a:ext cx="143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6" name="Ink 55">
                  <a:extLst>
                    <a:ext uri="{FF2B5EF4-FFF2-40B4-BE49-F238E27FC236}">
                      <a16:creationId xmlns:a16="http://schemas.microsoft.com/office/drawing/2014/main" id="{268019F2-C52B-4293-EC57-ED504ECD5DDD}"/>
                    </a:ext>
                  </a:extLst>
                </p14:cNvPr>
                <p14:cNvContentPartPr/>
                <p14:nvPr/>
              </p14:nvContentPartPr>
              <p14:xfrm>
                <a:off x="2161198" y="4069943"/>
                <a:ext cx="106920" cy="164520"/>
              </p14:xfrm>
            </p:contentPart>
          </mc:Choice>
          <mc:Fallback xmlns="">
            <p:pic>
              <p:nvPicPr>
                <p:cNvPr id="56" name="Ink 55">
                  <a:extLst>
                    <a:ext uri="{FF2B5EF4-FFF2-40B4-BE49-F238E27FC236}">
                      <a16:creationId xmlns:a16="http://schemas.microsoft.com/office/drawing/2014/main" id="{268019F2-C52B-4293-EC57-ED504ECD5DDD}"/>
                    </a:ext>
                  </a:extLst>
                </p:cNvPr>
                <p:cNvPicPr/>
                <p:nvPr/>
              </p:nvPicPr>
              <p:blipFill>
                <a:blip r:embed="rId257"/>
                <a:stretch>
                  <a:fillRect/>
                </a:stretch>
              </p:blipFill>
              <p:spPr>
                <a:xfrm>
                  <a:off x="2152198" y="4061303"/>
                  <a:ext cx="124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7" name="Ink 56">
                  <a:extLst>
                    <a:ext uri="{FF2B5EF4-FFF2-40B4-BE49-F238E27FC236}">
                      <a16:creationId xmlns:a16="http://schemas.microsoft.com/office/drawing/2014/main" id="{A53511AA-7F00-5A68-9A50-FA2785D34C6B}"/>
                    </a:ext>
                  </a:extLst>
                </p14:cNvPr>
                <p14:cNvContentPartPr/>
                <p14:nvPr/>
              </p14:nvContentPartPr>
              <p14:xfrm>
                <a:off x="2356318" y="4060223"/>
                <a:ext cx="149760" cy="168840"/>
              </p14:xfrm>
            </p:contentPart>
          </mc:Choice>
          <mc:Fallback xmlns="">
            <p:pic>
              <p:nvPicPr>
                <p:cNvPr id="57" name="Ink 56">
                  <a:extLst>
                    <a:ext uri="{FF2B5EF4-FFF2-40B4-BE49-F238E27FC236}">
                      <a16:creationId xmlns:a16="http://schemas.microsoft.com/office/drawing/2014/main" id="{A53511AA-7F00-5A68-9A50-FA2785D34C6B}"/>
                    </a:ext>
                  </a:extLst>
                </p:cNvPr>
                <p:cNvPicPr/>
                <p:nvPr/>
              </p:nvPicPr>
              <p:blipFill>
                <a:blip r:embed="rId259"/>
                <a:stretch>
                  <a:fillRect/>
                </a:stretch>
              </p:blipFill>
              <p:spPr>
                <a:xfrm>
                  <a:off x="2347678" y="4051223"/>
                  <a:ext cx="1674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8" name="Ink 57">
                  <a:extLst>
                    <a:ext uri="{FF2B5EF4-FFF2-40B4-BE49-F238E27FC236}">
                      <a16:creationId xmlns:a16="http://schemas.microsoft.com/office/drawing/2014/main" id="{431F407F-E0C0-1815-BBBC-65C736B19B7A}"/>
                    </a:ext>
                  </a:extLst>
                </p14:cNvPr>
                <p14:cNvContentPartPr/>
                <p14:nvPr/>
              </p14:nvContentPartPr>
              <p14:xfrm>
                <a:off x="2592478" y="4032863"/>
                <a:ext cx="187560" cy="164160"/>
              </p14:xfrm>
            </p:contentPart>
          </mc:Choice>
          <mc:Fallback xmlns="">
            <p:pic>
              <p:nvPicPr>
                <p:cNvPr id="58" name="Ink 57">
                  <a:extLst>
                    <a:ext uri="{FF2B5EF4-FFF2-40B4-BE49-F238E27FC236}">
                      <a16:creationId xmlns:a16="http://schemas.microsoft.com/office/drawing/2014/main" id="{431F407F-E0C0-1815-BBBC-65C736B19B7A}"/>
                    </a:ext>
                  </a:extLst>
                </p:cNvPr>
                <p:cNvPicPr/>
                <p:nvPr/>
              </p:nvPicPr>
              <p:blipFill>
                <a:blip r:embed="rId261"/>
                <a:stretch>
                  <a:fillRect/>
                </a:stretch>
              </p:blipFill>
              <p:spPr>
                <a:xfrm>
                  <a:off x="2583838" y="4023863"/>
                  <a:ext cx="205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60" name="Ink 59">
                  <a:extLst>
                    <a:ext uri="{FF2B5EF4-FFF2-40B4-BE49-F238E27FC236}">
                      <a16:creationId xmlns:a16="http://schemas.microsoft.com/office/drawing/2014/main" id="{C612E7B7-4A66-543E-D229-43FF394242F0}"/>
                    </a:ext>
                  </a:extLst>
                </p14:cNvPr>
                <p14:cNvContentPartPr/>
                <p14:nvPr/>
              </p14:nvContentPartPr>
              <p14:xfrm>
                <a:off x="2924758" y="4138343"/>
                <a:ext cx="259560" cy="1800"/>
              </p14:xfrm>
            </p:contentPart>
          </mc:Choice>
          <mc:Fallback xmlns="">
            <p:pic>
              <p:nvPicPr>
                <p:cNvPr id="60" name="Ink 59">
                  <a:extLst>
                    <a:ext uri="{FF2B5EF4-FFF2-40B4-BE49-F238E27FC236}">
                      <a16:creationId xmlns:a16="http://schemas.microsoft.com/office/drawing/2014/main" id="{C612E7B7-4A66-543E-D229-43FF394242F0}"/>
                    </a:ext>
                  </a:extLst>
                </p:cNvPr>
                <p:cNvPicPr/>
                <p:nvPr/>
              </p:nvPicPr>
              <p:blipFill>
                <a:blip r:embed="rId263"/>
                <a:stretch>
                  <a:fillRect/>
                </a:stretch>
              </p:blipFill>
              <p:spPr>
                <a:xfrm>
                  <a:off x="2915758" y="4129703"/>
                  <a:ext cx="277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61" name="Ink 60">
                  <a:extLst>
                    <a:ext uri="{FF2B5EF4-FFF2-40B4-BE49-F238E27FC236}">
                      <a16:creationId xmlns:a16="http://schemas.microsoft.com/office/drawing/2014/main" id="{1E8AB4B8-2B63-1F0D-BD36-282740B58002}"/>
                    </a:ext>
                  </a:extLst>
                </p14:cNvPr>
                <p14:cNvContentPartPr/>
                <p14:nvPr/>
              </p14:nvContentPartPr>
              <p14:xfrm>
                <a:off x="3133918" y="4064183"/>
                <a:ext cx="116640" cy="137520"/>
              </p14:xfrm>
            </p:contentPart>
          </mc:Choice>
          <mc:Fallback xmlns="">
            <p:pic>
              <p:nvPicPr>
                <p:cNvPr id="61" name="Ink 60">
                  <a:extLst>
                    <a:ext uri="{FF2B5EF4-FFF2-40B4-BE49-F238E27FC236}">
                      <a16:creationId xmlns:a16="http://schemas.microsoft.com/office/drawing/2014/main" id="{1E8AB4B8-2B63-1F0D-BD36-282740B58002}"/>
                    </a:ext>
                  </a:extLst>
                </p:cNvPr>
                <p:cNvPicPr/>
                <p:nvPr/>
              </p:nvPicPr>
              <p:blipFill>
                <a:blip r:embed="rId265"/>
                <a:stretch>
                  <a:fillRect/>
                </a:stretch>
              </p:blipFill>
              <p:spPr>
                <a:xfrm>
                  <a:off x="3124918" y="4055543"/>
                  <a:ext cx="134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62" name="Ink 61">
                  <a:extLst>
                    <a:ext uri="{FF2B5EF4-FFF2-40B4-BE49-F238E27FC236}">
                      <a16:creationId xmlns:a16="http://schemas.microsoft.com/office/drawing/2014/main" id="{AB6B2A83-2685-0AD0-D183-8BC468F02489}"/>
                    </a:ext>
                  </a:extLst>
                </p14:cNvPr>
                <p14:cNvContentPartPr/>
                <p14:nvPr/>
              </p14:nvContentPartPr>
              <p14:xfrm>
                <a:off x="3379438" y="4046543"/>
                <a:ext cx="140400" cy="235080"/>
              </p14:xfrm>
            </p:contentPart>
          </mc:Choice>
          <mc:Fallback xmlns="">
            <p:pic>
              <p:nvPicPr>
                <p:cNvPr id="62" name="Ink 61">
                  <a:extLst>
                    <a:ext uri="{FF2B5EF4-FFF2-40B4-BE49-F238E27FC236}">
                      <a16:creationId xmlns:a16="http://schemas.microsoft.com/office/drawing/2014/main" id="{AB6B2A83-2685-0AD0-D183-8BC468F02489}"/>
                    </a:ext>
                  </a:extLst>
                </p:cNvPr>
                <p:cNvPicPr/>
                <p:nvPr/>
              </p:nvPicPr>
              <p:blipFill>
                <a:blip r:embed="rId267"/>
                <a:stretch>
                  <a:fillRect/>
                </a:stretch>
              </p:blipFill>
              <p:spPr>
                <a:xfrm>
                  <a:off x="3370798" y="4037543"/>
                  <a:ext cx="158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3" name="Ink 62">
                  <a:extLst>
                    <a:ext uri="{FF2B5EF4-FFF2-40B4-BE49-F238E27FC236}">
                      <a16:creationId xmlns:a16="http://schemas.microsoft.com/office/drawing/2014/main" id="{DD5704F4-D563-F98F-3962-C8736F9120BF}"/>
                    </a:ext>
                  </a:extLst>
                </p14:cNvPr>
                <p14:cNvContentPartPr/>
                <p14:nvPr/>
              </p14:nvContentPartPr>
              <p14:xfrm>
                <a:off x="3581758" y="4141943"/>
                <a:ext cx="63360" cy="131400"/>
              </p14:xfrm>
            </p:contentPart>
          </mc:Choice>
          <mc:Fallback xmlns="">
            <p:pic>
              <p:nvPicPr>
                <p:cNvPr id="63" name="Ink 62">
                  <a:extLst>
                    <a:ext uri="{FF2B5EF4-FFF2-40B4-BE49-F238E27FC236}">
                      <a16:creationId xmlns:a16="http://schemas.microsoft.com/office/drawing/2014/main" id="{DD5704F4-D563-F98F-3962-C8736F9120BF}"/>
                    </a:ext>
                  </a:extLst>
                </p:cNvPr>
                <p:cNvPicPr/>
                <p:nvPr/>
              </p:nvPicPr>
              <p:blipFill>
                <a:blip r:embed="rId269"/>
                <a:stretch>
                  <a:fillRect/>
                </a:stretch>
              </p:blipFill>
              <p:spPr>
                <a:xfrm>
                  <a:off x="3573118" y="4132943"/>
                  <a:ext cx="81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64" name="Ink 63">
                  <a:extLst>
                    <a:ext uri="{FF2B5EF4-FFF2-40B4-BE49-F238E27FC236}">
                      <a16:creationId xmlns:a16="http://schemas.microsoft.com/office/drawing/2014/main" id="{9A24E38E-3DCD-F514-7A02-5C89CAC6F490}"/>
                    </a:ext>
                  </a:extLst>
                </p14:cNvPr>
                <p14:cNvContentPartPr/>
                <p14:nvPr/>
              </p14:nvContentPartPr>
              <p14:xfrm>
                <a:off x="3613438" y="4054103"/>
                <a:ext cx="143280" cy="261000"/>
              </p14:xfrm>
            </p:contentPart>
          </mc:Choice>
          <mc:Fallback xmlns="">
            <p:pic>
              <p:nvPicPr>
                <p:cNvPr id="64" name="Ink 63">
                  <a:extLst>
                    <a:ext uri="{FF2B5EF4-FFF2-40B4-BE49-F238E27FC236}">
                      <a16:creationId xmlns:a16="http://schemas.microsoft.com/office/drawing/2014/main" id="{9A24E38E-3DCD-F514-7A02-5C89CAC6F490}"/>
                    </a:ext>
                  </a:extLst>
                </p:cNvPr>
                <p:cNvPicPr/>
                <p:nvPr/>
              </p:nvPicPr>
              <p:blipFill>
                <a:blip r:embed="rId271"/>
                <a:stretch>
                  <a:fillRect/>
                </a:stretch>
              </p:blipFill>
              <p:spPr>
                <a:xfrm>
                  <a:off x="3604438" y="4045103"/>
                  <a:ext cx="1609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6" name="Ink 65">
                  <a:extLst>
                    <a:ext uri="{FF2B5EF4-FFF2-40B4-BE49-F238E27FC236}">
                      <a16:creationId xmlns:a16="http://schemas.microsoft.com/office/drawing/2014/main" id="{03F5A4E7-9CAC-FEBE-6A7E-BE8D9CB1256E}"/>
                    </a:ext>
                  </a:extLst>
                </p14:cNvPr>
                <p14:cNvContentPartPr/>
                <p14:nvPr/>
              </p14:nvContentPartPr>
              <p14:xfrm>
                <a:off x="3926638" y="4108103"/>
                <a:ext cx="87480" cy="228600"/>
              </p14:xfrm>
            </p:contentPart>
          </mc:Choice>
          <mc:Fallback xmlns="">
            <p:pic>
              <p:nvPicPr>
                <p:cNvPr id="66" name="Ink 65">
                  <a:extLst>
                    <a:ext uri="{FF2B5EF4-FFF2-40B4-BE49-F238E27FC236}">
                      <a16:creationId xmlns:a16="http://schemas.microsoft.com/office/drawing/2014/main" id="{03F5A4E7-9CAC-FEBE-6A7E-BE8D9CB1256E}"/>
                    </a:ext>
                  </a:extLst>
                </p:cNvPr>
                <p:cNvPicPr/>
                <p:nvPr/>
              </p:nvPicPr>
              <p:blipFill>
                <a:blip r:embed="rId273"/>
                <a:stretch>
                  <a:fillRect/>
                </a:stretch>
              </p:blipFill>
              <p:spPr>
                <a:xfrm>
                  <a:off x="3917998" y="4099463"/>
                  <a:ext cx="1051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7" name="Ink 66">
                  <a:extLst>
                    <a:ext uri="{FF2B5EF4-FFF2-40B4-BE49-F238E27FC236}">
                      <a16:creationId xmlns:a16="http://schemas.microsoft.com/office/drawing/2014/main" id="{64770115-BE7C-53EB-65B6-CCA5B949EB63}"/>
                    </a:ext>
                  </a:extLst>
                </p14:cNvPr>
                <p14:cNvContentPartPr/>
                <p14:nvPr/>
              </p14:nvContentPartPr>
              <p14:xfrm>
                <a:off x="4077118" y="4117103"/>
                <a:ext cx="81000" cy="216720"/>
              </p14:xfrm>
            </p:contentPart>
          </mc:Choice>
          <mc:Fallback xmlns="">
            <p:pic>
              <p:nvPicPr>
                <p:cNvPr id="67" name="Ink 66">
                  <a:extLst>
                    <a:ext uri="{FF2B5EF4-FFF2-40B4-BE49-F238E27FC236}">
                      <a16:creationId xmlns:a16="http://schemas.microsoft.com/office/drawing/2014/main" id="{64770115-BE7C-53EB-65B6-CCA5B949EB63}"/>
                    </a:ext>
                  </a:extLst>
                </p:cNvPr>
                <p:cNvPicPr/>
                <p:nvPr/>
              </p:nvPicPr>
              <p:blipFill>
                <a:blip r:embed="rId275"/>
                <a:stretch>
                  <a:fillRect/>
                </a:stretch>
              </p:blipFill>
              <p:spPr>
                <a:xfrm>
                  <a:off x="4068118" y="4108463"/>
                  <a:ext cx="986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8" name="Ink 67">
                  <a:extLst>
                    <a:ext uri="{FF2B5EF4-FFF2-40B4-BE49-F238E27FC236}">
                      <a16:creationId xmlns:a16="http://schemas.microsoft.com/office/drawing/2014/main" id="{46F688E5-473A-3FD1-BD65-C3DDFB420985}"/>
                    </a:ext>
                  </a:extLst>
                </p14:cNvPr>
                <p14:cNvContentPartPr/>
                <p14:nvPr/>
              </p14:nvContentPartPr>
              <p14:xfrm>
                <a:off x="4075318" y="4110623"/>
                <a:ext cx="329040" cy="208080"/>
              </p14:xfrm>
            </p:contentPart>
          </mc:Choice>
          <mc:Fallback xmlns="">
            <p:pic>
              <p:nvPicPr>
                <p:cNvPr id="68" name="Ink 67">
                  <a:extLst>
                    <a:ext uri="{FF2B5EF4-FFF2-40B4-BE49-F238E27FC236}">
                      <a16:creationId xmlns:a16="http://schemas.microsoft.com/office/drawing/2014/main" id="{46F688E5-473A-3FD1-BD65-C3DDFB420985}"/>
                    </a:ext>
                  </a:extLst>
                </p:cNvPr>
                <p:cNvPicPr/>
                <p:nvPr/>
              </p:nvPicPr>
              <p:blipFill>
                <a:blip r:embed="rId277"/>
                <a:stretch>
                  <a:fillRect/>
                </a:stretch>
              </p:blipFill>
              <p:spPr>
                <a:xfrm>
                  <a:off x="4066678" y="4101983"/>
                  <a:ext cx="346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5" name="Ink 154">
                  <a:extLst>
                    <a:ext uri="{FF2B5EF4-FFF2-40B4-BE49-F238E27FC236}">
                      <a16:creationId xmlns:a16="http://schemas.microsoft.com/office/drawing/2014/main" id="{031D506F-13C8-7822-1204-656EF5EA5AAA}"/>
                    </a:ext>
                  </a:extLst>
                </p14:cNvPr>
                <p14:cNvContentPartPr/>
                <p14:nvPr/>
              </p14:nvContentPartPr>
              <p14:xfrm>
                <a:off x="1551358" y="4308623"/>
                <a:ext cx="690120" cy="19080"/>
              </p14:xfrm>
            </p:contentPart>
          </mc:Choice>
          <mc:Fallback xmlns="">
            <p:pic>
              <p:nvPicPr>
                <p:cNvPr id="155" name="Ink 154">
                  <a:extLst>
                    <a:ext uri="{FF2B5EF4-FFF2-40B4-BE49-F238E27FC236}">
                      <a16:creationId xmlns:a16="http://schemas.microsoft.com/office/drawing/2014/main" id="{031D506F-13C8-7822-1204-656EF5EA5AAA}"/>
                    </a:ext>
                  </a:extLst>
                </p:cNvPr>
                <p:cNvPicPr/>
                <p:nvPr/>
              </p:nvPicPr>
              <p:blipFill>
                <a:blip r:embed="rId279"/>
                <a:stretch>
                  <a:fillRect/>
                </a:stretch>
              </p:blipFill>
              <p:spPr>
                <a:xfrm>
                  <a:off x="1542718" y="4299623"/>
                  <a:ext cx="707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6" name="Ink 155">
                  <a:extLst>
                    <a:ext uri="{FF2B5EF4-FFF2-40B4-BE49-F238E27FC236}">
                      <a16:creationId xmlns:a16="http://schemas.microsoft.com/office/drawing/2014/main" id="{DEF73067-C014-2FCC-62B6-BC85A2259D1B}"/>
                    </a:ext>
                  </a:extLst>
                </p14:cNvPr>
                <p14:cNvContentPartPr/>
                <p14:nvPr/>
              </p14:nvContentPartPr>
              <p14:xfrm>
                <a:off x="1703638" y="4421663"/>
                <a:ext cx="315720" cy="37080"/>
              </p14:xfrm>
            </p:contentPart>
          </mc:Choice>
          <mc:Fallback xmlns="">
            <p:pic>
              <p:nvPicPr>
                <p:cNvPr id="156" name="Ink 155">
                  <a:extLst>
                    <a:ext uri="{FF2B5EF4-FFF2-40B4-BE49-F238E27FC236}">
                      <a16:creationId xmlns:a16="http://schemas.microsoft.com/office/drawing/2014/main" id="{DEF73067-C014-2FCC-62B6-BC85A2259D1B}"/>
                    </a:ext>
                  </a:extLst>
                </p:cNvPr>
                <p:cNvPicPr/>
                <p:nvPr/>
              </p:nvPicPr>
              <p:blipFill>
                <a:blip r:embed="rId281"/>
                <a:stretch>
                  <a:fillRect/>
                </a:stretch>
              </p:blipFill>
              <p:spPr>
                <a:xfrm>
                  <a:off x="1694638" y="4412663"/>
                  <a:ext cx="333360" cy="54720"/>
                </a:xfrm>
                <a:prstGeom prst="rect">
                  <a:avLst/>
                </a:prstGeom>
              </p:spPr>
            </p:pic>
          </mc:Fallback>
        </mc:AlternateContent>
      </p:grpSp>
      <p:grpSp>
        <p:nvGrpSpPr>
          <p:cNvPr id="165" name="Group 164">
            <a:extLst>
              <a:ext uri="{FF2B5EF4-FFF2-40B4-BE49-F238E27FC236}">
                <a16:creationId xmlns:a16="http://schemas.microsoft.com/office/drawing/2014/main" id="{01A5BE75-9630-3B1F-1455-47C94DA2FC7E}"/>
              </a:ext>
            </a:extLst>
          </p:cNvPr>
          <p:cNvGrpSpPr/>
          <p:nvPr/>
        </p:nvGrpSpPr>
        <p:grpSpPr>
          <a:xfrm>
            <a:off x="5387158" y="4753583"/>
            <a:ext cx="1485000" cy="311040"/>
            <a:chOff x="5387158" y="4753583"/>
            <a:chExt cx="1485000" cy="311040"/>
          </a:xfrm>
        </p:grpSpPr>
        <mc:AlternateContent xmlns:mc="http://schemas.openxmlformats.org/markup-compatibility/2006" xmlns:p14="http://schemas.microsoft.com/office/powerpoint/2010/main">
          <mc:Choice Requires="p14">
            <p:contentPart p14:bwMode="auto" r:id="rId282">
              <p14:nvContentPartPr>
                <p14:cNvPr id="158" name="Ink 157">
                  <a:extLst>
                    <a:ext uri="{FF2B5EF4-FFF2-40B4-BE49-F238E27FC236}">
                      <a16:creationId xmlns:a16="http://schemas.microsoft.com/office/drawing/2014/main" id="{09850636-AD1B-982A-E7B0-87777120B22A}"/>
                    </a:ext>
                  </a:extLst>
                </p14:cNvPr>
                <p14:cNvContentPartPr/>
                <p14:nvPr/>
              </p14:nvContentPartPr>
              <p14:xfrm>
                <a:off x="5387158" y="4776623"/>
                <a:ext cx="49680" cy="288000"/>
              </p14:xfrm>
            </p:contentPart>
          </mc:Choice>
          <mc:Fallback xmlns="">
            <p:pic>
              <p:nvPicPr>
                <p:cNvPr id="158" name="Ink 157">
                  <a:extLst>
                    <a:ext uri="{FF2B5EF4-FFF2-40B4-BE49-F238E27FC236}">
                      <a16:creationId xmlns:a16="http://schemas.microsoft.com/office/drawing/2014/main" id="{09850636-AD1B-982A-E7B0-87777120B22A}"/>
                    </a:ext>
                  </a:extLst>
                </p:cNvPr>
                <p:cNvPicPr/>
                <p:nvPr/>
              </p:nvPicPr>
              <p:blipFill>
                <a:blip r:embed="rId283"/>
                <a:stretch>
                  <a:fillRect/>
                </a:stretch>
              </p:blipFill>
              <p:spPr>
                <a:xfrm>
                  <a:off x="5378518" y="4767983"/>
                  <a:ext cx="673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9" name="Ink 158">
                  <a:extLst>
                    <a:ext uri="{FF2B5EF4-FFF2-40B4-BE49-F238E27FC236}">
                      <a16:creationId xmlns:a16="http://schemas.microsoft.com/office/drawing/2014/main" id="{DF6BFD3D-E415-E495-0F75-DAA8347D3734}"/>
                    </a:ext>
                  </a:extLst>
                </p14:cNvPr>
                <p14:cNvContentPartPr/>
                <p14:nvPr/>
              </p14:nvContentPartPr>
              <p14:xfrm>
                <a:off x="5594158" y="4753583"/>
                <a:ext cx="163080" cy="238680"/>
              </p14:xfrm>
            </p:contentPart>
          </mc:Choice>
          <mc:Fallback xmlns="">
            <p:pic>
              <p:nvPicPr>
                <p:cNvPr id="159" name="Ink 158">
                  <a:extLst>
                    <a:ext uri="{FF2B5EF4-FFF2-40B4-BE49-F238E27FC236}">
                      <a16:creationId xmlns:a16="http://schemas.microsoft.com/office/drawing/2014/main" id="{DF6BFD3D-E415-E495-0F75-DAA8347D3734}"/>
                    </a:ext>
                  </a:extLst>
                </p:cNvPr>
                <p:cNvPicPr/>
                <p:nvPr/>
              </p:nvPicPr>
              <p:blipFill>
                <a:blip r:embed="rId285"/>
                <a:stretch>
                  <a:fillRect/>
                </a:stretch>
              </p:blipFill>
              <p:spPr>
                <a:xfrm>
                  <a:off x="5585158" y="4744943"/>
                  <a:ext cx="1807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0" name="Ink 159">
                  <a:extLst>
                    <a:ext uri="{FF2B5EF4-FFF2-40B4-BE49-F238E27FC236}">
                      <a16:creationId xmlns:a16="http://schemas.microsoft.com/office/drawing/2014/main" id="{52632553-76D9-E1D5-8213-E8A39C1CBF56}"/>
                    </a:ext>
                  </a:extLst>
                </p14:cNvPr>
                <p14:cNvContentPartPr/>
                <p14:nvPr/>
              </p14:nvContentPartPr>
              <p14:xfrm>
                <a:off x="5854798" y="4808303"/>
                <a:ext cx="122040" cy="164160"/>
              </p14:xfrm>
            </p:contentPart>
          </mc:Choice>
          <mc:Fallback xmlns="">
            <p:pic>
              <p:nvPicPr>
                <p:cNvPr id="160" name="Ink 159">
                  <a:extLst>
                    <a:ext uri="{FF2B5EF4-FFF2-40B4-BE49-F238E27FC236}">
                      <a16:creationId xmlns:a16="http://schemas.microsoft.com/office/drawing/2014/main" id="{52632553-76D9-E1D5-8213-E8A39C1CBF56}"/>
                    </a:ext>
                  </a:extLst>
                </p:cNvPr>
                <p:cNvPicPr/>
                <p:nvPr/>
              </p:nvPicPr>
              <p:blipFill>
                <a:blip r:embed="rId287"/>
                <a:stretch>
                  <a:fillRect/>
                </a:stretch>
              </p:blipFill>
              <p:spPr>
                <a:xfrm>
                  <a:off x="5845798" y="4799303"/>
                  <a:ext cx="139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1" name="Ink 160">
                  <a:extLst>
                    <a:ext uri="{FF2B5EF4-FFF2-40B4-BE49-F238E27FC236}">
                      <a16:creationId xmlns:a16="http://schemas.microsoft.com/office/drawing/2014/main" id="{1D8AEF80-EEFC-BD0B-FF98-82B0CDCEA4B1}"/>
                    </a:ext>
                  </a:extLst>
                </p14:cNvPr>
                <p14:cNvContentPartPr/>
                <p14:nvPr/>
              </p14:nvContentPartPr>
              <p14:xfrm>
                <a:off x="6068638" y="4814063"/>
                <a:ext cx="113400" cy="200880"/>
              </p14:xfrm>
            </p:contentPart>
          </mc:Choice>
          <mc:Fallback xmlns="">
            <p:pic>
              <p:nvPicPr>
                <p:cNvPr id="161" name="Ink 160">
                  <a:extLst>
                    <a:ext uri="{FF2B5EF4-FFF2-40B4-BE49-F238E27FC236}">
                      <a16:creationId xmlns:a16="http://schemas.microsoft.com/office/drawing/2014/main" id="{1D8AEF80-EEFC-BD0B-FF98-82B0CDCEA4B1}"/>
                    </a:ext>
                  </a:extLst>
                </p:cNvPr>
                <p:cNvPicPr/>
                <p:nvPr/>
              </p:nvPicPr>
              <p:blipFill>
                <a:blip r:embed="rId289"/>
                <a:stretch>
                  <a:fillRect/>
                </a:stretch>
              </p:blipFill>
              <p:spPr>
                <a:xfrm>
                  <a:off x="6059638" y="4805063"/>
                  <a:ext cx="131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2" name="Ink 161">
                  <a:extLst>
                    <a:ext uri="{FF2B5EF4-FFF2-40B4-BE49-F238E27FC236}">
                      <a16:creationId xmlns:a16="http://schemas.microsoft.com/office/drawing/2014/main" id="{3E1BD6A2-8CE1-B7BA-8360-2C038749BDD1}"/>
                    </a:ext>
                  </a:extLst>
                </p14:cNvPr>
                <p14:cNvContentPartPr/>
                <p14:nvPr/>
              </p14:nvContentPartPr>
              <p14:xfrm>
                <a:off x="6301918" y="4833143"/>
                <a:ext cx="143280" cy="194400"/>
              </p14:xfrm>
            </p:contentPart>
          </mc:Choice>
          <mc:Fallback xmlns="">
            <p:pic>
              <p:nvPicPr>
                <p:cNvPr id="162" name="Ink 161">
                  <a:extLst>
                    <a:ext uri="{FF2B5EF4-FFF2-40B4-BE49-F238E27FC236}">
                      <a16:creationId xmlns:a16="http://schemas.microsoft.com/office/drawing/2014/main" id="{3E1BD6A2-8CE1-B7BA-8360-2C038749BDD1}"/>
                    </a:ext>
                  </a:extLst>
                </p:cNvPr>
                <p:cNvPicPr/>
                <p:nvPr/>
              </p:nvPicPr>
              <p:blipFill>
                <a:blip r:embed="rId291"/>
                <a:stretch>
                  <a:fillRect/>
                </a:stretch>
              </p:blipFill>
              <p:spPr>
                <a:xfrm>
                  <a:off x="6293278" y="4824143"/>
                  <a:ext cx="160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3" name="Ink 162">
                  <a:extLst>
                    <a:ext uri="{FF2B5EF4-FFF2-40B4-BE49-F238E27FC236}">
                      <a16:creationId xmlns:a16="http://schemas.microsoft.com/office/drawing/2014/main" id="{669EA130-C71C-0BE5-8669-32453B23A0EF}"/>
                    </a:ext>
                  </a:extLst>
                </p14:cNvPr>
                <p14:cNvContentPartPr/>
                <p14:nvPr/>
              </p14:nvContentPartPr>
              <p14:xfrm>
                <a:off x="6530878" y="4787783"/>
                <a:ext cx="170280" cy="253800"/>
              </p14:xfrm>
            </p:contentPart>
          </mc:Choice>
          <mc:Fallback xmlns="">
            <p:pic>
              <p:nvPicPr>
                <p:cNvPr id="163" name="Ink 162">
                  <a:extLst>
                    <a:ext uri="{FF2B5EF4-FFF2-40B4-BE49-F238E27FC236}">
                      <a16:creationId xmlns:a16="http://schemas.microsoft.com/office/drawing/2014/main" id="{669EA130-C71C-0BE5-8669-32453B23A0EF}"/>
                    </a:ext>
                  </a:extLst>
                </p:cNvPr>
                <p:cNvPicPr/>
                <p:nvPr/>
              </p:nvPicPr>
              <p:blipFill>
                <a:blip r:embed="rId293"/>
                <a:stretch>
                  <a:fillRect/>
                </a:stretch>
              </p:blipFill>
              <p:spPr>
                <a:xfrm>
                  <a:off x="6522238" y="4778783"/>
                  <a:ext cx="187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4" name="Ink 163">
                  <a:extLst>
                    <a:ext uri="{FF2B5EF4-FFF2-40B4-BE49-F238E27FC236}">
                      <a16:creationId xmlns:a16="http://schemas.microsoft.com/office/drawing/2014/main" id="{7F261EAF-A004-E8BA-D85B-439C334862B6}"/>
                    </a:ext>
                  </a:extLst>
                </p14:cNvPr>
                <p14:cNvContentPartPr/>
                <p14:nvPr/>
              </p14:nvContentPartPr>
              <p14:xfrm>
                <a:off x="6751198" y="4774823"/>
                <a:ext cx="120960" cy="258120"/>
              </p14:xfrm>
            </p:contentPart>
          </mc:Choice>
          <mc:Fallback xmlns="">
            <p:pic>
              <p:nvPicPr>
                <p:cNvPr id="164" name="Ink 163">
                  <a:extLst>
                    <a:ext uri="{FF2B5EF4-FFF2-40B4-BE49-F238E27FC236}">
                      <a16:creationId xmlns:a16="http://schemas.microsoft.com/office/drawing/2014/main" id="{7F261EAF-A004-E8BA-D85B-439C334862B6}"/>
                    </a:ext>
                  </a:extLst>
                </p:cNvPr>
                <p:cNvPicPr/>
                <p:nvPr/>
              </p:nvPicPr>
              <p:blipFill>
                <a:blip r:embed="rId295"/>
                <a:stretch>
                  <a:fillRect/>
                </a:stretch>
              </p:blipFill>
              <p:spPr>
                <a:xfrm>
                  <a:off x="6742558" y="4765823"/>
                  <a:ext cx="138600" cy="275760"/>
                </a:xfrm>
                <a:prstGeom prst="rect">
                  <a:avLst/>
                </a:prstGeom>
              </p:spPr>
            </p:pic>
          </mc:Fallback>
        </mc:AlternateContent>
      </p:grpSp>
      <p:grpSp>
        <p:nvGrpSpPr>
          <p:cNvPr id="173" name="Group 172">
            <a:extLst>
              <a:ext uri="{FF2B5EF4-FFF2-40B4-BE49-F238E27FC236}">
                <a16:creationId xmlns:a16="http://schemas.microsoft.com/office/drawing/2014/main" id="{B6CD756C-B59C-BFCB-C679-21BDAC4C9055}"/>
              </a:ext>
            </a:extLst>
          </p:cNvPr>
          <p:cNvGrpSpPr/>
          <p:nvPr/>
        </p:nvGrpSpPr>
        <p:grpSpPr>
          <a:xfrm>
            <a:off x="4741678" y="5327423"/>
            <a:ext cx="1275480" cy="290160"/>
            <a:chOff x="4741678" y="5327423"/>
            <a:chExt cx="1275480" cy="290160"/>
          </a:xfrm>
        </p:grpSpPr>
        <mc:AlternateContent xmlns:mc="http://schemas.openxmlformats.org/markup-compatibility/2006" xmlns:p14="http://schemas.microsoft.com/office/powerpoint/2010/main">
          <mc:Choice Requires="p14">
            <p:contentPart p14:bwMode="auto" r:id="rId296">
              <p14:nvContentPartPr>
                <p14:cNvPr id="166" name="Ink 165">
                  <a:extLst>
                    <a:ext uri="{FF2B5EF4-FFF2-40B4-BE49-F238E27FC236}">
                      <a16:creationId xmlns:a16="http://schemas.microsoft.com/office/drawing/2014/main" id="{7A5843F3-5FC3-3043-9A81-8FA1EA3B4A26}"/>
                    </a:ext>
                  </a:extLst>
                </p14:cNvPr>
                <p14:cNvContentPartPr/>
                <p14:nvPr/>
              </p14:nvContentPartPr>
              <p14:xfrm>
                <a:off x="4741678" y="5327423"/>
                <a:ext cx="29880" cy="240480"/>
              </p14:xfrm>
            </p:contentPart>
          </mc:Choice>
          <mc:Fallback xmlns="">
            <p:pic>
              <p:nvPicPr>
                <p:cNvPr id="166" name="Ink 165">
                  <a:extLst>
                    <a:ext uri="{FF2B5EF4-FFF2-40B4-BE49-F238E27FC236}">
                      <a16:creationId xmlns:a16="http://schemas.microsoft.com/office/drawing/2014/main" id="{7A5843F3-5FC3-3043-9A81-8FA1EA3B4A26}"/>
                    </a:ext>
                  </a:extLst>
                </p:cNvPr>
                <p:cNvPicPr/>
                <p:nvPr/>
              </p:nvPicPr>
              <p:blipFill>
                <a:blip r:embed="rId297"/>
                <a:stretch>
                  <a:fillRect/>
                </a:stretch>
              </p:blipFill>
              <p:spPr>
                <a:xfrm>
                  <a:off x="4733038" y="5318423"/>
                  <a:ext cx="475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7" name="Ink 166">
                  <a:extLst>
                    <a:ext uri="{FF2B5EF4-FFF2-40B4-BE49-F238E27FC236}">
                      <a16:creationId xmlns:a16="http://schemas.microsoft.com/office/drawing/2014/main" id="{874DA355-BEB8-2E00-4575-DAB87B200D76}"/>
                    </a:ext>
                  </a:extLst>
                </p14:cNvPr>
                <p14:cNvContentPartPr/>
                <p14:nvPr/>
              </p14:nvContentPartPr>
              <p14:xfrm>
                <a:off x="4874878" y="5349383"/>
                <a:ext cx="148320" cy="210600"/>
              </p14:xfrm>
            </p:contentPart>
          </mc:Choice>
          <mc:Fallback xmlns="">
            <p:pic>
              <p:nvPicPr>
                <p:cNvPr id="167" name="Ink 166">
                  <a:extLst>
                    <a:ext uri="{FF2B5EF4-FFF2-40B4-BE49-F238E27FC236}">
                      <a16:creationId xmlns:a16="http://schemas.microsoft.com/office/drawing/2014/main" id="{874DA355-BEB8-2E00-4575-DAB87B200D76}"/>
                    </a:ext>
                  </a:extLst>
                </p:cNvPr>
                <p:cNvPicPr/>
                <p:nvPr/>
              </p:nvPicPr>
              <p:blipFill>
                <a:blip r:embed="rId299"/>
                <a:stretch>
                  <a:fillRect/>
                </a:stretch>
              </p:blipFill>
              <p:spPr>
                <a:xfrm>
                  <a:off x="4865878" y="5340383"/>
                  <a:ext cx="1659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8" name="Ink 167">
                  <a:extLst>
                    <a:ext uri="{FF2B5EF4-FFF2-40B4-BE49-F238E27FC236}">
                      <a16:creationId xmlns:a16="http://schemas.microsoft.com/office/drawing/2014/main" id="{2CDD7D6D-9655-36C8-AC91-04FEE802A125}"/>
                    </a:ext>
                  </a:extLst>
                </p14:cNvPr>
                <p14:cNvContentPartPr/>
                <p14:nvPr/>
              </p14:nvContentPartPr>
              <p14:xfrm>
                <a:off x="5104558" y="5406263"/>
                <a:ext cx="99360" cy="163440"/>
              </p14:xfrm>
            </p:contentPart>
          </mc:Choice>
          <mc:Fallback xmlns="">
            <p:pic>
              <p:nvPicPr>
                <p:cNvPr id="168" name="Ink 167">
                  <a:extLst>
                    <a:ext uri="{FF2B5EF4-FFF2-40B4-BE49-F238E27FC236}">
                      <a16:creationId xmlns:a16="http://schemas.microsoft.com/office/drawing/2014/main" id="{2CDD7D6D-9655-36C8-AC91-04FEE802A125}"/>
                    </a:ext>
                  </a:extLst>
                </p:cNvPr>
                <p:cNvPicPr/>
                <p:nvPr/>
              </p:nvPicPr>
              <p:blipFill>
                <a:blip r:embed="rId301"/>
                <a:stretch>
                  <a:fillRect/>
                </a:stretch>
              </p:blipFill>
              <p:spPr>
                <a:xfrm>
                  <a:off x="5095558" y="5397263"/>
                  <a:ext cx="1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9" name="Ink 168">
                  <a:extLst>
                    <a:ext uri="{FF2B5EF4-FFF2-40B4-BE49-F238E27FC236}">
                      <a16:creationId xmlns:a16="http://schemas.microsoft.com/office/drawing/2014/main" id="{031267F1-D45D-E453-3C22-C5854864ACCB}"/>
                    </a:ext>
                  </a:extLst>
                </p14:cNvPr>
                <p14:cNvContentPartPr/>
                <p14:nvPr/>
              </p14:nvContentPartPr>
              <p14:xfrm>
                <a:off x="5281318" y="5400143"/>
                <a:ext cx="117360" cy="178200"/>
              </p14:xfrm>
            </p:contentPart>
          </mc:Choice>
          <mc:Fallback xmlns="">
            <p:pic>
              <p:nvPicPr>
                <p:cNvPr id="169" name="Ink 168">
                  <a:extLst>
                    <a:ext uri="{FF2B5EF4-FFF2-40B4-BE49-F238E27FC236}">
                      <a16:creationId xmlns:a16="http://schemas.microsoft.com/office/drawing/2014/main" id="{031267F1-D45D-E453-3C22-C5854864ACCB}"/>
                    </a:ext>
                  </a:extLst>
                </p:cNvPr>
                <p:cNvPicPr/>
                <p:nvPr/>
              </p:nvPicPr>
              <p:blipFill>
                <a:blip r:embed="rId303"/>
                <a:stretch>
                  <a:fillRect/>
                </a:stretch>
              </p:blipFill>
              <p:spPr>
                <a:xfrm>
                  <a:off x="5272318" y="5391503"/>
                  <a:ext cx="135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0" name="Ink 169">
                  <a:extLst>
                    <a:ext uri="{FF2B5EF4-FFF2-40B4-BE49-F238E27FC236}">
                      <a16:creationId xmlns:a16="http://schemas.microsoft.com/office/drawing/2014/main" id="{A9790ED0-226E-EBB8-285C-C83F893892AB}"/>
                    </a:ext>
                  </a:extLst>
                </p14:cNvPr>
                <p14:cNvContentPartPr/>
                <p14:nvPr/>
              </p14:nvContentPartPr>
              <p14:xfrm>
                <a:off x="5475718" y="5381783"/>
                <a:ext cx="84600" cy="200520"/>
              </p14:xfrm>
            </p:contentPart>
          </mc:Choice>
          <mc:Fallback xmlns="">
            <p:pic>
              <p:nvPicPr>
                <p:cNvPr id="170" name="Ink 169">
                  <a:extLst>
                    <a:ext uri="{FF2B5EF4-FFF2-40B4-BE49-F238E27FC236}">
                      <a16:creationId xmlns:a16="http://schemas.microsoft.com/office/drawing/2014/main" id="{A9790ED0-226E-EBB8-285C-C83F893892AB}"/>
                    </a:ext>
                  </a:extLst>
                </p:cNvPr>
                <p:cNvPicPr/>
                <p:nvPr/>
              </p:nvPicPr>
              <p:blipFill>
                <a:blip r:embed="rId305"/>
                <a:stretch>
                  <a:fillRect/>
                </a:stretch>
              </p:blipFill>
              <p:spPr>
                <a:xfrm>
                  <a:off x="5466718" y="5373143"/>
                  <a:ext cx="1022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1" name="Ink 170">
                  <a:extLst>
                    <a:ext uri="{FF2B5EF4-FFF2-40B4-BE49-F238E27FC236}">
                      <a16:creationId xmlns:a16="http://schemas.microsoft.com/office/drawing/2014/main" id="{4F4A0589-3BF5-579E-E879-0C2A5DFE2FDF}"/>
                    </a:ext>
                  </a:extLst>
                </p14:cNvPr>
                <p14:cNvContentPartPr/>
                <p14:nvPr/>
              </p14:nvContentPartPr>
              <p14:xfrm>
                <a:off x="5655358" y="5372063"/>
                <a:ext cx="194400" cy="245160"/>
              </p14:xfrm>
            </p:contentPart>
          </mc:Choice>
          <mc:Fallback xmlns="">
            <p:pic>
              <p:nvPicPr>
                <p:cNvPr id="171" name="Ink 170">
                  <a:extLst>
                    <a:ext uri="{FF2B5EF4-FFF2-40B4-BE49-F238E27FC236}">
                      <a16:creationId xmlns:a16="http://schemas.microsoft.com/office/drawing/2014/main" id="{4F4A0589-3BF5-579E-E879-0C2A5DFE2FDF}"/>
                    </a:ext>
                  </a:extLst>
                </p:cNvPr>
                <p:cNvPicPr/>
                <p:nvPr/>
              </p:nvPicPr>
              <p:blipFill>
                <a:blip r:embed="rId307"/>
                <a:stretch>
                  <a:fillRect/>
                </a:stretch>
              </p:blipFill>
              <p:spPr>
                <a:xfrm>
                  <a:off x="5646718" y="5363063"/>
                  <a:ext cx="2120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2" name="Ink 171">
                  <a:extLst>
                    <a:ext uri="{FF2B5EF4-FFF2-40B4-BE49-F238E27FC236}">
                      <a16:creationId xmlns:a16="http://schemas.microsoft.com/office/drawing/2014/main" id="{7A0473BF-FF72-4B2F-C7AE-0CAA9B61183E}"/>
                    </a:ext>
                  </a:extLst>
                </p14:cNvPr>
                <p14:cNvContentPartPr/>
                <p14:nvPr/>
              </p14:nvContentPartPr>
              <p14:xfrm>
                <a:off x="5886838" y="5348303"/>
                <a:ext cx="130320" cy="269280"/>
              </p14:xfrm>
            </p:contentPart>
          </mc:Choice>
          <mc:Fallback xmlns="">
            <p:pic>
              <p:nvPicPr>
                <p:cNvPr id="172" name="Ink 171">
                  <a:extLst>
                    <a:ext uri="{FF2B5EF4-FFF2-40B4-BE49-F238E27FC236}">
                      <a16:creationId xmlns:a16="http://schemas.microsoft.com/office/drawing/2014/main" id="{7A0473BF-FF72-4B2F-C7AE-0CAA9B61183E}"/>
                    </a:ext>
                  </a:extLst>
                </p:cNvPr>
                <p:cNvPicPr/>
                <p:nvPr/>
              </p:nvPicPr>
              <p:blipFill>
                <a:blip r:embed="rId309"/>
                <a:stretch>
                  <a:fillRect/>
                </a:stretch>
              </p:blipFill>
              <p:spPr>
                <a:xfrm>
                  <a:off x="5878198" y="5339303"/>
                  <a:ext cx="147960" cy="286920"/>
                </a:xfrm>
                <a:prstGeom prst="rect">
                  <a:avLst/>
                </a:prstGeom>
              </p:spPr>
            </p:pic>
          </mc:Fallback>
        </mc:AlternateContent>
      </p:grpSp>
      <p:grpSp>
        <p:nvGrpSpPr>
          <p:cNvPr id="181" name="Group 180">
            <a:extLst>
              <a:ext uri="{FF2B5EF4-FFF2-40B4-BE49-F238E27FC236}">
                <a16:creationId xmlns:a16="http://schemas.microsoft.com/office/drawing/2014/main" id="{7AD603B1-CA42-4A74-3D95-D88F65D4AE0B}"/>
              </a:ext>
            </a:extLst>
          </p:cNvPr>
          <p:cNvGrpSpPr/>
          <p:nvPr/>
        </p:nvGrpSpPr>
        <p:grpSpPr>
          <a:xfrm>
            <a:off x="6208318" y="5764463"/>
            <a:ext cx="1317240" cy="246960"/>
            <a:chOff x="6208318" y="5764463"/>
            <a:chExt cx="1317240" cy="246960"/>
          </a:xfrm>
        </p:grpSpPr>
        <mc:AlternateContent xmlns:mc="http://schemas.openxmlformats.org/markup-compatibility/2006" xmlns:p14="http://schemas.microsoft.com/office/powerpoint/2010/main">
          <mc:Choice Requires="p14">
            <p:contentPart p14:bwMode="auto" r:id="rId310">
              <p14:nvContentPartPr>
                <p14:cNvPr id="174" name="Ink 173">
                  <a:extLst>
                    <a:ext uri="{FF2B5EF4-FFF2-40B4-BE49-F238E27FC236}">
                      <a16:creationId xmlns:a16="http://schemas.microsoft.com/office/drawing/2014/main" id="{C047C7DD-E923-2373-64D0-B17A7B557EC1}"/>
                    </a:ext>
                  </a:extLst>
                </p14:cNvPr>
                <p14:cNvContentPartPr/>
                <p14:nvPr/>
              </p14:nvContentPartPr>
              <p14:xfrm>
                <a:off x="6208318" y="5790743"/>
                <a:ext cx="96480" cy="220680"/>
              </p14:xfrm>
            </p:contentPart>
          </mc:Choice>
          <mc:Fallback xmlns="">
            <p:pic>
              <p:nvPicPr>
                <p:cNvPr id="174" name="Ink 173">
                  <a:extLst>
                    <a:ext uri="{FF2B5EF4-FFF2-40B4-BE49-F238E27FC236}">
                      <a16:creationId xmlns:a16="http://schemas.microsoft.com/office/drawing/2014/main" id="{C047C7DD-E923-2373-64D0-B17A7B557EC1}"/>
                    </a:ext>
                  </a:extLst>
                </p:cNvPr>
                <p:cNvPicPr/>
                <p:nvPr/>
              </p:nvPicPr>
              <p:blipFill>
                <a:blip r:embed="rId311"/>
                <a:stretch>
                  <a:fillRect/>
                </a:stretch>
              </p:blipFill>
              <p:spPr>
                <a:xfrm>
                  <a:off x="6199678" y="5781743"/>
                  <a:ext cx="1141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5" name="Ink 174">
                  <a:extLst>
                    <a:ext uri="{FF2B5EF4-FFF2-40B4-BE49-F238E27FC236}">
                      <a16:creationId xmlns:a16="http://schemas.microsoft.com/office/drawing/2014/main" id="{50D7C452-1F08-E3CA-73F7-1A8869D2B1BC}"/>
                    </a:ext>
                  </a:extLst>
                </p14:cNvPr>
                <p14:cNvContentPartPr/>
                <p14:nvPr/>
              </p14:nvContentPartPr>
              <p14:xfrm>
                <a:off x="6426838" y="5788943"/>
                <a:ext cx="18360" cy="179280"/>
              </p14:xfrm>
            </p:contentPart>
          </mc:Choice>
          <mc:Fallback xmlns="">
            <p:pic>
              <p:nvPicPr>
                <p:cNvPr id="175" name="Ink 174">
                  <a:extLst>
                    <a:ext uri="{FF2B5EF4-FFF2-40B4-BE49-F238E27FC236}">
                      <a16:creationId xmlns:a16="http://schemas.microsoft.com/office/drawing/2014/main" id="{50D7C452-1F08-E3CA-73F7-1A8869D2B1BC}"/>
                    </a:ext>
                  </a:extLst>
                </p:cNvPr>
                <p:cNvPicPr/>
                <p:nvPr/>
              </p:nvPicPr>
              <p:blipFill>
                <a:blip r:embed="rId313"/>
                <a:stretch>
                  <a:fillRect/>
                </a:stretch>
              </p:blipFill>
              <p:spPr>
                <a:xfrm>
                  <a:off x="6417838" y="5780303"/>
                  <a:ext cx="36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6" name="Ink 175">
                  <a:extLst>
                    <a:ext uri="{FF2B5EF4-FFF2-40B4-BE49-F238E27FC236}">
                      <a16:creationId xmlns:a16="http://schemas.microsoft.com/office/drawing/2014/main" id="{A22ABE02-AA99-79AE-ABE8-F902B5A533EF}"/>
                    </a:ext>
                  </a:extLst>
                </p14:cNvPr>
                <p14:cNvContentPartPr/>
                <p14:nvPr/>
              </p14:nvContentPartPr>
              <p14:xfrm>
                <a:off x="6539518" y="5806223"/>
                <a:ext cx="85680" cy="184680"/>
              </p14:xfrm>
            </p:contentPart>
          </mc:Choice>
          <mc:Fallback xmlns="">
            <p:pic>
              <p:nvPicPr>
                <p:cNvPr id="176" name="Ink 175">
                  <a:extLst>
                    <a:ext uri="{FF2B5EF4-FFF2-40B4-BE49-F238E27FC236}">
                      <a16:creationId xmlns:a16="http://schemas.microsoft.com/office/drawing/2014/main" id="{A22ABE02-AA99-79AE-ABE8-F902B5A533EF}"/>
                    </a:ext>
                  </a:extLst>
                </p:cNvPr>
                <p:cNvPicPr/>
                <p:nvPr/>
              </p:nvPicPr>
              <p:blipFill>
                <a:blip r:embed="rId315"/>
                <a:stretch>
                  <a:fillRect/>
                </a:stretch>
              </p:blipFill>
              <p:spPr>
                <a:xfrm>
                  <a:off x="6530518" y="5797583"/>
                  <a:ext cx="1033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7" name="Ink 176">
                  <a:extLst>
                    <a:ext uri="{FF2B5EF4-FFF2-40B4-BE49-F238E27FC236}">
                      <a16:creationId xmlns:a16="http://schemas.microsoft.com/office/drawing/2014/main" id="{1EFB32AA-8856-AABA-CC40-D013D6922CBB}"/>
                    </a:ext>
                  </a:extLst>
                </p14:cNvPr>
                <p14:cNvContentPartPr/>
                <p14:nvPr/>
              </p14:nvContentPartPr>
              <p14:xfrm>
                <a:off x="6663358" y="5777423"/>
                <a:ext cx="207720" cy="184320"/>
              </p14:xfrm>
            </p:contentPart>
          </mc:Choice>
          <mc:Fallback xmlns="">
            <p:pic>
              <p:nvPicPr>
                <p:cNvPr id="177" name="Ink 176">
                  <a:extLst>
                    <a:ext uri="{FF2B5EF4-FFF2-40B4-BE49-F238E27FC236}">
                      <a16:creationId xmlns:a16="http://schemas.microsoft.com/office/drawing/2014/main" id="{1EFB32AA-8856-AABA-CC40-D013D6922CBB}"/>
                    </a:ext>
                  </a:extLst>
                </p:cNvPr>
                <p:cNvPicPr/>
                <p:nvPr/>
              </p:nvPicPr>
              <p:blipFill>
                <a:blip r:embed="rId317"/>
                <a:stretch>
                  <a:fillRect/>
                </a:stretch>
              </p:blipFill>
              <p:spPr>
                <a:xfrm>
                  <a:off x="6654718" y="5768783"/>
                  <a:ext cx="2253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8" name="Ink 177">
                  <a:extLst>
                    <a:ext uri="{FF2B5EF4-FFF2-40B4-BE49-F238E27FC236}">
                      <a16:creationId xmlns:a16="http://schemas.microsoft.com/office/drawing/2014/main" id="{F40DF10E-1422-9A7C-8570-957E42D1DB64}"/>
                    </a:ext>
                  </a:extLst>
                </p14:cNvPr>
                <p14:cNvContentPartPr/>
                <p14:nvPr/>
              </p14:nvContentPartPr>
              <p14:xfrm>
                <a:off x="6959638" y="5795783"/>
                <a:ext cx="149760" cy="170640"/>
              </p14:xfrm>
            </p:contentPart>
          </mc:Choice>
          <mc:Fallback xmlns="">
            <p:pic>
              <p:nvPicPr>
                <p:cNvPr id="178" name="Ink 177">
                  <a:extLst>
                    <a:ext uri="{FF2B5EF4-FFF2-40B4-BE49-F238E27FC236}">
                      <a16:creationId xmlns:a16="http://schemas.microsoft.com/office/drawing/2014/main" id="{F40DF10E-1422-9A7C-8570-957E42D1DB64}"/>
                    </a:ext>
                  </a:extLst>
                </p:cNvPr>
                <p:cNvPicPr/>
                <p:nvPr/>
              </p:nvPicPr>
              <p:blipFill>
                <a:blip r:embed="rId319"/>
                <a:stretch>
                  <a:fillRect/>
                </a:stretch>
              </p:blipFill>
              <p:spPr>
                <a:xfrm>
                  <a:off x="6950638" y="5787143"/>
                  <a:ext cx="167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9" name="Ink 178">
                  <a:extLst>
                    <a:ext uri="{FF2B5EF4-FFF2-40B4-BE49-F238E27FC236}">
                      <a16:creationId xmlns:a16="http://schemas.microsoft.com/office/drawing/2014/main" id="{7C539BB4-C01D-5A31-124C-24C7D7BB46C5}"/>
                    </a:ext>
                  </a:extLst>
                </p14:cNvPr>
                <p14:cNvContentPartPr/>
                <p14:nvPr/>
              </p14:nvContentPartPr>
              <p14:xfrm>
                <a:off x="7238998" y="5792543"/>
                <a:ext cx="125640" cy="213840"/>
              </p14:xfrm>
            </p:contentPart>
          </mc:Choice>
          <mc:Fallback xmlns="">
            <p:pic>
              <p:nvPicPr>
                <p:cNvPr id="179" name="Ink 178">
                  <a:extLst>
                    <a:ext uri="{FF2B5EF4-FFF2-40B4-BE49-F238E27FC236}">
                      <a16:creationId xmlns:a16="http://schemas.microsoft.com/office/drawing/2014/main" id="{7C539BB4-C01D-5A31-124C-24C7D7BB46C5}"/>
                    </a:ext>
                  </a:extLst>
                </p:cNvPr>
                <p:cNvPicPr/>
                <p:nvPr/>
              </p:nvPicPr>
              <p:blipFill>
                <a:blip r:embed="rId321"/>
                <a:stretch>
                  <a:fillRect/>
                </a:stretch>
              </p:blipFill>
              <p:spPr>
                <a:xfrm>
                  <a:off x="7230358" y="5783543"/>
                  <a:ext cx="143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0" name="Ink 179">
                  <a:extLst>
                    <a:ext uri="{FF2B5EF4-FFF2-40B4-BE49-F238E27FC236}">
                      <a16:creationId xmlns:a16="http://schemas.microsoft.com/office/drawing/2014/main" id="{98E84ABD-9F74-3438-B379-2A6B1382195B}"/>
                    </a:ext>
                  </a:extLst>
                </p14:cNvPr>
                <p14:cNvContentPartPr/>
                <p14:nvPr/>
              </p14:nvContentPartPr>
              <p14:xfrm>
                <a:off x="7371478" y="5764463"/>
                <a:ext cx="154080" cy="234000"/>
              </p14:xfrm>
            </p:contentPart>
          </mc:Choice>
          <mc:Fallback xmlns="">
            <p:pic>
              <p:nvPicPr>
                <p:cNvPr id="180" name="Ink 179">
                  <a:extLst>
                    <a:ext uri="{FF2B5EF4-FFF2-40B4-BE49-F238E27FC236}">
                      <a16:creationId xmlns:a16="http://schemas.microsoft.com/office/drawing/2014/main" id="{98E84ABD-9F74-3438-B379-2A6B1382195B}"/>
                    </a:ext>
                  </a:extLst>
                </p:cNvPr>
                <p:cNvPicPr/>
                <p:nvPr/>
              </p:nvPicPr>
              <p:blipFill>
                <a:blip r:embed="rId323"/>
                <a:stretch>
                  <a:fillRect/>
                </a:stretch>
              </p:blipFill>
              <p:spPr>
                <a:xfrm>
                  <a:off x="7362838" y="5755823"/>
                  <a:ext cx="171720" cy="251640"/>
                </a:xfrm>
                <a:prstGeom prst="rect">
                  <a:avLst/>
                </a:prstGeom>
              </p:spPr>
            </p:pic>
          </mc:Fallback>
        </mc:AlternateContent>
      </p:grpSp>
      <p:grpSp>
        <p:nvGrpSpPr>
          <p:cNvPr id="188" name="Group 187">
            <a:extLst>
              <a:ext uri="{FF2B5EF4-FFF2-40B4-BE49-F238E27FC236}">
                <a16:creationId xmlns:a16="http://schemas.microsoft.com/office/drawing/2014/main" id="{9CC8F987-AAC4-8A11-9B23-39453C934352}"/>
              </a:ext>
            </a:extLst>
          </p:cNvPr>
          <p:cNvGrpSpPr/>
          <p:nvPr/>
        </p:nvGrpSpPr>
        <p:grpSpPr>
          <a:xfrm>
            <a:off x="5694598" y="6290423"/>
            <a:ext cx="1204560" cy="280440"/>
            <a:chOff x="5694598" y="6290423"/>
            <a:chExt cx="1204560" cy="280440"/>
          </a:xfrm>
        </p:grpSpPr>
        <mc:AlternateContent xmlns:mc="http://schemas.openxmlformats.org/markup-compatibility/2006" xmlns:p14="http://schemas.microsoft.com/office/powerpoint/2010/main">
          <mc:Choice Requires="p14">
            <p:contentPart p14:bwMode="auto" r:id="rId324">
              <p14:nvContentPartPr>
                <p14:cNvPr id="182" name="Ink 181">
                  <a:extLst>
                    <a:ext uri="{FF2B5EF4-FFF2-40B4-BE49-F238E27FC236}">
                      <a16:creationId xmlns:a16="http://schemas.microsoft.com/office/drawing/2014/main" id="{60C6A2A9-9F90-772A-B779-23C41370A12A}"/>
                    </a:ext>
                  </a:extLst>
                </p14:cNvPr>
                <p14:cNvContentPartPr/>
                <p14:nvPr/>
              </p14:nvContentPartPr>
              <p14:xfrm>
                <a:off x="5694598" y="6290423"/>
                <a:ext cx="107280" cy="255240"/>
              </p14:xfrm>
            </p:contentPart>
          </mc:Choice>
          <mc:Fallback xmlns="">
            <p:pic>
              <p:nvPicPr>
                <p:cNvPr id="182" name="Ink 181">
                  <a:extLst>
                    <a:ext uri="{FF2B5EF4-FFF2-40B4-BE49-F238E27FC236}">
                      <a16:creationId xmlns:a16="http://schemas.microsoft.com/office/drawing/2014/main" id="{60C6A2A9-9F90-772A-B779-23C41370A12A}"/>
                    </a:ext>
                  </a:extLst>
                </p:cNvPr>
                <p:cNvPicPr/>
                <p:nvPr/>
              </p:nvPicPr>
              <p:blipFill>
                <a:blip r:embed="rId325"/>
                <a:stretch>
                  <a:fillRect/>
                </a:stretch>
              </p:blipFill>
              <p:spPr>
                <a:xfrm>
                  <a:off x="5685598" y="6281423"/>
                  <a:ext cx="1249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3" name="Ink 182">
                  <a:extLst>
                    <a:ext uri="{FF2B5EF4-FFF2-40B4-BE49-F238E27FC236}">
                      <a16:creationId xmlns:a16="http://schemas.microsoft.com/office/drawing/2014/main" id="{E3EC4EB4-82B4-D18D-0C3A-AC669188F802}"/>
                    </a:ext>
                  </a:extLst>
                </p14:cNvPr>
                <p14:cNvContentPartPr/>
                <p14:nvPr/>
              </p14:nvContentPartPr>
              <p14:xfrm>
                <a:off x="5884678" y="6350903"/>
                <a:ext cx="136080" cy="169560"/>
              </p14:xfrm>
            </p:contentPart>
          </mc:Choice>
          <mc:Fallback xmlns="">
            <p:pic>
              <p:nvPicPr>
                <p:cNvPr id="183" name="Ink 182">
                  <a:extLst>
                    <a:ext uri="{FF2B5EF4-FFF2-40B4-BE49-F238E27FC236}">
                      <a16:creationId xmlns:a16="http://schemas.microsoft.com/office/drawing/2014/main" id="{E3EC4EB4-82B4-D18D-0C3A-AC669188F802}"/>
                    </a:ext>
                  </a:extLst>
                </p:cNvPr>
                <p:cNvPicPr/>
                <p:nvPr/>
              </p:nvPicPr>
              <p:blipFill>
                <a:blip r:embed="rId327"/>
                <a:stretch>
                  <a:fillRect/>
                </a:stretch>
              </p:blipFill>
              <p:spPr>
                <a:xfrm>
                  <a:off x="5876038" y="6342263"/>
                  <a:ext cx="1537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4" name="Ink 183">
                  <a:extLst>
                    <a:ext uri="{FF2B5EF4-FFF2-40B4-BE49-F238E27FC236}">
                      <a16:creationId xmlns:a16="http://schemas.microsoft.com/office/drawing/2014/main" id="{FB6E74E0-2825-470F-88DF-D84679901A6D}"/>
                    </a:ext>
                  </a:extLst>
                </p14:cNvPr>
                <p14:cNvContentPartPr/>
                <p14:nvPr/>
              </p14:nvContentPartPr>
              <p14:xfrm>
                <a:off x="5968558" y="6328583"/>
                <a:ext cx="271080" cy="192600"/>
              </p14:xfrm>
            </p:contentPart>
          </mc:Choice>
          <mc:Fallback xmlns="">
            <p:pic>
              <p:nvPicPr>
                <p:cNvPr id="184" name="Ink 183">
                  <a:extLst>
                    <a:ext uri="{FF2B5EF4-FFF2-40B4-BE49-F238E27FC236}">
                      <a16:creationId xmlns:a16="http://schemas.microsoft.com/office/drawing/2014/main" id="{FB6E74E0-2825-470F-88DF-D84679901A6D}"/>
                    </a:ext>
                  </a:extLst>
                </p:cNvPr>
                <p:cNvPicPr/>
                <p:nvPr/>
              </p:nvPicPr>
              <p:blipFill>
                <a:blip r:embed="rId329"/>
                <a:stretch>
                  <a:fillRect/>
                </a:stretch>
              </p:blipFill>
              <p:spPr>
                <a:xfrm>
                  <a:off x="5959918" y="6319943"/>
                  <a:ext cx="2887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Ink 184">
                  <a:extLst>
                    <a:ext uri="{FF2B5EF4-FFF2-40B4-BE49-F238E27FC236}">
                      <a16:creationId xmlns:a16="http://schemas.microsoft.com/office/drawing/2014/main" id="{48A426BA-5166-641E-06EA-1B84DB70C32A}"/>
                    </a:ext>
                  </a:extLst>
                </p14:cNvPr>
                <p14:cNvContentPartPr/>
                <p14:nvPr/>
              </p14:nvContentPartPr>
              <p14:xfrm>
                <a:off x="6338998" y="6353063"/>
                <a:ext cx="129240" cy="160920"/>
              </p14:xfrm>
            </p:contentPart>
          </mc:Choice>
          <mc:Fallback xmlns="">
            <p:pic>
              <p:nvPicPr>
                <p:cNvPr id="185" name="Ink 184">
                  <a:extLst>
                    <a:ext uri="{FF2B5EF4-FFF2-40B4-BE49-F238E27FC236}">
                      <a16:creationId xmlns:a16="http://schemas.microsoft.com/office/drawing/2014/main" id="{48A426BA-5166-641E-06EA-1B84DB70C32A}"/>
                    </a:ext>
                  </a:extLst>
                </p:cNvPr>
                <p:cNvPicPr/>
                <p:nvPr/>
              </p:nvPicPr>
              <p:blipFill>
                <a:blip r:embed="rId331"/>
                <a:stretch>
                  <a:fillRect/>
                </a:stretch>
              </p:blipFill>
              <p:spPr>
                <a:xfrm>
                  <a:off x="6330358" y="6344423"/>
                  <a:ext cx="1468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Ink 185">
                  <a:extLst>
                    <a:ext uri="{FF2B5EF4-FFF2-40B4-BE49-F238E27FC236}">
                      <a16:creationId xmlns:a16="http://schemas.microsoft.com/office/drawing/2014/main" id="{1A4EF9CA-45D0-2071-06A5-5B70312BE504}"/>
                    </a:ext>
                  </a:extLst>
                </p14:cNvPr>
                <p14:cNvContentPartPr/>
                <p14:nvPr/>
              </p14:nvContentPartPr>
              <p14:xfrm>
                <a:off x="6574798" y="6344783"/>
                <a:ext cx="174960" cy="173520"/>
              </p14:xfrm>
            </p:contentPart>
          </mc:Choice>
          <mc:Fallback xmlns="">
            <p:pic>
              <p:nvPicPr>
                <p:cNvPr id="186" name="Ink 185">
                  <a:extLst>
                    <a:ext uri="{FF2B5EF4-FFF2-40B4-BE49-F238E27FC236}">
                      <a16:creationId xmlns:a16="http://schemas.microsoft.com/office/drawing/2014/main" id="{1A4EF9CA-45D0-2071-06A5-5B70312BE504}"/>
                    </a:ext>
                  </a:extLst>
                </p:cNvPr>
                <p:cNvPicPr/>
                <p:nvPr/>
              </p:nvPicPr>
              <p:blipFill>
                <a:blip r:embed="rId333"/>
                <a:stretch>
                  <a:fillRect/>
                </a:stretch>
              </p:blipFill>
              <p:spPr>
                <a:xfrm>
                  <a:off x="6565798" y="6335783"/>
                  <a:ext cx="192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Ink 186">
                  <a:extLst>
                    <a:ext uri="{FF2B5EF4-FFF2-40B4-BE49-F238E27FC236}">
                      <a16:creationId xmlns:a16="http://schemas.microsoft.com/office/drawing/2014/main" id="{0B4E347B-6A4E-560E-8901-104ADC000172}"/>
                    </a:ext>
                  </a:extLst>
                </p14:cNvPr>
                <p14:cNvContentPartPr/>
                <p14:nvPr/>
              </p14:nvContentPartPr>
              <p14:xfrm>
                <a:off x="6801238" y="6319223"/>
                <a:ext cx="97920" cy="251640"/>
              </p14:xfrm>
            </p:contentPart>
          </mc:Choice>
          <mc:Fallback xmlns="">
            <p:pic>
              <p:nvPicPr>
                <p:cNvPr id="187" name="Ink 186">
                  <a:extLst>
                    <a:ext uri="{FF2B5EF4-FFF2-40B4-BE49-F238E27FC236}">
                      <a16:creationId xmlns:a16="http://schemas.microsoft.com/office/drawing/2014/main" id="{0B4E347B-6A4E-560E-8901-104ADC000172}"/>
                    </a:ext>
                  </a:extLst>
                </p:cNvPr>
                <p:cNvPicPr/>
                <p:nvPr/>
              </p:nvPicPr>
              <p:blipFill>
                <a:blip r:embed="rId335"/>
                <a:stretch>
                  <a:fillRect/>
                </a:stretch>
              </p:blipFill>
              <p:spPr>
                <a:xfrm>
                  <a:off x="6792598" y="6310223"/>
                  <a:ext cx="115560" cy="269280"/>
                </a:xfrm>
                <a:prstGeom prst="rect">
                  <a:avLst/>
                </a:prstGeom>
              </p:spPr>
            </p:pic>
          </mc:Fallback>
        </mc:AlternateContent>
      </p:grpSp>
      <p:grpSp>
        <p:nvGrpSpPr>
          <p:cNvPr id="271" name="Group 270">
            <a:extLst>
              <a:ext uri="{FF2B5EF4-FFF2-40B4-BE49-F238E27FC236}">
                <a16:creationId xmlns:a16="http://schemas.microsoft.com/office/drawing/2014/main" id="{AAEC176A-EB3D-61A9-8F72-7C86FBE7A9CD}"/>
              </a:ext>
            </a:extLst>
          </p:cNvPr>
          <p:cNvGrpSpPr/>
          <p:nvPr/>
        </p:nvGrpSpPr>
        <p:grpSpPr>
          <a:xfrm>
            <a:off x="6551398" y="837503"/>
            <a:ext cx="4647240" cy="3465360"/>
            <a:chOff x="6551398" y="837503"/>
            <a:chExt cx="4647240" cy="3465360"/>
          </a:xfrm>
        </p:grpSpPr>
        <mc:AlternateContent xmlns:mc="http://schemas.openxmlformats.org/markup-compatibility/2006" xmlns:p14="http://schemas.microsoft.com/office/powerpoint/2010/main">
          <mc:Choice Requires="p14">
            <p:contentPart p14:bwMode="auto" r:id="rId336">
              <p14:nvContentPartPr>
                <p14:cNvPr id="189" name="Ink 188">
                  <a:extLst>
                    <a:ext uri="{FF2B5EF4-FFF2-40B4-BE49-F238E27FC236}">
                      <a16:creationId xmlns:a16="http://schemas.microsoft.com/office/drawing/2014/main" id="{FEE2BD4D-B6C2-6CF9-7947-A1D65A1D9980}"/>
                    </a:ext>
                  </a:extLst>
                </p14:cNvPr>
                <p14:cNvContentPartPr/>
                <p14:nvPr/>
              </p14:nvContentPartPr>
              <p14:xfrm>
                <a:off x="6885478" y="1517903"/>
                <a:ext cx="674280" cy="440640"/>
              </p14:xfrm>
            </p:contentPart>
          </mc:Choice>
          <mc:Fallback xmlns="">
            <p:pic>
              <p:nvPicPr>
                <p:cNvPr id="189" name="Ink 188">
                  <a:extLst>
                    <a:ext uri="{FF2B5EF4-FFF2-40B4-BE49-F238E27FC236}">
                      <a16:creationId xmlns:a16="http://schemas.microsoft.com/office/drawing/2014/main" id="{FEE2BD4D-B6C2-6CF9-7947-A1D65A1D9980}"/>
                    </a:ext>
                  </a:extLst>
                </p:cNvPr>
                <p:cNvPicPr/>
                <p:nvPr/>
              </p:nvPicPr>
              <p:blipFill>
                <a:blip r:embed="rId337"/>
                <a:stretch>
                  <a:fillRect/>
                </a:stretch>
              </p:blipFill>
              <p:spPr>
                <a:xfrm>
                  <a:off x="6876838" y="1509263"/>
                  <a:ext cx="69192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0" name="Ink 189">
                  <a:extLst>
                    <a:ext uri="{FF2B5EF4-FFF2-40B4-BE49-F238E27FC236}">
                      <a16:creationId xmlns:a16="http://schemas.microsoft.com/office/drawing/2014/main" id="{CEBDF66D-B423-7580-4B17-339FCC795FC6}"/>
                    </a:ext>
                  </a:extLst>
                </p14:cNvPr>
                <p14:cNvContentPartPr/>
                <p14:nvPr/>
              </p14:nvContentPartPr>
              <p14:xfrm>
                <a:off x="6876478" y="1953863"/>
                <a:ext cx="522000" cy="637200"/>
              </p14:xfrm>
            </p:contentPart>
          </mc:Choice>
          <mc:Fallback xmlns="">
            <p:pic>
              <p:nvPicPr>
                <p:cNvPr id="190" name="Ink 189">
                  <a:extLst>
                    <a:ext uri="{FF2B5EF4-FFF2-40B4-BE49-F238E27FC236}">
                      <a16:creationId xmlns:a16="http://schemas.microsoft.com/office/drawing/2014/main" id="{CEBDF66D-B423-7580-4B17-339FCC795FC6}"/>
                    </a:ext>
                  </a:extLst>
                </p:cNvPr>
                <p:cNvPicPr/>
                <p:nvPr/>
              </p:nvPicPr>
              <p:blipFill>
                <a:blip r:embed="rId339"/>
                <a:stretch>
                  <a:fillRect/>
                </a:stretch>
              </p:blipFill>
              <p:spPr>
                <a:xfrm>
                  <a:off x="6867838" y="1944863"/>
                  <a:ext cx="53964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1" name="Ink 190">
                  <a:extLst>
                    <a:ext uri="{FF2B5EF4-FFF2-40B4-BE49-F238E27FC236}">
                      <a16:creationId xmlns:a16="http://schemas.microsoft.com/office/drawing/2014/main" id="{59AFA269-0DB1-4428-AF8A-54862BDB0789}"/>
                    </a:ext>
                  </a:extLst>
                </p14:cNvPr>
                <p14:cNvContentPartPr/>
                <p14:nvPr/>
              </p14:nvContentPartPr>
              <p14:xfrm>
                <a:off x="7396318" y="2598983"/>
                <a:ext cx="1051200" cy="38520"/>
              </p14:xfrm>
            </p:contentPart>
          </mc:Choice>
          <mc:Fallback xmlns="">
            <p:pic>
              <p:nvPicPr>
                <p:cNvPr id="191" name="Ink 190">
                  <a:extLst>
                    <a:ext uri="{FF2B5EF4-FFF2-40B4-BE49-F238E27FC236}">
                      <a16:creationId xmlns:a16="http://schemas.microsoft.com/office/drawing/2014/main" id="{59AFA269-0DB1-4428-AF8A-54862BDB0789}"/>
                    </a:ext>
                  </a:extLst>
                </p:cNvPr>
                <p:cNvPicPr/>
                <p:nvPr/>
              </p:nvPicPr>
              <p:blipFill>
                <a:blip r:embed="rId341"/>
                <a:stretch>
                  <a:fillRect/>
                </a:stretch>
              </p:blipFill>
              <p:spPr>
                <a:xfrm>
                  <a:off x="7387678" y="2589983"/>
                  <a:ext cx="1068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2" name="Ink 191">
                  <a:extLst>
                    <a:ext uri="{FF2B5EF4-FFF2-40B4-BE49-F238E27FC236}">
                      <a16:creationId xmlns:a16="http://schemas.microsoft.com/office/drawing/2014/main" id="{413842B9-ED8F-0F70-5DE8-0F4467C2EBB0}"/>
                    </a:ext>
                  </a:extLst>
                </p14:cNvPr>
                <p14:cNvContentPartPr/>
                <p14:nvPr/>
              </p14:nvContentPartPr>
              <p14:xfrm>
                <a:off x="8450038" y="2073743"/>
                <a:ext cx="380880" cy="525600"/>
              </p14:xfrm>
            </p:contentPart>
          </mc:Choice>
          <mc:Fallback xmlns="">
            <p:pic>
              <p:nvPicPr>
                <p:cNvPr id="192" name="Ink 191">
                  <a:extLst>
                    <a:ext uri="{FF2B5EF4-FFF2-40B4-BE49-F238E27FC236}">
                      <a16:creationId xmlns:a16="http://schemas.microsoft.com/office/drawing/2014/main" id="{413842B9-ED8F-0F70-5DE8-0F4467C2EBB0}"/>
                    </a:ext>
                  </a:extLst>
                </p:cNvPr>
                <p:cNvPicPr/>
                <p:nvPr/>
              </p:nvPicPr>
              <p:blipFill>
                <a:blip r:embed="rId343"/>
                <a:stretch>
                  <a:fillRect/>
                </a:stretch>
              </p:blipFill>
              <p:spPr>
                <a:xfrm>
                  <a:off x="8441398" y="2065103"/>
                  <a:ext cx="39852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3" name="Ink 192">
                  <a:extLst>
                    <a:ext uri="{FF2B5EF4-FFF2-40B4-BE49-F238E27FC236}">
                      <a16:creationId xmlns:a16="http://schemas.microsoft.com/office/drawing/2014/main" id="{3BF3EB9B-82FF-3C2B-2497-CBA4997DC138}"/>
                    </a:ext>
                  </a:extLst>
                </p14:cNvPr>
                <p14:cNvContentPartPr/>
                <p14:nvPr/>
              </p14:nvContentPartPr>
              <p14:xfrm>
                <a:off x="8365078" y="1612583"/>
                <a:ext cx="415800" cy="473400"/>
              </p14:xfrm>
            </p:contentPart>
          </mc:Choice>
          <mc:Fallback xmlns="">
            <p:pic>
              <p:nvPicPr>
                <p:cNvPr id="193" name="Ink 192">
                  <a:extLst>
                    <a:ext uri="{FF2B5EF4-FFF2-40B4-BE49-F238E27FC236}">
                      <a16:creationId xmlns:a16="http://schemas.microsoft.com/office/drawing/2014/main" id="{3BF3EB9B-82FF-3C2B-2497-CBA4997DC138}"/>
                    </a:ext>
                  </a:extLst>
                </p:cNvPr>
                <p:cNvPicPr/>
                <p:nvPr/>
              </p:nvPicPr>
              <p:blipFill>
                <a:blip r:embed="rId345"/>
                <a:stretch>
                  <a:fillRect/>
                </a:stretch>
              </p:blipFill>
              <p:spPr>
                <a:xfrm>
                  <a:off x="8356438" y="1603943"/>
                  <a:ext cx="43344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4" name="Ink 193">
                  <a:extLst>
                    <a:ext uri="{FF2B5EF4-FFF2-40B4-BE49-F238E27FC236}">
                      <a16:creationId xmlns:a16="http://schemas.microsoft.com/office/drawing/2014/main" id="{64C9D7DC-4FA3-BD76-F7E9-07942DB95F0D}"/>
                    </a:ext>
                  </a:extLst>
                </p14:cNvPr>
                <p14:cNvContentPartPr/>
                <p14:nvPr/>
              </p14:nvContentPartPr>
              <p14:xfrm>
                <a:off x="7386598" y="1533383"/>
                <a:ext cx="996120" cy="83160"/>
              </p14:xfrm>
            </p:contentPart>
          </mc:Choice>
          <mc:Fallback xmlns="">
            <p:pic>
              <p:nvPicPr>
                <p:cNvPr id="194" name="Ink 193">
                  <a:extLst>
                    <a:ext uri="{FF2B5EF4-FFF2-40B4-BE49-F238E27FC236}">
                      <a16:creationId xmlns:a16="http://schemas.microsoft.com/office/drawing/2014/main" id="{64C9D7DC-4FA3-BD76-F7E9-07942DB95F0D}"/>
                    </a:ext>
                  </a:extLst>
                </p:cNvPr>
                <p:cNvPicPr/>
                <p:nvPr/>
              </p:nvPicPr>
              <p:blipFill>
                <a:blip r:embed="rId347"/>
                <a:stretch>
                  <a:fillRect/>
                </a:stretch>
              </p:blipFill>
              <p:spPr>
                <a:xfrm>
                  <a:off x="7377598" y="1524383"/>
                  <a:ext cx="1013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6" name="Ink 195">
                  <a:extLst>
                    <a:ext uri="{FF2B5EF4-FFF2-40B4-BE49-F238E27FC236}">
                      <a16:creationId xmlns:a16="http://schemas.microsoft.com/office/drawing/2014/main" id="{37B78255-F101-F818-12D8-7FA2859C85CC}"/>
                    </a:ext>
                  </a:extLst>
                </p14:cNvPr>
                <p14:cNvContentPartPr/>
                <p14:nvPr/>
              </p14:nvContentPartPr>
              <p14:xfrm>
                <a:off x="8692678" y="1480463"/>
                <a:ext cx="597240" cy="514440"/>
              </p14:xfrm>
            </p:contentPart>
          </mc:Choice>
          <mc:Fallback xmlns="">
            <p:pic>
              <p:nvPicPr>
                <p:cNvPr id="196" name="Ink 195">
                  <a:extLst>
                    <a:ext uri="{FF2B5EF4-FFF2-40B4-BE49-F238E27FC236}">
                      <a16:creationId xmlns:a16="http://schemas.microsoft.com/office/drawing/2014/main" id="{37B78255-F101-F818-12D8-7FA2859C85CC}"/>
                    </a:ext>
                  </a:extLst>
                </p:cNvPr>
                <p:cNvPicPr/>
                <p:nvPr/>
              </p:nvPicPr>
              <p:blipFill>
                <a:blip r:embed="rId349"/>
                <a:stretch>
                  <a:fillRect/>
                </a:stretch>
              </p:blipFill>
              <p:spPr>
                <a:xfrm>
                  <a:off x="8684038" y="1471463"/>
                  <a:ext cx="61488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7" name="Ink 196">
                  <a:extLst>
                    <a:ext uri="{FF2B5EF4-FFF2-40B4-BE49-F238E27FC236}">
                      <a16:creationId xmlns:a16="http://schemas.microsoft.com/office/drawing/2014/main" id="{4CDFF09E-877B-6DBF-E87B-5347E3A6578A}"/>
                    </a:ext>
                  </a:extLst>
                </p14:cNvPr>
                <p14:cNvContentPartPr/>
                <p14:nvPr/>
              </p14:nvContentPartPr>
              <p14:xfrm>
                <a:off x="9256438" y="1979783"/>
                <a:ext cx="1381680" cy="37080"/>
              </p14:xfrm>
            </p:contentPart>
          </mc:Choice>
          <mc:Fallback xmlns="">
            <p:pic>
              <p:nvPicPr>
                <p:cNvPr id="197" name="Ink 196">
                  <a:extLst>
                    <a:ext uri="{FF2B5EF4-FFF2-40B4-BE49-F238E27FC236}">
                      <a16:creationId xmlns:a16="http://schemas.microsoft.com/office/drawing/2014/main" id="{4CDFF09E-877B-6DBF-E87B-5347E3A6578A}"/>
                    </a:ext>
                  </a:extLst>
                </p:cNvPr>
                <p:cNvPicPr/>
                <p:nvPr/>
              </p:nvPicPr>
              <p:blipFill>
                <a:blip r:embed="rId351"/>
                <a:stretch>
                  <a:fillRect/>
                </a:stretch>
              </p:blipFill>
              <p:spPr>
                <a:xfrm>
                  <a:off x="9247798" y="1971143"/>
                  <a:ext cx="13993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8" name="Ink 197">
                  <a:extLst>
                    <a:ext uri="{FF2B5EF4-FFF2-40B4-BE49-F238E27FC236}">
                      <a16:creationId xmlns:a16="http://schemas.microsoft.com/office/drawing/2014/main" id="{E0862DE2-51AF-63C8-9C29-62F0E59BAC03}"/>
                    </a:ext>
                  </a:extLst>
                </p14:cNvPr>
                <p14:cNvContentPartPr/>
                <p14:nvPr/>
              </p14:nvContentPartPr>
              <p14:xfrm>
                <a:off x="8680438" y="866663"/>
                <a:ext cx="393480" cy="611640"/>
              </p14:xfrm>
            </p:contentPart>
          </mc:Choice>
          <mc:Fallback xmlns="">
            <p:pic>
              <p:nvPicPr>
                <p:cNvPr id="198" name="Ink 197">
                  <a:extLst>
                    <a:ext uri="{FF2B5EF4-FFF2-40B4-BE49-F238E27FC236}">
                      <a16:creationId xmlns:a16="http://schemas.microsoft.com/office/drawing/2014/main" id="{E0862DE2-51AF-63C8-9C29-62F0E59BAC03}"/>
                    </a:ext>
                  </a:extLst>
                </p:cNvPr>
                <p:cNvPicPr/>
                <p:nvPr/>
              </p:nvPicPr>
              <p:blipFill>
                <a:blip r:embed="rId353"/>
                <a:stretch>
                  <a:fillRect/>
                </a:stretch>
              </p:blipFill>
              <p:spPr>
                <a:xfrm>
                  <a:off x="8671438" y="858023"/>
                  <a:ext cx="41112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99" name="Ink 198">
                  <a:extLst>
                    <a:ext uri="{FF2B5EF4-FFF2-40B4-BE49-F238E27FC236}">
                      <a16:creationId xmlns:a16="http://schemas.microsoft.com/office/drawing/2014/main" id="{6C969D56-C77A-9397-671C-C7DDFAABBCF0}"/>
                    </a:ext>
                  </a:extLst>
                </p14:cNvPr>
                <p14:cNvContentPartPr/>
                <p14:nvPr/>
              </p14:nvContentPartPr>
              <p14:xfrm>
                <a:off x="9038638" y="837503"/>
                <a:ext cx="2156040" cy="665640"/>
              </p14:xfrm>
            </p:contentPart>
          </mc:Choice>
          <mc:Fallback xmlns="">
            <p:pic>
              <p:nvPicPr>
                <p:cNvPr id="199" name="Ink 198">
                  <a:extLst>
                    <a:ext uri="{FF2B5EF4-FFF2-40B4-BE49-F238E27FC236}">
                      <a16:creationId xmlns:a16="http://schemas.microsoft.com/office/drawing/2014/main" id="{6C969D56-C77A-9397-671C-C7DDFAABBCF0}"/>
                    </a:ext>
                  </a:extLst>
                </p:cNvPr>
                <p:cNvPicPr/>
                <p:nvPr/>
              </p:nvPicPr>
              <p:blipFill>
                <a:blip r:embed="rId355"/>
                <a:stretch>
                  <a:fillRect/>
                </a:stretch>
              </p:blipFill>
              <p:spPr>
                <a:xfrm>
                  <a:off x="9029998" y="828863"/>
                  <a:ext cx="217368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0" name="Ink 199">
                  <a:extLst>
                    <a:ext uri="{FF2B5EF4-FFF2-40B4-BE49-F238E27FC236}">
                      <a16:creationId xmlns:a16="http://schemas.microsoft.com/office/drawing/2014/main" id="{55F36E0F-5E68-D7BE-21EA-13164FCAC6BA}"/>
                    </a:ext>
                  </a:extLst>
                </p14:cNvPr>
                <p14:cNvContentPartPr/>
                <p14:nvPr/>
              </p14:nvContentPartPr>
              <p14:xfrm>
                <a:off x="10608598" y="1501703"/>
                <a:ext cx="590040" cy="613080"/>
              </p14:xfrm>
            </p:contentPart>
          </mc:Choice>
          <mc:Fallback xmlns="">
            <p:pic>
              <p:nvPicPr>
                <p:cNvPr id="200" name="Ink 199">
                  <a:extLst>
                    <a:ext uri="{FF2B5EF4-FFF2-40B4-BE49-F238E27FC236}">
                      <a16:creationId xmlns:a16="http://schemas.microsoft.com/office/drawing/2014/main" id="{55F36E0F-5E68-D7BE-21EA-13164FCAC6BA}"/>
                    </a:ext>
                  </a:extLst>
                </p:cNvPr>
                <p:cNvPicPr/>
                <p:nvPr/>
              </p:nvPicPr>
              <p:blipFill>
                <a:blip r:embed="rId357"/>
                <a:stretch>
                  <a:fillRect/>
                </a:stretch>
              </p:blipFill>
              <p:spPr>
                <a:xfrm>
                  <a:off x="10599598" y="1493063"/>
                  <a:ext cx="607680" cy="630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1" name="Ink 200">
                  <a:extLst>
                    <a:ext uri="{FF2B5EF4-FFF2-40B4-BE49-F238E27FC236}">
                      <a16:creationId xmlns:a16="http://schemas.microsoft.com/office/drawing/2014/main" id="{0D1A8780-74EC-EDF4-7961-E196A46A20AC}"/>
                    </a:ext>
                  </a:extLst>
                </p14:cNvPr>
                <p14:cNvContentPartPr/>
                <p14:nvPr/>
              </p14:nvContentPartPr>
              <p14:xfrm>
                <a:off x="8753878" y="2267063"/>
                <a:ext cx="584640" cy="635040"/>
              </p14:xfrm>
            </p:contentPart>
          </mc:Choice>
          <mc:Fallback xmlns="">
            <p:pic>
              <p:nvPicPr>
                <p:cNvPr id="201" name="Ink 200">
                  <a:extLst>
                    <a:ext uri="{FF2B5EF4-FFF2-40B4-BE49-F238E27FC236}">
                      <a16:creationId xmlns:a16="http://schemas.microsoft.com/office/drawing/2014/main" id="{0D1A8780-74EC-EDF4-7961-E196A46A20AC}"/>
                    </a:ext>
                  </a:extLst>
                </p:cNvPr>
                <p:cNvPicPr/>
                <p:nvPr/>
              </p:nvPicPr>
              <p:blipFill>
                <a:blip r:embed="rId359"/>
                <a:stretch>
                  <a:fillRect/>
                </a:stretch>
              </p:blipFill>
              <p:spPr>
                <a:xfrm>
                  <a:off x="8744878" y="2258063"/>
                  <a:ext cx="60228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2" name="Ink 201">
                  <a:extLst>
                    <a:ext uri="{FF2B5EF4-FFF2-40B4-BE49-F238E27FC236}">
                      <a16:creationId xmlns:a16="http://schemas.microsoft.com/office/drawing/2014/main" id="{9316CCD2-380D-5942-F30A-2853CE9BB55B}"/>
                    </a:ext>
                  </a:extLst>
                </p14:cNvPr>
                <p14:cNvContentPartPr/>
                <p14:nvPr/>
              </p14:nvContentPartPr>
              <p14:xfrm>
                <a:off x="8755678" y="2918663"/>
                <a:ext cx="522720" cy="570960"/>
              </p14:xfrm>
            </p:contentPart>
          </mc:Choice>
          <mc:Fallback xmlns="">
            <p:pic>
              <p:nvPicPr>
                <p:cNvPr id="202" name="Ink 201">
                  <a:extLst>
                    <a:ext uri="{FF2B5EF4-FFF2-40B4-BE49-F238E27FC236}">
                      <a16:creationId xmlns:a16="http://schemas.microsoft.com/office/drawing/2014/main" id="{9316CCD2-380D-5942-F30A-2853CE9BB55B}"/>
                    </a:ext>
                  </a:extLst>
                </p:cNvPr>
                <p:cNvPicPr/>
                <p:nvPr/>
              </p:nvPicPr>
              <p:blipFill>
                <a:blip r:embed="rId361"/>
                <a:stretch>
                  <a:fillRect/>
                </a:stretch>
              </p:blipFill>
              <p:spPr>
                <a:xfrm>
                  <a:off x="8746678" y="2909663"/>
                  <a:ext cx="54036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3" name="Ink 202">
                  <a:extLst>
                    <a:ext uri="{FF2B5EF4-FFF2-40B4-BE49-F238E27FC236}">
                      <a16:creationId xmlns:a16="http://schemas.microsoft.com/office/drawing/2014/main" id="{4C0CD71D-8218-9233-F89A-67B3FDAAF796}"/>
                    </a:ext>
                  </a:extLst>
                </p14:cNvPr>
                <p14:cNvContentPartPr/>
                <p14:nvPr/>
              </p14:nvContentPartPr>
              <p14:xfrm>
                <a:off x="9312958" y="3469463"/>
                <a:ext cx="1475640" cy="124200"/>
              </p14:xfrm>
            </p:contentPart>
          </mc:Choice>
          <mc:Fallback xmlns="">
            <p:pic>
              <p:nvPicPr>
                <p:cNvPr id="203" name="Ink 202">
                  <a:extLst>
                    <a:ext uri="{FF2B5EF4-FFF2-40B4-BE49-F238E27FC236}">
                      <a16:creationId xmlns:a16="http://schemas.microsoft.com/office/drawing/2014/main" id="{4C0CD71D-8218-9233-F89A-67B3FDAAF796}"/>
                    </a:ext>
                  </a:extLst>
                </p:cNvPr>
                <p:cNvPicPr/>
                <p:nvPr/>
              </p:nvPicPr>
              <p:blipFill>
                <a:blip r:embed="rId363"/>
                <a:stretch>
                  <a:fillRect/>
                </a:stretch>
              </p:blipFill>
              <p:spPr>
                <a:xfrm>
                  <a:off x="9304318" y="3460823"/>
                  <a:ext cx="1493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4" name="Ink 203">
                  <a:extLst>
                    <a:ext uri="{FF2B5EF4-FFF2-40B4-BE49-F238E27FC236}">
                      <a16:creationId xmlns:a16="http://schemas.microsoft.com/office/drawing/2014/main" id="{1C4B1680-FD15-C91E-49D0-91E3531E2D40}"/>
                    </a:ext>
                  </a:extLst>
                </p14:cNvPr>
                <p14:cNvContentPartPr/>
                <p14:nvPr/>
              </p14:nvContentPartPr>
              <p14:xfrm>
                <a:off x="10815958" y="2965103"/>
                <a:ext cx="351000" cy="579960"/>
              </p14:xfrm>
            </p:contentPart>
          </mc:Choice>
          <mc:Fallback xmlns="">
            <p:pic>
              <p:nvPicPr>
                <p:cNvPr id="204" name="Ink 203">
                  <a:extLst>
                    <a:ext uri="{FF2B5EF4-FFF2-40B4-BE49-F238E27FC236}">
                      <a16:creationId xmlns:a16="http://schemas.microsoft.com/office/drawing/2014/main" id="{1C4B1680-FD15-C91E-49D0-91E3531E2D40}"/>
                    </a:ext>
                  </a:extLst>
                </p:cNvPr>
                <p:cNvPicPr/>
                <p:nvPr/>
              </p:nvPicPr>
              <p:blipFill>
                <a:blip r:embed="rId365"/>
                <a:stretch>
                  <a:fillRect/>
                </a:stretch>
              </p:blipFill>
              <p:spPr>
                <a:xfrm>
                  <a:off x="10807318" y="2956103"/>
                  <a:ext cx="36864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5" name="Ink 204">
                  <a:extLst>
                    <a:ext uri="{FF2B5EF4-FFF2-40B4-BE49-F238E27FC236}">
                      <a16:creationId xmlns:a16="http://schemas.microsoft.com/office/drawing/2014/main" id="{2CC7AC9D-84CC-9053-5CF6-66C714C43D37}"/>
                    </a:ext>
                  </a:extLst>
                </p14:cNvPr>
                <p14:cNvContentPartPr/>
                <p14:nvPr/>
              </p14:nvContentPartPr>
              <p14:xfrm>
                <a:off x="10666198" y="2290463"/>
                <a:ext cx="469440" cy="678600"/>
              </p14:xfrm>
            </p:contentPart>
          </mc:Choice>
          <mc:Fallback xmlns="">
            <p:pic>
              <p:nvPicPr>
                <p:cNvPr id="205" name="Ink 204">
                  <a:extLst>
                    <a:ext uri="{FF2B5EF4-FFF2-40B4-BE49-F238E27FC236}">
                      <a16:creationId xmlns:a16="http://schemas.microsoft.com/office/drawing/2014/main" id="{2CC7AC9D-84CC-9053-5CF6-66C714C43D37}"/>
                    </a:ext>
                  </a:extLst>
                </p:cNvPr>
                <p:cNvPicPr/>
                <p:nvPr/>
              </p:nvPicPr>
              <p:blipFill>
                <a:blip r:embed="rId367"/>
                <a:stretch>
                  <a:fillRect/>
                </a:stretch>
              </p:blipFill>
              <p:spPr>
                <a:xfrm>
                  <a:off x="10657558" y="2281463"/>
                  <a:ext cx="48708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6" name="Ink 205">
                  <a:extLst>
                    <a:ext uri="{FF2B5EF4-FFF2-40B4-BE49-F238E27FC236}">
                      <a16:creationId xmlns:a16="http://schemas.microsoft.com/office/drawing/2014/main" id="{FA4E7FD9-6A1A-A56F-9D8E-D02AC1F6CEFC}"/>
                    </a:ext>
                  </a:extLst>
                </p14:cNvPr>
                <p14:cNvContentPartPr/>
                <p14:nvPr/>
              </p14:nvContentPartPr>
              <p14:xfrm>
                <a:off x="9069598" y="2224223"/>
                <a:ext cx="1609200" cy="67320"/>
              </p14:xfrm>
            </p:contentPart>
          </mc:Choice>
          <mc:Fallback xmlns="">
            <p:pic>
              <p:nvPicPr>
                <p:cNvPr id="206" name="Ink 205">
                  <a:extLst>
                    <a:ext uri="{FF2B5EF4-FFF2-40B4-BE49-F238E27FC236}">
                      <a16:creationId xmlns:a16="http://schemas.microsoft.com/office/drawing/2014/main" id="{FA4E7FD9-6A1A-A56F-9D8E-D02AC1F6CEFC}"/>
                    </a:ext>
                  </a:extLst>
                </p:cNvPr>
                <p:cNvPicPr/>
                <p:nvPr/>
              </p:nvPicPr>
              <p:blipFill>
                <a:blip r:embed="rId369"/>
                <a:stretch>
                  <a:fillRect/>
                </a:stretch>
              </p:blipFill>
              <p:spPr>
                <a:xfrm>
                  <a:off x="9060598" y="2215583"/>
                  <a:ext cx="16268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07" name="Ink 206">
                  <a:extLst>
                    <a:ext uri="{FF2B5EF4-FFF2-40B4-BE49-F238E27FC236}">
                      <a16:creationId xmlns:a16="http://schemas.microsoft.com/office/drawing/2014/main" id="{D021B5E4-36B1-4408-1D11-EA1365DC6137}"/>
                    </a:ext>
                  </a:extLst>
                </p14:cNvPr>
                <p14:cNvContentPartPr/>
                <p14:nvPr/>
              </p14:nvContentPartPr>
              <p14:xfrm>
                <a:off x="6939478" y="2982023"/>
                <a:ext cx="1394280" cy="137160"/>
              </p14:xfrm>
            </p:contentPart>
          </mc:Choice>
          <mc:Fallback xmlns="">
            <p:pic>
              <p:nvPicPr>
                <p:cNvPr id="207" name="Ink 206">
                  <a:extLst>
                    <a:ext uri="{FF2B5EF4-FFF2-40B4-BE49-F238E27FC236}">
                      <a16:creationId xmlns:a16="http://schemas.microsoft.com/office/drawing/2014/main" id="{D021B5E4-36B1-4408-1D11-EA1365DC6137}"/>
                    </a:ext>
                  </a:extLst>
                </p:cNvPr>
                <p:cNvPicPr/>
                <p:nvPr/>
              </p:nvPicPr>
              <p:blipFill>
                <a:blip r:embed="rId371"/>
                <a:stretch>
                  <a:fillRect/>
                </a:stretch>
              </p:blipFill>
              <p:spPr>
                <a:xfrm>
                  <a:off x="6930478" y="2973023"/>
                  <a:ext cx="14119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08" name="Ink 207">
                  <a:extLst>
                    <a:ext uri="{FF2B5EF4-FFF2-40B4-BE49-F238E27FC236}">
                      <a16:creationId xmlns:a16="http://schemas.microsoft.com/office/drawing/2014/main" id="{6E92A354-F758-9BC7-6DA4-115036D4E432}"/>
                    </a:ext>
                  </a:extLst>
                </p14:cNvPr>
                <p14:cNvContentPartPr/>
                <p14:nvPr/>
              </p14:nvContentPartPr>
              <p14:xfrm>
                <a:off x="8302078" y="2980943"/>
                <a:ext cx="696600" cy="869760"/>
              </p14:xfrm>
            </p:contentPart>
          </mc:Choice>
          <mc:Fallback xmlns="">
            <p:pic>
              <p:nvPicPr>
                <p:cNvPr id="208" name="Ink 207">
                  <a:extLst>
                    <a:ext uri="{FF2B5EF4-FFF2-40B4-BE49-F238E27FC236}">
                      <a16:creationId xmlns:a16="http://schemas.microsoft.com/office/drawing/2014/main" id="{6E92A354-F758-9BC7-6DA4-115036D4E432}"/>
                    </a:ext>
                  </a:extLst>
                </p:cNvPr>
                <p:cNvPicPr/>
                <p:nvPr/>
              </p:nvPicPr>
              <p:blipFill>
                <a:blip r:embed="rId373"/>
                <a:stretch>
                  <a:fillRect/>
                </a:stretch>
              </p:blipFill>
              <p:spPr>
                <a:xfrm>
                  <a:off x="8293438" y="2972303"/>
                  <a:ext cx="714240" cy="887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09" name="Ink 208">
                  <a:extLst>
                    <a:ext uri="{FF2B5EF4-FFF2-40B4-BE49-F238E27FC236}">
                      <a16:creationId xmlns:a16="http://schemas.microsoft.com/office/drawing/2014/main" id="{9DCB41AD-699B-6591-FF2B-53B4F39480B6}"/>
                    </a:ext>
                  </a:extLst>
                </p14:cNvPr>
                <p14:cNvContentPartPr/>
                <p14:nvPr/>
              </p14:nvContentPartPr>
              <p14:xfrm>
                <a:off x="8413318" y="3845303"/>
                <a:ext cx="498960" cy="457560"/>
              </p14:xfrm>
            </p:contentPart>
          </mc:Choice>
          <mc:Fallback xmlns="">
            <p:pic>
              <p:nvPicPr>
                <p:cNvPr id="209" name="Ink 208">
                  <a:extLst>
                    <a:ext uri="{FF2B5EF4-FFF2-40B4-BE49-F238E27FC236}">
                      <a16:creationId xmlns:a16="http://schemas.microsoft.com/office/drawing/2014/main" id="{9DCB41AD-699B-6591-FF2B-53B4F39480B6}"/>
                    </a:ext>
                  </a:extLst>
                </p:cNvPr>
                <p:cNvPicPr/>
                <p:nvPr/>
              </p:nvPicPr>
              <p:blipFill>
                <a:blip r:embed="rId375"/>
                <a:stretch>
                  <a:fillRect/>
                </a:stretch>
              </p:blipFill>
              <p:spPr>
                <a:xfrm>
                  <a:off x="8404678" y="3836303"/>
                  <a:ext cx="5166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0" name="Ink 209">
                  <a:extLst>
                    <a:ext uri="{FF2B5EF4-FFF2-40B4-BE49-F238E27FC236}">
                      <a16:creationId xmlns:a16="http://schemas.microsoft.com/office/drawing/2014/main" id="{88FF59A1-2A89-A814-2F25-9FCE747D9F1E}"/>
                    </a:ext>
                  </a:extLst>
                </p14:cNvPr>
                <p14:cNvContentPartPr/>
                <p14:nvPr/>
              </p14:nvContentPartPr>
              <p14:xfrm>
                <a:off x="7368598" y="4235903"/>
                <a:ext cx="804600" cy="23040"/>
              </p14:xfrm>
            </p:contentPart>
          </mc:Choice>
          <mc:Fallback xmlns="">
            <p:pic>
              <p:nvPicPr>
                <p:cNvPr id="210" name="Ink 209">
                  <a:extLst>
                    <a:ext uri="{FF2B5EF4-FFF2-40B4-BE49-F238E27FC236}">
                      <a16:creationId xmlns:a16="http://schemas.microsoft.com/office/drawing/2014/main" id="{88FF59A1-2A89-A814-2F25-9FCE747D9F1E}"/>
                    </a:ext>
                  </a:extLst>
                </p:cNvPr>
                <p:cNvPicPr/>
                <p:nvPr/>
              </p:nvPicPr>
              <p:blipFill>
                <a:blip r:embed="rId377"/>
                <a:stretch>
                  <a:fillRect/>
                </a:stretch>
              </p:blipFill>
              <p:spPr>
                <a:xfrm>
                  <a:off x="7359958" y="4226903"/>
                  <a:ext cx="8222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1" name="Ink 210">
                  <a:extLst>
                    <a:ext uri="{FF2B5EF4-FFF2-40B4-BE49-F238E27FC236}">
                      <a16:creationId xmlns:a16="http://schemas.microsoft.com/office/drawing/2014/main" id="{73B93F30-95B4-7059-3B5A-207A6E3E0FFA}"/>
                    </a:ext>
                  </a:extLst>
                </p14:cNvPr>
                <p14:cNvContentPartPr/>
                <p14:nvPr/>
              </p14:nvContentPartPr>
              <p14:xfrm>
                <a:off x="7715998" y="4229783"/>
                <a:ext cx="666360" cy="20160"/>
              </p14:xfrm>
            </p:contentPart>
          </mc:Choice>
          <mc:Fallback xmlns="">
            <p:pic>
              <p:nvPicPr>
                <p:cNvPr id="211" name="Ink 210">
                  <a:extLst>
                    <a:ext uri="{FF2B5EF4-FFF2-40B4-BE49-F238E27FC236}">
                      <a16:creationId xmlns:a16="http://schemas.microsoft.com/office/drawing/2014/main" id="{73B93F30-95B4-7059-3B5A-207A6E3E0FFA}"/>
                    </a:ext>
                  </a:extLst>
                </p:cNvPr>
                <p:cNvPicPr/>
                <p:nvPr/>
              </p:nvPicPr>
              <p:blipFill>
                <a:blip r:embed="rId379"/>
                <a:stretch>
                  <a:fillRect/>
                </a:stretch>
              </p:blipFill>
              <p:spPr>
                <a:xfrm>
                  <a:off x="7706998" y="4221143"/>
                  <a:ext cx="684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12" name="Ink 211">
                  <a:extLst>
                    <a:ext uri="{FF2B5EF4-FFF2-40B4-BE49-F238E27FC236}">
                      <a16:creationId xmlns:a16="http://schemas.microsoft.com/office/drawing/2014/main" id="{28AA5ABA-7F25-D8CA-C402-1D50DC4B4F34}"/>
                    </a:ext>
                  </a:extLst>
                </p14:cNvPr>
                <p14:cNvContentPartPr/>
                <p14:nvPr/>
              </p14:nvContentPartPr>
              <p14:xfrm>
                <a:off x="6715558" y="3800303"/>
                <a:ext cx="712440" cy="439920"/>
              </p14:xfrm>
            </p:contentPart>
          </mc:Choice>
          <mc:Fallback xmlns="">
            <p:pic>
              <p:nvPicPr>
                <p:cNvPr id="212" name="Ink 211">
                  <a:extLst>
                    <a:ext uri="{FF2B5EF4-FFF2-40B4-BE49-F238E27FC236}">
                      <a16:creationId xmlns:a16="http://schemas.microsoft.com/office/drawing/2014/main" id="{28AA5ABA-7F25-D8CA-C402-1D50DC4B4F34}"/>
                    </a:ext>
                  </a:extLst>
                </p:cNvPr>
                <p:cNvPicPr/>
                <p:nvPr/>
              </p:nvPicPr>
              <p:blipFill>
                <a:blip r:embed="rId381"/>
                <a:stretch>
                  <a:fillRect/>
                </a:stretch>
              </p:blipFill>
              <p:spPr>
                <a:xfrm>
                  <a:off x="6706918" y="3791303"/>
                  <a:ext cx="73008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13" name="Ink 212">
                  <a:extLst>
                    <a:ext uri="{FF2B5EF4-FFF2-40B4-BE49-F238E27FC236}">
                      <a16:creationId xmlns:a16="http://schemas.microsoft.com/office/drawing/2014/main" id="{12509481-91E4-DA06-961B-2DD30A866176}"/>
                    </a:ext>
                  </a:extLst>
                </p14:cNvPr>
                <p14:cNvContentPartPr/>
                <p14:nvPr/>
              </p14:nvContentPartPr>
              <p14:xfrm>
                <a:off x="6551398" y="3070943"/>
                <a:ext cx="499320" cy="768600"/>
              </p14:xfrm>
            </p:contentPart>
          </mc:Choice>
          <mc:Fallback xmlns="">
            <p:pic>
              <p:nvPicPr>
                <p:cNvPr id="213" name="Ink 212">
                  <a:extLst>
                    <a:ext uri="{FF2B5EF4-FFF2-40B4-BE49-F238E27FC236}">
                      <a16:creationId xmlns:a16="http://schemas.microsoft.com/office/drawing/2014/main" id="{12509481-91E4-DA06-961B-2DD30A866176}"/>
                    </a:ext>
                  </a:extLst>
                </p:cNvPr>
                <p:cNvPicPr/>
                <p:nvPr/>
              </p:nvPicPr>
              <p:blipFill>
                <a:blip r:embed="rId383"/>
                <a:stretch>
                  <a:fillRect/>
                </a:stretch>
              </p:blipFill>
              <p:spPr>
                <a:xfrm>
                  <a:off x="6542758" y="3061943"/>
                  <a:ext cx="516960" cy="7862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15" name="Ink 214">
                  <a:extLst>
                    <a:ext uri="{FF2B5EF4-FFF2-40B4-BE49-F238E27FC236}">
                      <a16:creationId xmlns:a16="http://schemas.microsoft.com/office/drawing/2014/main" id="{B6262ACD-3B04-91D7-2F04-76115DC0D42E}"/>
                    </a:ext>
                  </a:extLst>
                </p14:cNvPr>
                <p14:cNvContentPartPr/>
                <p14:nvPr/>
              </p14:nvContentPartPr>
              <p14:xfrm>
                <a:off x="7020478" y="1764503"/>
                <a:ext cx="312480" cy="351360"/>
              </p14:xfrm>
            </p:contentPart>
          </mc:Choice>
          <mc:Fallback xmlns="">
            <p:pic>
              <p:nvPicPr>
                <p:cNvPr id="215" name="Ink 214">
                  <a:extLst>
                    <a:ext uri="{FF2B5EF4-FFF2-40B4-BE49-F238E27FC236}">
                      <a16:creationId xmlns:a16="http://schemas.microsoft.com/office/drawing/2014/main" id="{B6262ACD-3B04-91D7-2F04-76115DC0D42E}"/>
                    </a:ext>
                  </a:extLst>
                </p:cNvPr>
                <p:cNvPicPr/>
                <p:nvPr/>
              </p:nvPicPr>
              <p:blipFill>
                <a:blip r:embed="rId385"/>
                <a:stretch>
                  <a:fillRect/>
                </a:stretch>
              </p:blipFill>
              <p:spPr>
                <a:xfrm>
                  <a:off x="7011838" y="1755863"/>
                  <a:ext cx="3301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16" name="Ink 215">
                  <a:extLst>
                    <a:ext uri="{FF2B5EF4-FFF2-40B4-BE49-F238E27FC236}">
                      <a16:creationId xmlns:a16="http://schemas.microsoft.com/office/drawing/2014/main" id="{7E98F242-DED9-229B-97E3-361E4985F1B7}"/>
                    </a:ext>
                  </a:extLst>
                </p14:cNvPr>
                <p14:cNvContentPartPr/>
                <p14:nvPr/>
              </p14:nvContentPartPr>
              <p14:xfrm>
                <a:off x="7372558" y="1880063"/>
                <a:ext cx="141840" cy="156240"/>
              </p14:xfrm>
            </p:contentPart>
          </mc:Choice>
          <mc:Fallback xmlns="">
            <p:pic>
              <p:nvPicPr>
                <p:cNvPr id="216" name="Ink 215">
                  <a:extLst>
                    <a:ext uri="{FF2B5EF4-FFF2-40B4-BE49-F238E27FC236}">
                      <a16:creationId xmlns:a16="http://schemas.microsoft.com/office/drawing/2014/main" id="{7E98F242-DED9-229B-97E3-361E4985F1B7}"/>
                    </a:ext>
                  </a:extLst>
                </p:cNvPr>
                <p:cNvPicPr/>
                <p:nvPr/>
              </p:nvPicPr>
              <p:blipFill>
                <a:blip r:embed="rId387"/>
                <a:stretch>
                  <a:fillRect/>
                </a:stretch>
              </p:blipFill>
              <p:spPr>
                <a:xfrm>
                  <a:off x="7363918" y="1871063"/>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17" name="Ink 216">
                  <a:extLst>
                    <a:ext uri="{FF2B5EF4-FFF2-40B4-BE49-F238E27FC236}">
                      <a16:creationId xmlns:a16="http://schemas.microsoft.com/office/drawing/2014/main" id="{879F1C98-FCA0-A47A-5D99-9C33C3BF0725}"/>
                    </a:ext>
                  </a:extLst>
                </p14:cNvPr>
                <p14:cNvContentPartPr/>
                <p14:nvPr/>
              </p14:nvContentPartPr>
              <p14:xfrm>
                <a:off x="7609798" y="1835423"/>
                <a:ext cx="102240" cy="176400"/>
              </p14:xfrm>
            </p:contentPart>
          </mc:Choice>
          <mc:Fallback xmlns="">
            <p:pic>
              <p:nvPicPr>
                <p:cNvPr id="217" name="Ink 216">
                  <a:extLst>
                    <a:ext uri="{FF2B5EF4-FFF2-40B4-BE49-F238E27FC236}">
                      <a16:creationId xmlns:a16="http://schemas.microsoft.com/office/drawing/2014/main" id="{879F1C98-FCA0-A47A-5D99-9C33C3BF0725}"/>
                    </a:ext>
                  </a:extLst>
                </p:cNvPr>
                <p:cNvPicPr/>
                <p:nvPr/>
              </p:nvPicPr>
              <p:blipFill>
                <a:blip r:embed="rId389"/>
                <a:stretch>
                  <a:fillRect/>
                </a:stretch>
              </p:blipFill>
              <p:spPr>
                <a:xfrm>
                  <a:off x="7601158" y="1826423"/>
                  <a:ext cx="1198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18" name="Ink 217">
                  <a:extLst>
                    <a:ext uri="{FF2B5EF4-FFF2-40B4-BE49-F238E27FC236}">
                      <a16:creationId xmlns:a16="http://schemas.microsoft.com/office/drawing/2014/main" id="{A4B1518B-6D65-75E9-F53E-6B3C40197813}"/>
                    </a:ext>
                  </a:extLst>
                </p14:cNvPr>
                <p14:cNvContentPartPr/>
                <p14:nvPr/>
              </p14:nvContentPartPr>
              <p14:xfrm>
                <a:off x="7835518" y="1811663"/>
                <a:ext cx="52560" cy="193680"/>
              </p14:xfrm>
            </p:contentPart>
          </mc:Choice>
          <mc:Fallback xmlns="">
            <p:pic>
              <p:nvPicPr>
                <p:cNvPr id="218" name="Ink 217">
                  <a:extLst>
                    <a:ext uri="{FF2B5EF4-FFF2-40B4-BE49-F238E27FC236}">
                      <a16:creationId xmlns:a16="http://schemas.microsoft.com/office/drawing/2014/main" id="{A4B1518B-6D65-75E9-F53E-6B3C40197813}"/>
                    </a:ext>
                  </a:extLst>
                </p:cNvPr>
                <p:cNvPicPr/>
                <p:nvPr/>
              </p:nvPicPr>
              <p:blipFill>
                <a:blip r:embed="rId391"/>
                <a:stretch>
                  <a:fillRect/>
                </a:stretch>
              </p:blipFill>
              <p:spPr>
                <a:xfrm>
                  <a:off x="7826878" y="1802663"/>
                  <a:ext cx="702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19" name="Ink 218">
                  <a:extLst>
                    <a:ext uri="{FF2B5EF4-FFF2-40B4-BE49-F238E27FC236}">
                      <a16:creationId xmlns:a16="http://schemas.microsoft.com/office/drawing/2014/main" id="{9C1D0AD2-257C-D4B0-D49B-CF0091CC7E7A}"/>
                    </a:ext>
                  </a:extLst>
                </p14:cNvPr>
                <p14:cNvContentPartPr/>
                <p14:nvPr/>
              </p14:nvContentPartPr>
              <p14:xfrm>
                <a:off x="7784758" y="2081663"/>
                <a:ext cx="172440" cy="224640"/>
              </p14:xfrm>
            </p:contentPart>
          </mc:Choice>
          <mc:Fallback xmlns="">
            <p:pic>
              <p:nvPicPr>
                <p:cNvPr id="219" name="Ink 218">
                  <a:extLst>
                    <a:ext uri="{FF2B5EF4-FFF2-40B4-BE49-F238E27FC236}">
                      <a16:creationId xmlns:a16="http://schemas.microsoft.com/office/drawing/2014/main" id="{9C1D0AD2-257C-D4B0-D49B-CF0091CC7E7A}"/>
                    </a:ext>
                  </a:extLst>
                </p:cNvPr>
                <p:cNvPicPr/>
                <p:nvPr/>
              </p:nvPicPr>
              <p:blipFill>
                <a:blip r:embed="rId393"/>
                <a:stretch>
                  <a:fillRect/>
                </a:stretch>
              </p:blipFill>
              <p:spPr>
                <a:xfrm>
                  <a:off x="7775758" y="2072663"/>
                  <a:ext cx="190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0" name="Ink 219">
                  <a:extLst>
                    <a:ext uri="{FF2B5EF4-FFF2-40B4-BE49-F238E27FC236}">
                      <a16:creationId xmlns:a16="http://schemas.microsoft.com/office/drawing/2014/main" id="{178A8E86-B567-E76D-68B2-857194BF36C6}"/>
                    </a:ext>
                  </a:extLst>
                </p14:cNvPr>
                <p14:cNvContentPartPr/>
                <p14:nvPr/>
              </p14:nvContentPartPr>
              <p14:xfrm>
                <a:off x="8041438" y="2099663"/>
                <a:ext cx="44280" cy="192240"/>
              </p14:xfrm>
            </p:contentPart>
          </mc:Choice>
          <mc:Fallback xmlns="">
            <p:pic>
              <p:nvPicPr>
                <p:cNvPr id="220" name="Ink 219">
                  <a:extLst>
                    <a:ext uri="{FF2B5EF4-FFF2-40B4-BE49-F238E27FC236}">
                      <a16:creationId xmlns:a16="http://schemas.microsoft.com/office/drawing/2014/main" id="{178A8E86-B567-E76D-68B2-857194BF36C6}"/>
                    </a:ext>
                  </a:extLst>
                </p:cNvPr>
                <p:cNvPicPr/>
                <p:nvPr/>
              </p:nvPicPr>
              <p:blipFill>
                <a:blip r:embed="rId395"/>
                <a:stretch>
                  <a:fillRect/>
                </a:stretch>
              </p:blipFill>
              <p:spPr>
                <a:xfrm>
                  <a:off x="8032798" y="2091023"/>
                  <a:ext cx="61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1" name="Ink 220">
                  <a:extLst>
                    <a:ext uri="{FF2B5EF4-FFF2-40B4-BE49-F238E27FC236}">
                      <a16:creationId xmlns:a16="http://schemas.microsoft.com/office/drawing/2014/main" id="{9E565DF1-94FE-F5A7-4609-75F1AF651815}"/>
                    </a:ext>
                  </a:extLst>
                </p14:cNvPr>
                <p14:cNvContentPartPr/>
                <p14:nvPr/>
              </p14:nvContentPartPr>
              <p14:xfrm>
                <a:off x="9375598" y="1178423"/>
                <a:ext cx="54000" cy="254520"/>
              </p14:xfrm>
            </p:contentPart>
          </mc:Choice>
          <mc:Fallback xmlns="">
            <p:pic>
              <p:nvPicPr>
                <p:cNvPr id="221" name="Ink 220">
                  <a:extLst>
                    <a:ext uri="{FF2B5EF4-FFF2-40B4-BE49-F238E27FC236}">
                      <a16:creationId xmlns:a16="http://schemas.microsoft.com/office/drawing/2014/main" id="{9E565DF1-94FE-F5A7-4609-75F1AF651815}"/>
                    </a:ext>
                  </a:extLst>
                </p:cNvPr>
                <p:cNvPicPr/>
                <p:nvPr/>
              </p:nvPicPr>
              <p:blipFill>
                <a:blip r:embed="rId397"/>
                <a:stretch>
                  <a:fillRect/>
                </a:stretch>
              </p:blipFill>
              <p:spPr>
                <a:xfrm>
                  <a:off x="9366598" y="1169423"/>
                  <a:ext cx="716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2" name="Ink 221">
                  <a:extLst>
                    <a:ext uri="{FF2B5EF4-FFF2-40B4-BE49-F238E27FC236}">
                      <a16:creationId xmlns:a16="http://schemas.microsoft.com/office/drawing/2014/main" id="{701E1B01-6B1B-D75D-F051-32F2B2252F0C}"/>
                    </a:ext>
                  </a:extLst>
                </p14:cNvPr>
                <p14:cNvContentPartPr/>
                <p14:nvPr/>
              </p14:nvContentPartPr>
              <p14:xfrm>
                <a:off x="9164278" y="1082303"/>
                <a:ext cx="500400" cy="386280"/>
              </p14:xfrm>
            </p:contentPart>
          </mc:Choice>
          <mc:Fallback xmlns="">
            <p:pic>
              <p:nvPicPr>
                <p:cNvPr id="222" name="Ink 221">
                  <a:extLst>
                    <a:ext uri="{FF2B5EF4-FFF2-40B4-BE49-F238E27FC236}">
                      <a16:creationId xmlns:a16="http://schemas.microsoft.com/office/drawing/2014/main" id="{701E1B01-6B1B-D75D-F051-32F2B2252F0C}"/>
                    </a:ext>
                  </a:extLst>
                </p:cNvPr>
                <p:cNvPicPr/>
                <p:nvPr/>
              </p:nvPicPr>
              <p:blipFill>
                <a:blip r:embed="rId399"/>
                <a:stretch>
                  <a:fillRect/>
                </a:stretch>
              </p:blipFill>
              <p:spPr>
                <a:xfrm>
                  <a:off x="9155638" y="1073663"/>
                  <a:ext cx="5180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23" name="Ink 222">
                  <a:extLst>
                    <a:ext uri="{FF2B5EF4-FFF2-40B4-BE49-F238E27FC236}">
                      <a16:creationId xmlns:a16="http://schemas.microsoft.com/office/drawing/2014/main" id="{3260B87B-5452-1506-B272-D60833BEC507}"/>
                    </a:ext>
                  </a:extLst>
                </p14:cNvPr>
                <p14:cNvContentPartPr/>
                <p14:nvPr/>
              </p14:nvContentPartPr>
              <p14:xfrm>
                <a:off x="9688798" y="1247183"/>
                <a:ext cx="259200" cy="199080"/>
              </p14:xfrm>
            </p:contentPart>
          </mc:Choice>
          <mc:Fallback xmlns="">
            <p:pic>
              <p:nvPicPr>
                <p:cNvPr id="223" name="Ink 222">
                  <a:extLst>
                    <a:ext uri="{FF2B5EF4-FFF2-40B4-BE49-F238E27FC236}">
                      <a16:creationId xmlns:a16="http://schemas.microsoft.com/office/drawing/2014/main" id="{3260B87B-5452-1506-B272-D60833BEC507}"/>
                    </a:ext>
                  </a:extLst>
                </p:cNvPr>
                <p:cNvPicPr/>
                <p:nvPr/>
              </p:nvPicPr>
              <p:blipFill>
                <a:blip r:embed="rId401"/>
                <a:stretch>
                  <a:fillRect/>
                </a:stretch>
              </p:blipFill>
              <p:spPr>
                <a:xfrm>
                  <a:off x="9679798" y="1238183"/>
                  <a:ext cx="2768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24" name="Ink 223">
                  <a:extLst>
                    <a:ext uri="{FF2B5EF4-FFF2-40B4-BE49-F238E27FC236}">
                      <a16:creationId xmlns:a16="http://schemas.microsoft.com/office/drawing/2014/main" id="{67B3859D-68AB-C13B-8E2E-9860A3DCA16A}"/>
                    </a:ext>
                  </a:extLst>
                </p14:cNvPr>
                <p14:cNvContentPartPr/>
                <p14:nvPr/>
              </p14:nvContentPartPr>
              <p14:xfrm>
                <a:off x="9902998" y="1148183"/>
                <a:ext cx="5040" cy="16920"/>
              </p14:xfrm>
            </p:contentPart>
          </mc:Choice>
          <mc:Fallback xmlns="">
            <p:pic>
              <p:nvPicPr>
                <p:cNvPr id="224" name="Ink 223">
                  <a:extLst>
                    <a:ext uri="{FF2B5EF4-FFF2-40B4-BE49-F238E27FC236}">
                      <a16:creationId xmlns:a16="http://schemas.microsoft.com/office/drawing/2014/main" id="{67B3859D-68AB-C13B-8E2E-9860A3DCA16A}"/>
                    </a:ext>
                  </a:extLst>
                </p:cNvPr>
                <p:cNvPicPr/>
                <p:nvPr/>
              </p:nvPicPr>
              <p:blipFill>
                <a:blip r:embed="rId403"/>
                <a:stretch>
                  <a:fillRect/>
                </a:stretch>
              </p:blipFill>
              <p:spPr>
                <a:xfrm>
                  <a:off x="9894358" y="1139183"/>
                  <a:ext cx="22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25" name="Ink 224">
                  <a:extLst>
                    <a:ext uri="{FF2B5EF4-FFF2-40B4-BE49-F238E27FC236}">
                      <a16:creationId xmlns:a16="http://schemas.microsoft.com/office/drawing/2014/main" id="{B2F8DA15-F4DD-E53C-0549-D63F4494A86C}"/>
                    </a:ext>
                  </a:extLst>
                </p14:cNvPr>
                <p14:cNvContentPartPr/>
                <p14:nvPr/>
              </p14:nvContentPartPr>
              <p14:xfrm>
                <a:off x="9982918" y="1224503"/>
                <a:ext cx="106920" cy="138600"/>
              </p14:xfrm>
            </p:contentPart>
          </mc:Choice>
          <mc:Fallback xmlns="">
            <p:pic>
              <p:nvPicPr>
                <p:cNvPr id="225" name="Ink 224">
                  <a:extLst>
                    <a:ext uri="{FF2B5EF4-FFF2-40B4-BE49-F238E27FC236}">
                      <a16:creationId xmlns:a16="http://schemas.microsoft.com/office/drawing/2014/main" id="{B2F8DA15-F4DD-E53C-0549-D63F4494A86C}"/>
                    </a:ext>
                  </a:extLst>
                </p:cNvPr>
                <p:cNvPicPr/>
                <p:nvPr/>
              </p:nvPicPr>
              <p:blipFill>
                <a:blip r:embed="rId405"/>
                <a:stretch>
                  <a:fillRect/>
                </a:stretch>
              </p:blipFill>
              <p:spPr>
                <a:xfrm>
                  <a:off x="9974278" y="1215863"/>
                  <a:ext cx="124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26" name="Ink 225">
                  <a:extLst>
                    <a:ext uri="{FF2B5EF4-FFF2-40B4-BE49-F238E27FC236}">
                      <a16:creationId xmlns:a16="http://schemas.microsoft.com/office/drawing/2014/main" id="{002F5E25-6409-CF73-3A72-F3C517EFA9A2}"/>
                    </a:ext>
                  </a:extLst>
                </p14:cNvPr>
                <p14:cNvContentPartPr/>
                <p14:nvPr/>
              </p14:nvContentPartPr>
              <p14:xfrm>
                <a:off x="10121878" y="1202543"/>
                <a:ext cx="94320" cy="160200"/>
              </p14:xfrm>
            </p:contentPart>
          </mc:Choice>
          <mc:Fallback xmlns="">
            <p:pic>
              <p:nvPicPr>
                <p:cNvPr id="226" name="Ink 225">
                  <a:extLst>
                    <a:ext uri="{FF2B5EF4-FFF2-40B4-BE49-F238E27FC236}">
                      <a16:creationId xmlns:a16="http://schemas.microsoft.com/office/drawing/2014/main" id="{002F5E25-6409-CF73-3A72-F3C517EFA9A2}"/>
                    </a:ext>
                  </a:extLst>
                </p:cNvPr>
                <p:cNvPicPr/>
                <p:nvPr/>
              </p:nvPicPr>
              <p:blipFill>
                <a:blip r:embed="rId407"/>
                <a:stretch>
                  <a:fillRect/>
                </a:stretch>
              </p:blipFill>
              <p:spPr>
                <a:xfrm>
                  <a:off x="10112878" y="1193903"/>
                  <a:ext cx="1119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27" name="Ink 226">
                  <a:extLst>
                    <a:ext uri="{FF2B5EF4-FFF2-40B4-BE49-F238E27FC236}">
                      <a16:creationId xmlns:a16="http://schemas.microsoft.com/office/drawing/2014/main" id="{C5CA893A-D083-55C8-70B1-F5D0995172FC}"/>
                    </a:ext>
                  </a:extLst>
                </p14:cNvPr>
                <p14:cNvContentPartPr/>
                <p14:nvPr/>
              </p14:nvContentPartPr>
              <p14:xfrm>
                <a:off x="10277398" y="1107863"/>
                <a:ext cx="87840" cy="241920"/>
              </p14:xfrm>
            </p:contentPart>
          </mc:Choice>
          <mc:Fallback xmlns="">
            <p:pic>
              <p:nvPicPr>
                <p:cNvPr id="227" name="Ink 226">
                  <a:extLst>
                    <a:ext uri="{FF2B5EF4-FFF2-40B4-BE49-F238E27FC236}">
                      <a16:creationId xmlns:a16="http://schemas.microsoft.com/office/drawing/2014/main" id="{C5CA893A-D083-55C8-70B1-F5D0995172FC}"/>
                    </a:ext>
                  </a:extLst>
                </p:cNvPr>
                <p:cNvPicPr/>
                <p:nvPr/>
              </p:nvPicPr>
              <p:blipFill>
                <a:blip r:embed="rId409"/>
                <a:stretch>
                  <a:fillRect/>
                </a:stretch>
              </p:blipFill>
              <p:spPr>
                <a:xfrm>
                  <a:off x="10268758" y="1098863"/>
                  <a:ext cx="1054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28" name="Ink 227">
                  <a:extLst>
                    <a:ext uri="{FF2B5EF4-FFF2-40B4-BE49-F238E27FC236}">
                      <a16:creationId xmlns:a16="http://schemas.microsoft.com/office/drawing/2014/main" id="{0E29AD3A-1B99-CCD9-F6B5-F356DED7A9AB}"/>
                    </a:ext>
                  </a:extLst>
                </p14:cNvPr>
                <p14:cNvContentPartPr/>
                <p14:nvPr/>
              </p14:nvContentPartPr>
              <p14:xfrm>
                <a:off x="9951598" y="1540583"/>
                <a:ext cx="209880" cy="208080"/>
              </p14:xfrm>
            </p:contentPart>
          </mc:Choice>
          <mc:Fallback xmlns="">
            <p:pic>
              <p:nvPicPr>
                <p:cNvPr id="228" name="Ink 227">
                  <a:extLst>
                    <a:ext uri="{FF2B5EF4-FFF2-40B4-BE49-F238E27FC236}">
                      <a16:creationId xmlns:a16="http://schemas.microsoft.com/office/drawing/2014/main" id="{0E29AD3A-1B99-CCD9-F6B5-F356DED7A9AB}"/>
                    </a:ext>
                  </a:extLst>
                </p:cNvPr>
                <p:cNvPicPr/>
                <p:nvPr/>
              </p:nvPicPr>
              <p:blipFill>
                <a:blip r:embed="rId411"/>
                <a:stretch>
                  <a:fillRect/>
                </a:stretch>
              </p:blipFill>
              <p:spPr>
                <a:xfrm>
                  <a:off x="9942598" y="1531583"/>
                  <a:ext cx="227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29" name="Ink 228">
                  <a:extLst>
                    <a:ext uri="{FF2B5EF4-FFF2-40B4-BE49-F238E27FC236}">
                      <a16:creationId xmlns:a16="http://schemas.microsoft.com/office/drawing/2014/main" id="{8D5876A9-CA2B-77F0-930F-77F194921EB7}"/>
                    </a:ext>
                  </a:extLst>
                </p14:cNvPr>
                <p14:cNvContentPartPr/>
                <p14:nvPr/>
              </p14:nvContentPartPr>
              <p14:xfrm>
                <a:off x="10258678" y="1576223"/>
                <a:ext cx="38160" cy="233280"/>
              </p14:xfrm>
            </p:contentPart>
          </mc:Choice>
          <mc:Fallback xmlns="">
            <p:pic>
              <p:nvPicPr>
                <p:cNvPr id="229" name="Ink 228">
                  <a:extLst>
                    <a:ext uri="{FF2B5EF4-FFF2-40B4-BE49-F238E27FC236}">
                      <a16:creationId xmlns:a16="http://schemas.microsoft.com/office/drawing/2014/main" id="{8D5876A9-CA2B-77F0-930F-77F194921EB7}"/>
                    </a:ext>
                  </a:extLst>
                </p:cNvPr>
                <p:cNvPicPr/>
                <p:nvPr/>
              </p:nvPicPr>
              <p:blipFill>
                <a:blip r:embed="rId413"/>
                <a:stretch>
                  <a:fillRect/>
                </a:stretch>
              </p:blipFill>
              <p:spPr>
                <a:xfrm>
                  <a:off x="10249678" y="1567583"/>
                  <a:ext cx="558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31" name="Ink 230">
                  <a:extLst>
                    <a:ext uri="{FF2B5EF4-FFF2-40B4-BE49-F238E27FC236}">
                      <a16:creationId xmlns:a16="http://schemas.microsoft.com/office/drawing/2014/main" id="{10217BB7-1476-6BA6-4789-ED47F21AEAA5}"/>
                    </a:ext>
                  </a:extLst>
                </p14:cNvPr>
                <p14:cNvContentPartPr/>
                <p14:nvPr/>
              </p14:nvContentPartPr>
              <p14:xfrm>
                <a:off x="9511678" y="2648303"/>
                <a:ext cx="27000" cy="320400"/>
              </p14:xfrm>
            </p:contentPart>
          </mc:Choice>
          <mc:Fallback xmlns="">
            <p:pic>
              <p:nvPicPr>
                <p:cNvPr id="231" name="Ink 230">
                  <a:extLst>
                    <a:ext uri="{FF2B5EF4-FFF2-40B4-BE49-F238E27FC236}">
                      <a16:creationId xmlns:a16="http://schemas.microsoft.com/office/drawing/2014/main" id="{10217BB7-1476-6BA6-4789-ED47F21AEAA5}"/>
                    </a:ext>
                  </a:extLst>
                </p:cNvPr>
                <p:cNvPicPr/>
                <p:nvPr/>
              </p:nvPicPr>
              <p:blipFill>
                <a:blip r:embed="rId415"/>
                <a:stretch>
                  <a:fillRect/>
                </a:stretch>
              </p:blipFill>
              <p:spPr>
                <a:xfrm>
                  <a:off x="9503038" y="2639663"/>
                  <a:ext cx="446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32" name="Ink 231">
                  <a:extLst>
                    <a:ext uri="{FF2B5EF4-FFF2-40B4-BE49-F238E27FC236}">
                      <a16:creationId xmlns:a16="http://schemas.microsoft.com/office/drawing/2014/main" id="{693884DA-6C1E-BB61-45B2-E806CAC6BB60}"/>
                    </a:ext>
                  </a:extLst>
                </p14:cNvPr>
                <p14:cNvContentPartPr/>
                <p14:nvPr/>
              </p14:nvContentPartPr>
              <p14:xfrm>
                <a:off x="9525358" y="2469023"/>
                <a:ext cx="99720" cy="318240"/>
              </p14:xfrm>
            </p:contentPart>
          </mc:Choice>
          <mc:Fallback xmlns="">
            <p:pic>
              <p:nvPicPr>
                <p:cNvPr id="232" name="Ink 231">
                  <a:extLst>
                    <a:ext uri="{FF2B5EF4-FFF2-40B4-BE49-F238E27FC236}">
                      <a16:creationId xmlns:a16="http://schemas.microsoft.com/office/drawing/2014/main" id="{693884DA-6C1E-BB61-45B2-E806CAC6BB60}"/>
                    </a:ext>
                  </a:extLst>
                </p:cNvPr>
                <p:cNvPicPr/>
                <p:nvPr/>
              </p:nvPicPr>
              <p:blipFill>
                <a:blip r:embed="rId417"/>
                <a:stretch>
                  <a:fillRect/>
                </a:stretch>
              </p:blipFill>
              <p:spPr>
                <a:xfrm>
                  <a:off x="9516358" y="2460023"/>
                  <a:ext cx="1173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33" name="Ink 232">
                  <a:extLst>
                    <a:ext uri="{FF2B5EF4-FFF2-40B4-BE49-F238E27FC236}">
                      <a16:creationId xmlns:a16="http://schemas.microsoft.com/office/drawing/2014/main" id="{A7B509F6-88CC-56D4-42C9-C784B41D0DAF}"/>
                    </a:ext>
                  </a:extLst>
                </p14:cNvPr>
                <p14:cNvContentPartPr/>
                <p14:nvPr/>
              </p14:nvContentPartPr>
              <p14:xfrm>
                <a:off x="9624358" y="2695103"/>
                <a:ext cx="402120" cy="405000"/>
              </p14:xfrm>
            </p:contentPart>
          </mc:Choice>
          <mc:Fallback xmlns="">
            <p:pic>
              <p:nvPicPr>
                <p:cNvPr id="233" name="Ink 232">
                  <a:extLst>
                    <a:ext uri="{FF2B5EF4-FFF2-40B4-BE49-F238E27FC236}">
                      <a16:creationId xmlns:a16="http://schemas.microsoft.com/office/drawing/2014/main" id="{A7B509F6-88CC-56D4-42C9-C784B41D0DAF}"/>
                    </a:ext>
                  </a:extLst>
                </p:cNvPr>
                <p:cNvPicPr/>
                <p:nvPr/>
              </p:nvPicPr>
              <p:blipFill>
                <a:blip r:embed="rId419"/>
                <a:stretch>
                  <a:fillRect/>
                </a:stretch>
              </p:blipFill>
              <p:spPr>
                <a:xfrm>
                  <a:off x="9615718" y="2686463"/>
                  <a:ext cx="4197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34" name="Ink 233">
                  <a:extLst>
                    <a:ext uri="{FF2B5EF4-FFF2-40B4-BE49-F238E27FC236}">
                      <a16:creationId xmlns:a16="http://schemas.microsoft.com/office/drawing/2014/main" id="{18084446-CD6A-BAB0-8565-8D2D4DAB4381}"/>
                    </a:ext>
                  </a:extLst>
                </p14:cNvPr>
                <p14:cNvContentPartPr/>
                <p14:nvPr/>
              </p14:nvContentPartPr>
              <p14:xfrm>
                <a:off x="10079398" y="2693663"/>
                <a:ext cx="328680" cy="172800"/>
              </p14:xfrm>
            </p:contentPart>
          </mc:Choice>
          <mc:Fallback xmlns="">
            <p:pic>
              <p:nvPicPr>
                <p:cNvPr id="234" name="Ink 233">
                  <a:extLst>
                    <a:ext uri="{FF2B5EF4-FFF2-40B4-BE49-F238E27FC236}">
                      <a16:creationId xmlns:a16="http://schemas.microsoft.com/office/drawing/2014/main" id="{18084446-CD6A-BAB0-8565-8D2D4DAB4381}"/>
                    </a:ext>
                  </a:extLst>
                </p:cNvPr>
                <p:cNvPicPr/>
                <p:nvPr/>
              </p:nvPicPr>
              <p:blipFill>
                <a:blip r:embed="rId421"/>
                <a:stretch>
                  <a:fillRect/>
                </a:stretch>
              </p:blipFill>
              <p:spPr>
                <a:xfrm>
                  <a:off x="10070398" y="2684663"/>
                  <a:ext cx="346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36" name="Ink 235">
                  <a:extLst>
                    <a:ext uri="{FF2B5EF4-FFF2-40B4-BE49-F238E27FC236}">
                      <a16:creationId xmlns:a16="http://schemas.microsoft.com/office/drawing/2014/main" id="{725C7015-2FC7-94AA-E6AD-DBEF25088555}"/>
                    </a:ext>
                  </a:extLst>
                </p14:cNvPr>
                <p14:cNvContentPartPr/>
                <p14:nvPr/>
              </p14:nvContentPartPr>
              <p14:xfrm>
                <a:off x="10477558" y="2649743"/>
                <a:ext cx="285480" cy="305640"/>
              </p14:xfrm>
            </p:contentPart>
          </mc:Choice>
          <mc:Fallback xmlns="">
            <p:pic>
              <p:nvPicPr>
                <p:cNvPr id="236" name="Ink 235">
                  <a:extLst>
                    <a:ext uri="{FF2B5EF4-FFF2-40B4-BE49-F238E27FC236}">
                      <a16:creationId xmlns:a16="http://schemas.microsoft.com/office/drawing/2014/main" id="{725C7015-2FC7-94AA-E6AD-DBEF25088555}"/>
                    </a:ext>
                  </a:extLst>
                </p:cNvPr>
                <p:cNvPicPr/>
                <p:nvPr/>
              </p:nvPicPr>
              <p:blipFill>
                <a:blip r:embed="rId423"/>
                <a:stretch>
                  <a:fillRect/>
                </a:stretch>
              </p:blipFill>
              <p:spPr>
                <a:xfrm>
                  <a:off x="10468918" y="2641103"/>
                  <a:ext cx="3031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37" name="Ink 236">
                  <a:extLst>
                    <a:ext uri="{FF2B5EF4-FFF2-40B4-BE49-F238E27FC236}">
                      <a16:creationId xmlns:a16="http://schemas.microsoft.com/office/drawing/2014/main" id="{77F7478B-2734-86A4-744B-AE6AE0F11CC9}"/>
                    </a:ext>
                  </a:extLst>
                </p14:cNvPr>
                <p14:cNvContentPartPr/>
                <p14:nvPr/>
              </p14:nvContentPartPr>
              <p14:xfrm>
                <a:off x="10721998" y="2735063"/>
                <a:ext cx="108720" cy="83520"/>
              </p14:xfrm>
            </p:contentPart>
          </mc:Choice>
          <mc:Fallback xmlns="">
            <p:pic>
              <p:nvPicPr>
                <p:cNvPr id="237" name="Ink 236">
                  <a:extLst>
                    <a:ext uri="{FF2B5EF4-FFF2-40B4-BE49-F238E27FC236}">
                      <a16:creationId xmlns:a16="http://schemas.microsoft.com/office/drawing/2014/main" id="{77F7478B-2734-86A4-744B-AE6AE0F11CC9}"/>
                    </a:ext>
                  </a:extLst>
                </p:cNvPr>
                <p:cNvPicPr/>
                <p:nvPr/>
              </p:nvPicPr>
              <p:blipFill>
                <a:blip r:embed="rId425"/>
                <a:stretch>
                  <a:fillRect/>
                </a:stretch>
              </p:blipFill>
              <p:spPr>
                <a:xfrm>
                  <a:off x="10712998" y="2726063"/>
                  <a:ext cx="1263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39" name="Ink 238">
                  <a:extLst>
                    <a:ext uri="{FF2B5EF4-FFF2-40B4-BE49-F238E27FC236}">
                      <a16:creationId xmlns:a16="http://schemas.microsoft.com/office/drawing/2014/main" id="{0FC90890-36E0-6811-5CDE-9687450EC18F}"/>
                    </a:ext>
                  </a:extLst>
                </p14:cNvPr>
                <p14:cNvContentPartPr/>
                <p14:nvPr/>
              </p14:nvContentPartPr>
              <p14:xfrm>
                <a:off x="7098958" y="3309623"/>
                <a:ext cx="245880" cy="370800"/>
              </p14:xfrm>
            </p:contentPart>
          </mc:Choice>
          <mc:Fallback xmlns="">
            <p:pic>
              <p:nvPicPr>
                <p:cNvPr id="239" name="Ink 238">
                  <a:extLst>
                    <a:ext uri="{FF2B5EF4-FFF2-40B4-BE49-F238E27FC236}">
                      <a16:creationId xmlns:a16="http://schemas.microsoft.com/office/drawing/2014/main" id="{0FC90890-36E0-6811-5CDE-9687450EC18F}"/>
                    </a:ext>
                  </a:extLst>
                </p:cNvPr>
                <p:cNvPicPr/>
                <p:nvPr/>
              </p:nvPicPr>
              <p:blipFill>
                <a:blip r:embed="rId427"/>
                <a:stretch>
                  <a:fillRect/>
                </a:stretch>
              </p:blipFill>
              <p:spPr>
                <a:xfrm>
                  <a:off x="7089958" y="3300623"/>
                  <a:ext cx="2635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40" name="Ink 239">
                  <a:extLst>
                    <a:ext uri="{FF2B5EF4-FFF2-40B4-BE49-F238E27FC236}">
                      <a16:creationId xmlns:a16="http://schemas.microsoft.com/office/drawing/2014/main" id="{5CD8EC1E-1402-1C5A-B5D9-B6C10539EE94}"/>
                    </a:ext>
                  </a:extLst>
                </p14:cNvPr>
                <p14:cNvContentPartPr/>
                <p14:nvPr/>
              </p14:nvContentPartPr>
              <p14:xfrm>
                <a:off x="7386598" y="3495023"/>
                <a:ext cx="90000" cy="124920"/>
              </p14:xfrm>
            </p:contentPart>
          </mc:Choice>
          <mc:Fallback xmlns="">
            <p:pic>
              <p:nvPicPr>
                <p:cNvPr id="240" name="Ink 239">
                  <a:extLst>
                    <a:ext uri="{FF2B5EF4-FFF2-40B4-BE49-F238E27FC236}">
                      <a16:creationId xmlns:a16="http://schemas.microsoft.com/office/drawing/2014/main" id="{5CD8EC1E-1402-1C5A-B5D9-B6C10539EE94}"/>
                    </a:ext>
                  </a:extLst>
                </p:cNvPr>
                <p:cNvPicPr/>
                <p:nvPr/>
              </p:nvPicPr>
              <p:blipFill>
                <a:blip r:embed="rId429"/>
                <a:stretch>
                  <a:fillRect/>
                </a:stretch>
              </p:blipFill>
              <p:spPr>
                <a:xfrm>
                  <a:off x="7377598" y="3486023"/>
                  <a:ext cx="1076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41" name="Ink 240">
                  <a:extLst>
                    <a:ext uri="{FF2B5EF4-FFF2-40B4-BE49-F238E27FC236}">
                      <a16:creationId xmlns:a16="http://schemas.microsoft.com/office/drawing/2014/main" id="{FAD423FA-2131-2CEE-0997-9323839F75EB}"/>
                    </a:ext>
                  </a:extLst>
                </p14:cNvPr>
                <p14:cNvContentPartPr/>
                <p14:nvPr/>
              </p14:nvContentPartPr>
              <p14:xfrm>
                <a:off x="7535998" y="3463703"/>
                <a:ext cx="146520" cy="195120"/>
              </p14:xfrm>
            </p:contentPart>
          </mc:Choice>
          <mc:Fallback xmlns="">
            <p:pic>
              <p:nvPicPr>
                <p:cNvPr id="241" name="Ink 240">
                  <a:extLst>
                    <a:ext uri="{FF2B5EF4-FFF2-40B4-BE49-F238E27FC236}">
                      <a16:creationId xmlns:a16="http://schemas.microsoft.com/office/drawing/2014/main" id="{FAD423FA-2131-2CEE-0997-9323839F75EB}"/>
                    </a:ext>
                  </a:extLst>
                </p:cNvPr>
                <p:cNvPicPr/>
                <p:nvPr/>
              </p:nvPicPr>
              <p:blipFill>
                <a:blip r:embed="rId431"/>
                <a:stretch>
                  <a:fillRect/>
                </a:stretch>
              </p:blipFill>
              <p:spPr>
                <a:xfrm>
                  <a:off x="7527358" y="3455063"/>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42" name="Ink 241">
                  <a:extLst>
                    <a:ext uri="{FF2B5EF4-FFF2-40B4-BE49-F238E27FC236}">
                      <a16:creationId xmlns:a16="http://schemas.microsoft.com/office/drawing/2014/main" id="{F1910948-95CB-BBA8-7889-7BDEAC574367}"/>
                    </a:ext>
                  </a:extLst>
                </p14:cNvPr>
                <p14:cNvContentPartPr/>
                <p14:nvPr/>
              </p14:nvContentPartPr>
              <p14:xfrm>
                <a:off x="7790518" y="3363623"/>
                <a:ext cx="202680" cy="305640"/>
              </p14:xfrm>
            </p:contentPart>
          </mc:Choice>
          <mc:Fallback xmlns="">
            <p:pic>
              <p:nvPicPr>
                <p:cNvPr id="242" name="Ink 241">
                  <a:extLst>
                    <a:ext uri="{FF2B5EF4-FFF2-40B4-BE49-F238E27FC236}">
                      <a16:creationId xmlns:a16="http://schemas.microsoft.com/office/drawing/2014/main" id="{F1910948-95CB-BBA8-7889-7BDEAC574367}"/>
                    </a:ext>
                  </a:extLst>
                </p:cNvPr>
                <p:cNvPicPr/>
                <p:nvPr/>
              </p:nvPicPr>
              <p:blipFill>
                <a:blip r:embed="rId433"/>
                <a:stretch>
                  <a:fillRect/>
                </a:stretch>
              </p:blipFill>
              <p:spPr>
                <a:xfrm>
                  <a:off x="7781518" y="3354983"/>
                  <a:ext cx="2203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43" name="Ink 242">
                  <a:extLst>
                    <a:ext uri="{FF2B5EF4-FFF2-40B4-BE49-F238E27FC236}">
                      <a16:creationId xmlns:a16="http://schemas.microsoft.com/office/drawing/2014/main" id="{92150851-E177-398E-F9D6-E4FE0966C3A0}"/>
                    </a:ext>
                  </a:extLst>
                </p14:cNvPr>
                <p14:cNvContentPartPr/>
                <p14:nvPr/>
              </p14:nvContentPartPr>
              <p14:xfrm>
                <a:off x="7965118" y="3488543"/>
                <a:ext cx="46440" cy="56520"/>
              </p14:xfrm>
            </p:contentPart>
          </mc:Choice>
          <mc:Fallback xmlns="">
            <p:pic>
              <p:nvPicPr>
                <p:cNvPr id="243" name="Ink 242">
                  <a:extLst>
                    <a:ext uri="{FF2B5EF4-FFF2-40B4-BE49-F238E27FC236}">
                      <a16:creationId xmlns:a16="http://schemas.microsoft.com/office/drawing/2014/main" id="{92150851-E177-398E-F9D6-E4FE0966C3A0}"/>
                    </a:ext>
                  </a:extLst>
                </p:cNvPr>
                <p:cNvPicPr/>
                <p:nvPr/>
              </p:nvPicPr>
              <p:blipFill>
                <a:blip r:embed="rId435"/>
                <a:stretch>
                  <a:fillRect/>
                </a:stretch>
              </p:blipFill>
              <p:spPr>
                <a:xfrm>
                  <a:off x="7956118" y="3479543"/>
                  <a:ext cx="64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44" name="Ink 243">
                  <a:extLst>
                    <a:ext uri="{FF2B5EF4-FFF2-40B4-BE49-F238E27FC236}">
                      <a16:creationId xmlns:a16="http://schemas.microsoft.com/office/drawing/2014/main" id="{BDF82ADB-4DE9-B791-5FC7-5B2E4BD5F096}"/>
                    </a:ext>
                  </a:extLst>
                </p14:cNvPr>
                <p14:cNvContentPartPr/>
                <p14:nvPr/>
              </p14:nvContentPartPr>
              <p14:xfrm>
                <a:off x="8047918" y="3503303"/>
                <a:ext cx="6480" cy="111600"/>
              </p14:xfrm>
            </p:contentPart>
          </mc:Choice>
          <mc:Fallback xmlns="">
            <p:pic>
              <p:nvPicPr>
                <p:cNvPr id="244" name="Ink 243">
                  <a:extLst>
                    <a:ext uri="{FF2B5EF4-FFF2-40B4-BE49-F238E27FC236}">
                      <a16:creationId xmlns:a16="http://schemas.microsoft.com/office/drawing/2014/main" id="{BDF82ADB-4DE9-B791-5FC7-5B2E4BD5F096}"/>
                    </a:ext>
                  </a:extLst>
                </p:cNvPr>
                <p:cNvPicPr/>
                <p:nvPr/>
              </p:nvPicPr>
              <p:blipFill>
                <a:blip r:embed="rId437"/>
                <a:stretch>
                  <a:fillRect/>
                </a:stretch>
              </p:blipFill>
              <p:spPr>
                <a:xfrm>
                  <a:off x="8039278" y="3494303"/>
                  <a:ext cx="241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45" name="Ink 244">
                  <a:extLst>
                    <a:ext uri="{FF2B5EF4-FFF2-40B4-BE49-F238E27FC236}">
                      <a16:creationId xmlns:a16="http://schemas.microsoft.com/office/drawing/2014/main" id="{F3BFEF20-1A84-6C81-9CAC-A1968AE9A1BC}"/>
                    </a:ext>
                  </a:extLst>
                </p14:cNvPr>
                <p14:cNvContentPartPr/>
                <p14:nvPr/>
              </p14:nvContentPartPr>
              <p14:xfrm>
                <a:off x="8141518" y="3459743"/>
                <a:ext cx="268200" cy="221400"/>
              </p14:xfrm>
            </p:contentPart>
          </mc:Choice>
          <mc:Fallback xmlns="">
            <p:pic>
              <p:nvPicPr>
                <p:cNvPr id="245" name="Ink 244">
                  <a:extLst>
                    <a:ext uri="{FF2B5EF4-FFF2-40B4-BE49-F238E27FC236}">
                      <a16:creationId xmlns:a16="http://schemas.microsoft.com/office/drawing/2014/main" id="{F3BFEF20-1A84-6C81-9CAC-A1968AE9A1BC}"/>
                    </a:ext>
                  </a:extLst>
                </p:cNvPr>
                <p:cNvPicPr/>
                <p:nvPr/>
              </p:nvPicPr>
              <p:blipFill>
                <a:blip r:embed="rId439"/>
                <a:stretch>
                  <a:fillRect/>
                </a:stretch>
              </p:blipFill>
              <p:spPr>
                <a:xfrm>
                  <a:off x="8132878" y="3450743"/>
                  <a:ext cx="2858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47" name="Ink 246">
                  <a:extLst>
                    <a:ext uri="{FF2B5EF4-FFF2-40B4-BE49-F238E27FC236}">
                      <a16:creationId xmlns:a16="http://schemas.microsoft.com/office/drawing/2014/main" id="{D3CDC166-B25C-5C79-A74C-17C9D9FED92F}"/>
                    </a:ext>
                  </a:extLst>
                </p14:cNvPr>
                <p14:cNvContentPartPr/>
                <p14:nvPr/>
              </p14:nvContentPartPr>
              <p14:xfrm>
                <a:off x="7534198" y="2393423"/>
                <a:ext cx="186480" cy="144720"/>
              </p14:xfrm>
            </p:contentPart>
          </mc:Choice>
          <mc:Fallback xmlns="">
            <p:pic>
              <p:nvPicPr>
                <p:cNvPr id="247" name="Ink 246">
                  <a:extLst>
                    <a:ext uri="{FF2B5EF4-FFF2-40B4-BE49-F238E27FC236}">
                      <a16:creationId xmlns:a16="http://schemas.microsoft.com/office/drawing/2014/main" id="{D3CDC166-B25C-5C79-A74C-17C9D9FED92F}"/>
                    </a:ext>
                  </a:extLst>
                </p:cNvPr>
                <p:cNvPicPr/>
                <p:nvPr/>
              </p:nvPicPr>
              <p:blipFill>
                <a:blip r:embed="rId441"/>
                <a:stretch>
                  <a:fillRect/>
                </a:stretch>
              </p:blipFill>
              <p:spPr>
                <a:xfrm>
                  <a:off x="7525198" y="2384783"/>
                  <a:ext cx="2041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49" name="Ink 248">
                  <a:extLst>
                    <a:ext uri="{FF2B5EF4-FFF2-40B4-BE49-F238E27FC236}">
                      <a16:creationId xmlns:a16="http://schemas.microsoft.com/office/drawing/2014/main" id="{F8595310-07CF-EFFD-90D8-BDDF7CC38DB5}"/>
                    </a:ext>
                  </a:extLst>
                </p14:cNvPr>
                <p14:cNvContentPartPr/>
                <p14:nvPr/>
              </p14:nvContentPartPr>
              <p14:xfrm>
                <a:off x="7539958" y="2267063"/>
                <a:ext cx="141840" cy="379800"/>
              </p14:xfrm>
            </p:contentPart>
          </mc:Choice>
          <mc:Fallback xmlns="">
            <p:pic>
              <p:nvPicPr>
                <p:cNvPr id="249" name="Ink 248">
                  <a:extLst>
                    <a:ext uri="{FF2B5EF4-FFF2-40B4-BE49-F238E27FC236}">
                      <a16:creationId xmlns:a16="http://schemas.microsoft.com/office/drawing/2014/main" id="{F8595310-07CF-EFFD-90D8-BDDF7CC38DB5}"/>
                    </a:ext>
                  </a:extLst>
                </p:cNvPr>
                <p:cNvPicPr/>
                <p:nvPr/>
              </p:nvPicPr>
              <p:blipFill>
                <a:blip r:embed="rId443"/>
                <a:stretch>
                  <a:fillRect/>
                </a:stretch>
              </p:blipFill>
              <p:spPr>
                <a:xfrm>
                  <a:off x="7531318" y="2258063"/>
                  <a:ext cx="15948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0" name="Ink 249">
                  <a:extLst>
                    <a:ext uri="{FF2B5EF4-FFF2-40B4-BE49-F238E27FC236}">
                      <a16:creationId xmlns:a16="http://schemas.microsoft.com/office/drawing/2014/main" id="{DE5AB211-4937-2E29-611A-AE54399DC39E}"/>
                    </a:ext>
                  </a:extLst>
                </p14:cNvPr>
                <p14:cNvContentPartPr/>
                <p14:nvPr/>
              </p14:nvContentPartPr>
              <p14:xfrm>
                <a:off x="7741918" y="2473343"/>
                <a:ext cx="98640" cy="137520"/>
              </p14:xfrm>
            </p:contentPart>
          </mc:Choice>
          <mc:Fallback xmlns="">
            <p:pic>
              <p:nvPicPr>
                <p:cNvPr id="250" name="Ink 249">
                  <a:extLst>
                    <a:ext uri="{FF2B5EF4-FFF2-40B4-BE49-F238E27FC236}">
                      <a16:creationId xmlns:a16="http://schemas.microsoft.com/office/drawing/2014/main" id="{DE5AB211-4937-2E29-611A-AE54399DC39E}"/>
                    </a:ext>
                  </a:extLst>
                </p:cNvPr>
                <p:cNvPicPr/>
                <p:nvPr/>
              </p:nvPicPr>
              <p:blipFill>
                <a:blip r:embed="rId445"/>
                <a:stretch>
                  <a:fillRect/>
                </a:stretch>
              </p:blipFill>
              <p:spPr>
                <a:xfrm>
                  <a:off x="7733278" y="2464703"/>
                  <a:ext cx="116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51" name="Ink 250">
                  <a:extLst>
                    <a:ext uri="{FF2B5EF4-FFF2-40B4-BE49-F238E27FC236}">
                      <a16:creationId xmlns:a16="http://schemas.microsoft.com/office/drawing/2014/main" id="{5F99C304-8E3E-33B4-50ED-02AD65FCB1CF}"/>
                    </a:ext>
                  </a:extLst>
                </p14:cNvPr>
                <p14:cNvContentPartPr/>
                <p14:nvPr/>
              </p14:nvContentPartPr>
              <p14:xfrm>
                <a:off x="7874758" y="2497823"/>
                <a:ext cx="74520" cy="90360"/>
              </p14:xfrm>
            </p:contentPart>
          </mc:Choice>
          <mc:Fallback xmlns="">
            <p:pic>
              <p:nvPicPr>
                <p:cNvPr id="251" name="Ink 250">
                  <a:extLst>
                    <a:ext uri="{FF2B5EF4-FFF2-40B4-BE49-F238E27FC236}">
                      <a16:creationId xmlns:a16="http://schemas.microsoft.com/office/drawing/2014/main" id="{5F99C304-8E3E-33B4-50ED-02AD65FCB1CF}"/>
                    </a:ext>
                  </a:extLst>
                </p:cNvPr>
                <p:cNvPicPr/>
                <p:nvPr/>
              </p:nvPicPr>
              <p:blipFill>
                <a:blip r:embed="rId447"/>
                <a:stretch>
                  <a:fillRect/>
                </a:stretch>
              </p:blipFill>
              <p:spPr>
                <a:xfrm>
                  <a:off x="7866118" y="2488823"/>
                  <a:ext cx="921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52" name="Ink 251">
                  <a:extLst>
                    <a:ext uri="{FF2B5EF4-FFF2-40B4-BE49-F238E27FC236}">
                      <a16:creationId xmlns:a16="http://schemas.microsoft.com/office/drawing/2014/main" id="{07DDDAA9-D8FD-102F-4F74-A4DB950BBB95}"/>
                    </a:ext>
                  </a:extLst>
                </p14:cNvPr>
                <p14:cNvContentPartPr/>
                <p14:nvPr/>
              </p14:nvContentPartPr>
              <p14:xfrm>
                <a:off x="8018758" y="2501423"/>
                <a:ext cx="120600" cy="115560"/>
              </p14:xfrm>
            </p:contentPart>
          </mc:Choice>
          <mc:Fallback xmlns="">
            <p:pic>
              <p:nvPicPr>
                <p:cNvPr id="252" name="Ink 251">
                  <a:extLst>
                    <a:ext uri="{FF2B5EF4-FFF2-40B4-BE49-F238E27FC236}">
                      <a16:creationId xmlns:a16="http://schemas.microsoft.com/office/drawing/2014/main" id="{07DDDAA9-D8FD-102F-4F74-A4DB950BBB95}"/>
                    </a:ext>
                  </a:extLst>
                </p:cNvPr>
                <p:cNvPicPr/>
                <p:nvPr/>
              </p:nvPicPr>
              <p:blipFill>
                <a:blip r:embed="rId449"/>
                <a:stretch>
                  <a:fillRect/>
                </a:stretch>
              </p:blipFill>
              <p:spPr>
                <a:xfrm>
                  <a:off x="8009758" y="2492783"/>
                  <a:ext cx="1382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53" name="Ink 252">
                  <a:extLst>
                    <a:ext uri="{FF2B5EF4-FFF2-40B4-BE49-F238E27FC236}">
                      <a16:creationId xmlns:a16="http://schemas.microsoft.com/office/drawing/2014/main" id="{AEC6F295-9B29-C7FD-5197-A5466C62D3CC}"/>
                    </a:ext>
                  </a:extLst>
                </p14:cNvPr>
                <p14:cNvContentPartPr/>
                <p14:nvPr/>
              </p14:nvContentPartPr>
              <p14:xfrm>
                <a:off x="8154118" y="2400263"/>
                <a:ext cx="23760" cy="205200"/>
              </p14:xfrm>
            </p:contentPart>
          </mc:Choice>
          <mc:Fallback xmlns="">
            <p:pic>
              <p:nvPicPr>
                <p:cNvPr id="253" name="Ink 252">
                  <a:extLst>
                    <a:ext uri="{FF2B5EF4-FFF2-40B4-BE49-F238E27FC236}">
                      <a16:creationId xmlns:a16="http://schemas.microsoft.com/office/drawing/2014/main" id="{AEC6F295-9B29-C7FD-5197-A5466C62D3CC}"/>
                    </a:ext>
                  </a:extLst>
                </p:cNvPr>
                <p:cNvPicPr/>
                <p:nvPr/>
              </p:nvPicPr>
              <p:blipFill>
                <a:blip r:embed="rId451"/>
                <a:stretch>
                  <a:fillRect/>
                </a:stretch>
              </p:blipFill>
              <p:spPr>
                <a:xfrm>
                  <a:off x="8145478" y="2391623"/>
                  <a:ext cx="41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54" name="Ink 253">
                  <a:extLst>
                    <a:ext uri="{FF2B5EF4-FFF2-40B4-BE49-F238E27FC236}">
                      <a16:creationId xmlns:a16="http://schemas.microsoft.com/office/drawing/2014/main" id="{0C427875-AE2A-8242-4B28-656F24F99BBB}"/>
                    </a:ext>
                  </a:extLst>
                </p14:cNvPr>
                <p14:cNvContentPartPr/>
                <p14:nvPr/>
              </p14:nvContentPartPr>
              <p14:xfrm>
                <a:off x="8154118" y="2498183"/>
                <a:ext cx="64080" cy="38520"/>
              </p14:xfrm>
            </p:contentPart>
          </mc:Choice>
          <mc:Fallback xmlns="">
            <p:pic>
              <p:nvPicPr>
                <p:cNvPr id="254" name="Ink 253">
                  <a:extLst>
                    <a:ext uri="{FF2B5EF4-FFF2-40B4-BE49-F238E27FC236}">
                      <a16:creationId xmlns:a16="http://schemas.microsoft.com/office/drawing/2014/main" id="{0C427875-AE2A-8242-4B28-656F24F99BBB}"/>
                    </a:ext>
                  </a:extLst>
                </p:cNvPr>
                <p:cNvPicPr/>
                <p:nvPr/>
              </p:nvPicPr>
              <p:blipFill>
                <a:blip r:embed="rId453"/>
                <a:stretch>
                  <a:fillRect/>
                </a:stretch>
              </p:blipFill>
              <p:spPr>
                <a:xfrm>
                  <a:off x="8145118" y="2489183"/>
                  <a:ext cx="817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56" name="Ink 255">
                  <a:extLst>
                    <a:ext uri="{FF2B5EF4-FFF2-40B4-BE49-F238E27FC236}">
                      <a16:creationId xmlns:a16="http://schemas.microsoft.com/office/drawing/2014/main" id="{55069BFB-D621-F55F-B5B7-1216231851CF}"/>
                    </a:ext>
                  </a:extLst>
                </p14:cNvPr>
                <p14:cNvContentPartPr/>
                <p14:nvPr/>
              </p14:nvContentPartPr>
              <p14:xfrm>
                <a:off x="9519238" y="1553903"/>
                <a:ext cx="136080" cy="443880"/>
              </p14:xfrm>
            </p:contentPart>
          </mc:Choice>
          <mc:Fallback xmlns="">
            <p:pic>
              <p:nvPicPr>
                <p:cNvPr id="256" name="Ink 255">
                  <a:extLst>
                    <a:ext uri="{FF2B5EF4-FFF2-40B4-BE49-F238E27FC236}">
                      <a16:creationId xmlns:a16="http://schemas.microsoft.com/office/drawing/2014/main" id="{55069BFB-D621-F55F-B5B7-1216231851CF}"/>
                    </a:ext>
                  </a:extLst>
                </p:cNvPr>
                <p:cNvPicPr/>
                <p:nvPr/>
              </p:nvPicPr>
              <p:blipFill>
                <a:blip r:embed="rId455"/>
                <a:stretch>
                  <a:fillRect/>
                </a:stretch>
              </p:blipFill>
              <p:spPr>
                <a:xfrm>
                  <a:off x="9510238" y="1545263"/>
                  <a:ext cx="15372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57" name="Ink 256">
                  <a:extLst>
                    <a:ext uri="{FF2B5EF4-FFF2-40B4-BE49-F238E27FC236}">
                      <a16:creationId xmlns:a16="http://schemas.microsoft.com/office/drawing/2014/main" id="{6BF36524-BA4B-6558-6D58-B651814C3A9F}"/>
                    </a:ext>
                  </a:extLst>
                </p14:cNvPr>
                <p14:cNvContentPartPr/>
                <p14:nvPr/>
              </p14:nvContentPartPr>
              <p14:xfrm>
                <a:off x="9437878" y="1813823"/>
                <a:ext cx="216000" cy="134640"/>
              </p14:xfrm>
            </p:contentPart>
          </mc:Choice>
          <mc:Fallback xmlns="">
            <p:pic>
              <p:nvPicPr>
                <p:cNvPr id="257" name="Ink 256">
                  <a:extLst>
                    <a:ext uri="{FF2B5EF4-FFF2-40B4-BE49-F238E27FC236}">
                      <a16:creationId xmlns:a16="http://schemas.microsoft.com/office/drawing/2014/main" id="{6BF36524-BA4B-6558-6D58-B651814C3A9F}"/>
                    </a:ext>
                  </a:extLst>
                </p:cNvPr>
                <p:cNvPicPr/>
                <p:nvPr/>
              </p:nvPicPr>
              <p:blipFill>
                <a:blip r:embed="rId457"/>
                <a:stretch>
                  <a:fillRect/>
                </a:stretch>
              </p:blipFill>
              <p:spPr>
                <a:xfrm>
                  <a:off x="9429238" y="1804823"/>
                  <a:ext cx="2336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58" name="Ink 257">
                  <a:extLst>
                    <a:ext uri="{FF2B5EF4-FFF2-40B4-BE49-F238E27FC236}">
                      <a16:creationId xmlns:a16="http://schemas.microsoft.com/office/drawing/2014/main" id="{AEC30593-1AF7-34FD-D24D-0CA5A9EC58C4}"/>
                    </a:ext>
                  </a:extLst>
                </p14:cNvPr>
                <p14:cNvContentPartPr/>
                <p14:nvPr/>
              </p14:nvContentPartPr>
              <p14:xfrm>
                <a:off x="9702118" y="1856663"/>
                <a:ext cx="276840" cy="133560"/>
              </p14:xfrm>
            </p:contentPart>
          </mc:Choice>
          <mc:Fallback xmlns="">
            <p:pic>
              <p:nvPicPr>
                <p:cNvPr id="258" name="Ink 257">
                  <a:extLst>
                    <a:ext uri="{FF2B5EF4-FFF2-40B4-BE49-F238E27FC236}">
                      <a16:creationId xmlns:a16="http://schemas.microsoft.com/office/drawing/2014/main" id="{AEC30593-1AF7-34FD-D24D-0CA5A9EC58C4}"/>
                    </a:ext>
                  </a:extLst>
                </p:cNvPr>
                <p:cNvPicPr/>
                <p:nvPr/>
              </p:nvPicPr>
              <p:blipFill>
                <a:blip r:embed="rId459"/>
                <a:stretch>
                  <a:fillRect/>
                </a:stretch>
              </p:blipFill>
              <p:spPr>
                <a:xfrm>
                  <a:off x="9693118" y="1847663"/>
                  <a:ext cx="294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59" name="Ink 258">
                  <a:extLst>
                    <a:ext uri="{FF2B5EF4-FFF2-40B4-BE49-F238E27FC236}">
                      <a16:creationId xmlns:a16="http://schemas.microsoft.com/office/drawing/2014/main" id="{6E332C77-6DE0-A084-BF47-87676C28749D}"/>
                    </a:ext>
                  </a:extLst>
                </p14:cNvPr>
                <p14:cNvContentPartPr/>
                <p14:nvPr/>
              </p14:nvContentPartPr>
              <p14:xfrm>
                <a:off x="9897238" y="1719863"/>
                <a:ext cx="29880" cy="65160"/>
              </p14:xfrm>
            </p:contentPart>
          </mc:Choice>
          <mc:Fallback xmlns="">
            <p:pic>
              <p:nvPicPr>
                <p:cNvPr id="259" name="Ink 258">
                  <a:extLst>
                    <a:ext uri="{FF2B5EF4-FFF2-40B4-BE49-F238E27FC236}">
                      <a16:creationId xmlns:a16="http://schemas.microsoft.com/office/drawing/2014/main" id="{6E332C77-6DE0-A084-BF47-87676C28749D}"/>
                    </a:ext>
                  </a:extLst>
                </p:cNvPr>
                <p:cNvPicPr/>
                <p:nvPr/>
              </p:nvPicPr>
              <p:blipFill>
                <a:blip r:embed="rId461"/>
                <a:stretch>
                  <a:fillRect/>
                </a:stretch>
              </p:blipFill>
              <p:spPr>
                <a:xfrm>
                  <a:off x="9888238" y="1711223"/>
                  <a:ext cx="475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61" name="Ink 260">
                  <a:extLst>
                    <a:ext uri="{FF2B5EF4-FFF2-40B4-BE49-F238E27FC236}">
                      <a16:creationId xmlns:a16="http://schemas.microsoft.com/office/drawing/2014/main" id="{1861F18C-E797-CC1C-3700-81D8C1D1B663}"/>
                    </a:ext>
                  </a:extLst>
                </p14:cNvPr>
                <p14:cNvContentPartPr/>
                <p14:nvPr/>
              </p14:nvContentPartPr>
              <p14:xfrm>
                <a:off x="9706438" y="3156983"/>
                <a:ext cx="88920" cy="262440"/>
              </p14:xfrm>
            </p:contentPart>
          </mc:Choice>
          <mc:Fallback xmlns="">
            <p:pic>
              <p:nvPicPr>
                <p:cNvPr id="261" name="Ink 260">
                  <a:extLst>
                    <a:ext uri="{FF2B5EF4-FFF2-40B4-BE49-F238E27FC236}">
                      <a16:creationId xmlns:a16="http://schemas.microsoft.com/office/drawing/2014/main" id="{1861F18C-E797-CC1C-3700-81D8C1D1B663}"/>
                    </a:ext>
                  </a:extLst>
                </p:cNvPr>
                <p:cNvPicPr/>
                <p:nvPr/>
              </p:nvPicPr>
              <p:blipFill>
                <a:blip r:embed="rId463"/>
                <a:stretch>
                  <a:fillRect/>
                </a:stretch>
              </p:blipFill>
              <p:spPr>
                <a:xfrm>
                  <a:off x="9697798" y="3147983"/>
                  <a:ext cx="1065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62" name="Ink 261">
                  <a:extLst>
                    <a:ext uri="{FF2B5EF4-FFF2-40B4-BE49-F238E27FC236}">
                      <a16:creationId xmlns:a16="http://schemas.microsoft.com/office/drawing/2014/main" id="{9DB938C2-9CD4-E898-DC62-9113F6DDE5FE}"/>
                    </a:ext>
                  </a:extLst>
                </p14:cNvPr>
                <p14:cNvContentPartPr/>
                <p14:nvPr/>
              </p14:nvContentPartPr>
              <p14:xfrm>
                <a:off x="9667198" y="3132143"/>
                <a:ext cx="61200" cy="30960"/>
              </p14:xfrm>
            </p:contentPart>
          </mc:Choice>
          <mc:Fallback xmlns="">
            <p:pic>
              <p:nvPicPr>
                <p:cNvPr id="262" name="Ink 261">
                  <a:extLst>
                    <a:ext uri="{FF2B5EF4-FFF2-40B4-BE49-F238E27FC236}">
                      <a16:creationId xmlns:a16="http://schemas.microsoft.com/office/drawing/2014/main" id="{9DB938C2-9CD4-E898-DC62-9113F6DDE5FE}"/>
                    </a:ext>
                  </a:extLst>
                </p:cNvPr>
                <p:cNvPicPr/>
                <p:nvPr/>
              </p:nvPicPr>
              <p:blipFill>
                <a:blip r:embed="rId465"/>
                <a:stretch>
                  <a:fillRect/>
                </a:stretch>
              </p:blipFill>
              <p:spPr>
                <a:xfrm>
                  <a:off x="9658558" y="3123143"/>
                  <a:ext cx="788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63" name="Ink 262">
                  <a:extLst>
                    <a:ext uri="{FF2B5EF4-FFF2-40B4-BE49-F238E27FC236}">
                      <a16:creationId xmlns:a16="http://schemas.microsoft.com/office/drawing/2014/main" id="{23EA550B-CE3A-A5AA-1BD5-8D5F83D000E2}"/>
                    </a:ext>
                  </a:extLst>
                </p14:cNvPr>
                <p14:cNvContentPartPr/>
                <p14:nvPr/>
              </p14:nvContentPartPr>
              <p14:xfrm>
                <a:off x="9813358" y="3232223"/>
                <a:ext cx="150840" cy="160560"/>
              </p14:xfrm>
            </p:contentPart>
          </mc:Choice>
          <mc:Fallback xmlns="">
            <p:pic>
              <p:nvPicPr>
                <p:cNvPr id="263" name="Ink 262">
                  <a:extLst>
                    <a:ext uri="{FF2B5EF4-FFF2-40B4-BE49-F238E27FC236}">
                      <a16:creationId xmlns:a16="http://schemas.microsoft.com/office/drawing/2014/main" id="{23EA550B-CE3A-A5AA-1BD5-8D5F83D000E2}"/>
                    </a:ext>
                  </a:extLst>
                </p:cNvPr>
                <p:cNvPicPr/>
                <p:nvPr/>
              </p:nvPicPr>
              <p:blipFill>
                <a:blip r:embed="rId467"/>
                <a:stretch>
                  <a:fillRect/>
                </a:stretch>
              </p:blipFill>
              <p:spPr>
                <a:xfrm>
                  <a:off x="9804718" y="3223583"/>
                  <a:ext cx="168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64" name="Ink 263">
                  <a:extLst>
                    <a:ext uri="{FF2B5EF4-FFF2-40B4-BE49-F238E27FC236}">
                      <a16:creationId xmlns:a16="http://schemas.microsoft.com/office/drawing/2014/main" id="{6FD8B121-62F4-9166-BFA9-3766F76E763A}"/>
                    </a:ext>
                  </a:extLst>
                </p14:cNvPr>
                <p14:cNvContentPartPr/>
                <p14:nvPr/>
              </p14:nvContentPartPr>
              <p14:xfrm>
                <a:off x="10020718" y="3293063"/>
                <a:ext cx="104760" cy="100080"/>
              </p14:xfrm>
            </p:contentPart>
          </mc:Choice>
          <mc:Fallback xmlns="">
            <p:pic>
              <p:nvPicPr>
                <p:cNvPr id="264" name="Ink 263">
                  <a:extLst>
                    <a:ext uri="{FF2B5EF4-FFF2-40B4-BE49-F238E27FC236}">
                      <a16:creationId xmlns:a16="http://schemas.microsoft.com/office/drawing/2014/main" id="{6FD8B121-62F4-9166-BFA9-3766F76E763A}"/>
                    </a:ext>
                  </a:extLst>
                </p:cNvPr>
                <p:cNvPicPr/>
                <p:nvPr/>
              </p:nvPicPr>
              <p:blipFill>
                <a:blip r:embed="rId469"/>
                <a:stretch>
                  <a:fillRect/>
                </a:stretch>
              </p:blipFill>
              <p:spPr>
                <a:xfrm>
                  <a:off x="10011718" y="3284423"/>
                  <a:ext cx="1224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65" name="Ink 264">
                  <a:extLst>
                    <a:ext uri="{FF2B5EF4-FFF2-40B4-BE49-F238E27FC236}">
                      <a16:creationId xmlns:a16="http://schemas.microsoft.com/office/drawing/2014/main" id="{2555C7EC-B5C8-BBA3-B435-B766A70B0372}"/>
                    </a:ext>
                  </a:extLst>
                </p14:cNvPr>
                <p14:cNvContentPartPr/>
                <p14:nvPr/>
              </p14:nvContentPartPr>
              <p14:xfrm>
                <a:off x="10205038" y="3277223"/>
                <a:ext cx="150480" cy="150840"/>
              </p14:xfrm>
            </p:contentPart>
          </mc:Choice>
          <mc:Fallback xmlns="">
            <p:pic>
              <p:nvPicPr>
                <p:cNvPr id="265" name="Ink 264">
                  <a:extLst>
                    <a:ext uri="{FF2B5EF4-FFF2-40B4-BE49-F238E27FC236}">
                      <a16:creationId xmlns:a16="http://schemas.microsoft.com/office/drawing/2014/main" id="{2555C7EC-B5C8-BBA3-B435-B766A70B0372}"/>
                    </a:ext>
                  </a:extLst>
                </p:cNvPr>
                <p:cNvPicPr/>
                <p:nvPr/>
              </p:nvPicPr>
              <p:blipFill>
                <a:blip r:embed="rId471"/>
                <a:stretch>
                  <a:fillRect/>
                </a:stretch>
              </p:blipFill>
              <p:spPr>
                <a:xfrm>
                  <a:off x="10196038" y="3268583"/>
                  <a:ext cx="168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67" name="Ink 266">
                  <a:extLst>
                    <a:ext uri="{FF2B5EF4-FFF2-40B4-BE49-F238E27FC236}">
                      <a16:creationId xmlns:a16="http://schemas.microsoft.com/office/drawing/2014/main" id="{03BEA63A-F399-EFFF-61EC-C388409CE245}"/>
                    </a:ext>
                  </a:extLst>
                </p14:cNvPr>
                <p14:cNvContentPartPr/>
                <p14:nvPr/>
              </p14:nvContentPartPr>
              <p14:xfrm>
                <a:off x="7153318" y="3876983"/>
                <a:ext cx="110520" cy="329760"/>
              </p14:xfrm>
            </p:contentPart>
          </mc:Choice>
          <mc:Fallback xmlns="">
            <p:pic>
              <p:nvPicPr>
                <p:cNvPr id="267" name="Ink 266">
                  <a:extLst>
                    <a:ext uri="{FF2B5EF4-FFF2-40B4-BE49-F238E27FC236}">
                      <a16:creationId xmlns:a16="http://schemas.microsoft.com/office/drawing/2014/main" id="{03BEA63A-F399-EFFF-61EC-C388409CE245}"/>
                    </a:ext>
                  </a:extLst>
                </p:cNvPr>
                <p:cNvPicPr/>
                <p:nvPr/>
              </p:nvPicPr>
              <p:blipFill>
                <a:blip r:embed="rId473"/>
                <a:stretch>
                  <a:fillRect/>
                </a:stretch>
              </p:blipFill>
              <p:spPr>
                <a:xfrm>
                  <a:off x="7144318" y="3868343"/>
                  <a:ext cx="1281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68" name="Ink 267">
                  <a:extLst>
                    <a:ext uri="{FF2B5EF4-FFF2-40B4-BE49-F238E27FC236}">
                      <a16:creationId xmlns:a16="http://schemas.microsoft.com/office/drawing/2014/main" id="{809F0E6A-DEA7-F34A-4D01-E6D112BB5230}"/>
                    </a:ext>
                  </a:extLst>
                </p14:cNvPr>
                <p14:cNvContentPartPr/>
                <p14:nvPr/>
              </p14:nvContentPartPr>
              <p14:xfrm>
                <a:off x="7321078" y="4001903"/>
                <a:ext cx="145800" cy="219240"/>
              </p14:xfrm>
            </p:contentPart>
          </mc:Choice>
          <mc:Fallback xmlns="">
            <p:pic>
              <p:nvPicPr>
                <p:cNvPr id="268" name="Ink 267">
                  <a:extLst>
                    <a:ext uri="{FF2B5EF4-FFF2-40B4-BE49-F238E27FC236}">
                      <a16:creationId xmlns:a16="http://schemas.microsoft.com/office/drawing/2014/main" id="{809F0E6A-DEA7-F34A-4D01-E6D112BB5230}"/>
                    </a:ext>
                  </a:extLst>
                </p:cNvPr>
                <p:cNvPicPr/>
                <p:nvPr/>
              </p:nvPicPr>
              <p:blipFill>
                <a:blip r:embed="rId475"/>
                <a:stretch>
                  <a:fillRect/>
                </a:stretch>
              </p:blipFill>
              <p:spPr>
                <a:xfrm>
                  <a:off x="7312438" y="3992903"/>
                  <a:ext cx="1634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69" name="Ink 268">
                  <a:extLst>
                    <a:ext uri="{FF2B5EF4-FFF2-40B4-BE49-F238E27FC236}">
                      <a16:creationId xmlns:a16="http://schemas.microsoft.com/office/drawing/2014/main" id="{0D638904-87A9-271C-619C-C2559B498467}"/>
                    </a:ext>
                  </a:extLst>
                </p14:cNvPr>
                <p14:cNvContentPartPr/>
                <p14:nvPr/>
              </p14:nvContentPartPr>
              <p14:xfrm>
                <a:off x="7621678" y="3948263"/>
                <a:ext cx="30960" cy="155520"/>
              </p14:xfrm>
            </p:contentPart>
          </mc:Choice>
          <mc:Fallback xmlns="">
            <p:pic>
              <p:nvPicPr>
                <p:cNvPr id="269" name="Ink 268">
                  <a:extLst>
                    <a:ext uri="{FF2B5EF4-FFF2-40B4-BE49-F238E27FC236}">
                      <a16:creationId xmlns:a16="http://schemas.microsoft.com/office/drawing/2014/main" id="{0D638904-87A9-271C-619C-C2559B498467}"/>
                    </a:ext>
                  </a:extLst>
                </p:cNvPr>
                <p:cNvPicPr/>
                <p:nvPr/>
              </p:nvPicPr>
              <p:blipFill>
                <a:blip r:embed="rId477"/>
                <a:stretch>
                  <a:fillRect/>
                </a:stretch>
              </p:blipFill>
              <p:spPr>
                <a:xfrm>
                  <a:off x="7613038" y="3939623"/>
                  <a:ext cx="486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70" name="Ink 269">
                  <a:extLst>
                    <a:ext uri="{FF2B5EF4-FFF2-40B4-BE49-F238E27FC236}">
                      <a16:creationId xmlns:a16="http://schemas.microsoft.com/office/drawing/2014/main" id="{A0F774B5-9823-9343-4F25-2E362849736F}"/>
                    </a:ext>
                  </a:extLst>
                </p14:cNvPr>
                <p14:cNvContentPartPr/>
                <p14:nvPr/>
              </p14:nvContentPartPr>
              <p14:xfrm>
                <a:off x="7584598" y="4002263"/>
                <a:ext cx="750600" cy="173880"/>
              </p14:xfrm>
            </p:contentPart>
          </mc:Choice>
          <mc:Fallback xmlns="">
            <p:pic>
              <p:nvPicPr>
                <p:cNvPr id="270" name="Ink 269">
                  <a:extLst>
                    <a:ext uri="{FF2B5EF4-FFF2-40B4-BE49-F238E27FC236}">
                      <a16:creationId xmlns:a16="http://schemas.microsoft.com/office/drawing/2014/main" id="{A0F774B5-9823-9343-4F25-2E362849736F}"/>
                    </a:ext>
                  </a:extLst>
                </p:cNvPr>
                <p:cNvPicPr/>
                <p:nvPr/>
              </p:nvPicPr>
              <p:blipFill>
                <a:blip r:embed="rId479"/>
                <a:stretch>
                  <a:fillRect/>
                </a:stretch>
              </p:blipFill>
              <p:spPr>
                <a:xfrm>
                  <a:off x="7575598" y="3993263"/>
                  <a:ext cx="768240" cy="191520"/>
                </a:xfrm>
                <a:prstGeom prst="rect">
                  <a:avLst/>
                </a:prstGeom>
              </p:spPr>
            </p:pic>
          </mc:Fallback>
        </mc:AlternateContent>
      </p:grpSp>
      <p:grpSp>
        <p:nvGrpSpPr>
          <p:cNvPr id="275" name="Group 274">
            <a:extLst>
              <a:ext uri="{FF2B5EF4-FFF2-40B4-BE49-F238E27FC236}">
                <a16:creationId xmlns:a16="http://schemas.microsoft.com/office/drawing/2014/main" id="{6F5F7002-D233-4B57-11D8-E7CE657CA0BA}"/>
              </a:ext>
            </a:extLst>
          </p:cNvPr>
          <p:cNvGrpSpPr/>
          <p:nvPr/>
        </p:nvGrpSpPr>
        <p:grpSpPr>
          <a:xfrm>
            <a:off x="4935358" y="142343"/>
            <a:ext cx="1508760" cy="1328400"/>
            <a:chOff x="4935358" y="142343"/>
            <a:chExt cx="1508760" cy="1328400"/>
          </a:xfrm>
        </p:grpSpPr>
        <mc:AlternateContent xmlns:mc="http://schemas.openxmlformats.org/markup-compatibility/2006" xmlns:p14="http://schemas.microsoft.com/office/powerpoint/2010/main">
          <mc:Choice Requires="p14">
            <p:contentPart p14:bwMode="auto" r:id="rId480">
              <p14:nvContentPartPr>
                <p14:cNvPr id="272" name="Ink 271">
                  <a:extLst>
                    <a:ext uri="{FF2B5EF4-FFF2-40B4-BE49-F238E27FC236}">
                      <a16:creationId xmlns:a16="http://schemas.microsoft.com/office/drawing/2014/main" id="{B3D7E8E8-1D9A-3248-4A56-7B09BB591396}"/>
                    </a:ext>
                  </a:extLst>
                </p14:cNvPr>
                <p14:cNvContentPartPr/>
                <p14:nvPr/>
              </p14:nvContentPartPr>
              <p14:xfrm>
                <a:off x="5294278" y="297143"/>
                <a:ext cx="305280" cy="775440"/>
              </p14:xfrm>
            </p:contentPart>
          </mc:Choice>
          <mc:Fallback xmlns="">
            <p:pic>
              <p:nvPicPr>
                <p:cNvPr id="272" name="Ink 271">
                  <a:extLst>
                    <a:ext uri="{FF2B5EF4-FFF2-40B4-BE49-F238E27FC236}">
                      <a16:creationId xmlns:a16="http://schemas.microsoft.com/office/drawing/2014/main" id="{B3D7E8E8-1D9A-3248-4A56-7B09BB591396}"/>
                    </a:ext>
                  </a:extLst>
                </p:cNvPr>
                <p:cNvPicPr/>
                <p:nvPr/>
              </p:nvPicPr>
              <p:blipFill>
                <a:blip r:embed="rId481"/>
                <a:stretch>
                  <a:fillRect/>
                </a:stretch>
              </p:blipFill>
              <p:spPr>
                <a:xfrm>
                  <a:off x="5285638" y="288143"/>
                  <a:ext cx="322920" cy="7930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73" name="Ink 272">
                  <a:extLst>
                    <a:ext uri="{FF2B5EF4-FFF2-40B4-BE49-F238E27FC236}">
                      <a16:creationId xmlns:a16="http://schemas.microsoft.com/office/drawing/2014/main" id="{4B337D86-2C78-E209-3D46-E75D069619CF}"/>
                    </a:ext>
                  </a:extLst>
                </p14:cNvPr>
                <p14:cNvContentPartPr/>
                <p14:nvPr/>
              </p14:nvContentPartPr>
              <p14:xfrm>
                <a:off x="5627998" y="675863"/>
                <a:ext cx="208080" cy="251640"/>
              </p14:xfrm>
            </p:contentPart>
          </mc:Choice>
          <mc:Fallback xmlns="">
            <p:pic>
              <p:nvPicPr>
                <p:cNvPr id="273" name="Ink 272">
                  <a:extLst>
                    <a:ext uri="{FF2B5EF4-FFF2-40B4-BE49-F238E27FC236}">
                      <a16:creationId xmlns:a16="http://schemas.microsoft.com/office/drawing/2014/main" id="{4B337D86-2C78-E209-3D46-E75D069619CF}"/>
                    </a:ext>
                  </a:extLst>
                </p:cNvPr>
                <p:cNvPicPr/>
                <p:nvPr/>
              </p:nvPicPr>
              <p:blipFill>
                <a:blip r:embed="rId483"/>
                <a:stretch>
                  <a:fillRect/>
                </a:stretch>
              </p:blipFill>
              <p:spPr>
                <a:xfrm>
                  <a:off x="5619358" y="667223"/>
                  <a:ext cx="2257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74" name="Ink 273">
                  <a:extLst>
                    <a:ext uri="{FF2B5EF4-FFF2-40B4-BE49-F238E27FC236}">
                      <a16:creationId xmlns:a16="http://schemas.microsoft.com/office/drawing/2014/main" id="{20C0B20D-9F59-4E83-C372-B2DBA74AA9A2}"/>
                    </a:ext>
                  </a:extLst>
                </p14:cNvPr>
                <p14:cNvContentPartPr/>
                <p14:nvPr/>
              </p14:nvContentPartPr>
              <p14:xfrm>
                <a:off x="4935358" y="142343"/>
                <a:ext cx="1508760" cy="1328400"/>
              </p14:xfrm>
            </p:contentPart>
          </mc:Choice>
          <mc:Fallback xmlns="">
            <p:pic>
              <p:nvPicPr>
                <p:cNvPr id="274" name="Ink 273">
                  <a:extLst>
                    <a:ext uri="{FF2B5EF4-FFF2-40B4-BE49-F238E27FC236}">
                      <a16:creationId xmlns:a16="http://schemas.microsoft.com/office/drawing/2014/main" id="{20C0B20D-9F59-4E83-C372-B2DBA74AA9A2}"/>
                    </a:ext>
                  </a:extLst>
                </p:cNvPr>
                <p:cNvPicPr/>
                <p:nvPr/>
              </p:nvPicPr>
              <p:blipFill>
                <a:blip r:embed="rId485"/>
                <a:stretch>
                  <a:fillRect/>
                </a:stretch>
              </p:blipFill>
              <p:spPr>
                <a:xfrm>
                  <a:off x="4926718" y="133343"/>
                  <a:ext cx="1526400" cy="1346040"/>
                </a:xfrm>
                <a:prstGeom prst="rect">
                  <a:avLst/>
                </a:prstGeom>
              </p:spPr>
            </p:pic>
          </mc:Fallback>
        </mc:AlternateContent>
      </p:grpSp>
      <p:grpSp>
        <p:nvGrpSpPr>
          <p:cNvPr id="278" name="Group 277">
            <a:extLst>
              <a:ext uri="{FF2B5EF4-FFF2-40B4-BE49-F238E27FC236}">
                <a16:creationId xmlns:a16="http://schemas.microsoft.com/office/drawing/2014/main" id="{D05F9D71-E2D3-6FF0-D3FD-B8132E129663}"/>
              </a:ext>
            </a:extLst>
          </p:cNvPr>
          <p:cNvGrpSpPr/>
          <p:nvPr/>
        </p:nvGrpSpPr>
        <p:grpSpPr>
          <a:xfrm>
            <a:off x="5449438" y="2035223"/>
            <a:ext cx="1089000" cy="338400"/>
            <a:chOff x="5449438" y="2035223"/>
            <a:chExt cx="1089000" cy="338400"/>
          </a:xfrm>
        </p:grpSpPr>
        <mc:AlternateContent xmlns:mc="http://schemas.openxmlformats.org/markup-compatibility/2006" xmlns:p14="http://schemas.microsoft.com/office/powerpoint/2010/main">
          <mc:Choice Requires="p14">
            <p:contentPart p14:bwMode="auto" r:id="rId486">
              <p14:nvContentPartPr>
                <p14:cNvPr id="276" name="Ink 275">
                  <a:extLst>
                    <a:ext uri="{FF2B5EF4-FFF2-40B4-BE49-F238E27FC236}">
                      <a16:creationId xmlns:a16="http://schemas.microsoft.com/office/drawing/2014/main" id="{45030864-13AD-CB10-0540-3D77DC68BBD7}"/>
                    </a:ext>
                  </a:extLst>
                </p14:cNvPr>
                <p14:cNvContentPartPr/>
                <p14:nvPr/>
              </p14:nvContentPartPr>
              <p14:xfrm>
                <a:off x="5449438" y="2154743"/>
                <a:ext cx="978840" cy="87480"/>
              </p14:xfrm>
            </p:contentPart>
          </mc:Choice>
          <mc:Fallback xmlns="">
            <p:pic>
              <p:nvPicPr>
                <p:cNvPr id="276" name="Ink 275">
                  <a:extLst>
                    <a:ext uri="{FF2B5EF4-FFF2-40B4-BE49-F238E27FC236}">
                      <a16:creationId xmlns:a16="http://schemas.microsoft.com/office/drawing/2014/main" id="{45030864-13AD-CB10-0540-3D77DC68BBD7}"/>
                    </a:ext>
                  </a:extLst>
                </p:cNvPr>
                <p:cNvPicPr/>
                <p:nvPr/>
              </p:nvPicPr>
              <p:blipFill>
                <a:blip r:embed="rId487"/>
                <a:stretch>
                  <a:fillRect/>
                </a:stretch>
              </p:blipFill>
              <p:spPr>
                <a:xfrm>
                  <a:off x="5440798" y="2146103"/>
                  <a:ext cx="996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77" name="Ink 276">
                  <a:extLst>
                    <a:ext uri="{FF2B5EF4-FFF2-40B4-BE49-F238E27FC236}">
                      <a16:creationId xmlns:a16="http://schemas.microsoft.com/office/drawing/2014/main" id="{F5449604-5B69-01E5-2342-A286C60B95D5}"/>
                    </a:ext>
                  </a:extLst>
                </p14:cNvPr>
                <p14:cNvContentPartPr/>
                <p14:nvPr/>
              </p14:nvContentPartPr>
              <p14:xfrm>
                <a:off x="6184198" y="2035223"/>
                <a:ext cx="354240" cy="338400"/>
              </p14:xfrm>
            </p:contentPart>
          </mc:Choice>
          <mc:Fallback xmlns="">
            <p:pic>
              <p:nvPicPr>
                <p:cNvPr id="277" name="Ink 276">
                  <a:extLst>
                    <a:ext uri="{FF2B5EF4-FFF2-40B4-BE49-F238E27FC236}">
                      <a16:creationId xmlns:a16="http://schemas.microsoft.com/office/drawing/2014/main" id="{F5449604-5B69-01E5-2342-A286C60B95D5}"/>
                    </a:ext>
                  </a:extLst>
                </p:cNvPr>
                <p:cNvPicPr/>
                <p:nvPr/>
              </p:nvPicPr>
              <p:blipFill>
                <a:blip r:embed="rId489"/>
                <a:stretch>
                  <a:fillRect/>
                </a:stretch>
              </p:blipFill>
              <p:spPr>
                <a:xfrm>
                  <a:off x="6175558" y="2026223"/>
                  <a:ext cx="371880" cy="356040"/>
                </a:xfrm>
                <a:prstGeom prst="rect">
                  <a:avLst/>
                </a:prstGeom>
              </p:spPr>
            </p:pic>
          </mc:Fallback>
        </mc:AlternateContent>
      </p:grpSp>
    </p:spTree>
    <p:extLst>
      <p:ext uri="{BB962C8B-B14F-4D97-AF65-F5344CB8AC3E}">
        <p14:creationId xmlns:p14="http://schemas.microsoft.com/office/powerpoint/2010/main" val="2332625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19D9-CF10-6547-7A5A-5011144D190D}"/>
              </a:ext>
            </a:extLst>
          </p:cNvPr>
          <p:cNvSpPr>
            <a:spLocks noGrp="1"/>
          </p:cNvSpPr>
          <p:nvPr>
            <p:ph type="title"/>
          </p:nvPr>
        </p:nvSpPr>
        <p:spPr/>
        <p:txBody>
          <a:bodyPr/>
          <a:lstStyle/>
          <a:p>
            <a:r>
              <a:rPr lang="en-IN" dirty="0"/>
              <a:t>Upscaling</a:t>
            </a:r>
          </a:p>
        </p:txBody>
      </p:sp>
    </p:spTree>
    <p:extLst>
      <p:ext uri="{BB962C8B-B14F-4D97-AF65-F5344CB8AC3E}">
        <p14:creationId xmlns:p14="http://schemas.microsoft.com/office/powerpoint/2010/main" val="3162603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215B-AF50-00A9-52BA-4F1F555EE73C}"/>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6E6E6A4E-4922-6627-3ACD-A9042B08BCA9}"/>
                  </a:ext>
                </a:extLst>
              </p14:cNvPr>
              <p14:cNvContentPartPr/>
              <p14:nvPr/>
            </p14:nvContentPartPr>
            <p14:xfrm>
              <a:off x="5085478" y="744983"/>
              <a:ext cx="360" cy="360"/>
            </p14:xfrm>
          </p:contentPart>
        </mc:Choice>
        <mc:Fallback>
          <p:pic>
            <p:nvPicPr>
              <p:cNvPr id="3" name="Ink 2">
                <a:extLst>
                  <a:ext uri="{FF2B5EF4-FFF2-40B4-BE49-F238E27FC236}">
                    <a16:creationId xmlns:a16="http://schemas.microsoft.com/office/drawing/2014/main" id="{6E6E6A4E-4922-6627-3ACD-A9042B08BCA9}"/>
                  </a:ext>
                </a:extLst>
              </p:cNvPr>
              <p:cNvPicPr/>
              <p:nvPr/>
            </p:nvPicPr>
            <p:blipFill>
              <a:blip r:embed="rId3"/>
              <a:stretch>
                <a:fillRect/>
              </a:stretch>
            </p:blipFill>
            <p:spPr>
              <a:xfrm>
                <a:off x="5076838" y="7363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1" name="Ink 150">
                <a:extLst>
                  <a:ext uri="{FF2B5EF4-FFF2-40B4-BE49-F238E27FC236}">
                    <a16:creationId xmlns:a16="http://schemas.microsoft.com/office/drawing/2014/main" id="{FD339049-2BD3-D5B1-CF29-9CDD4756636B}"/>
                  </a:ext>
                </a:extLst>
              </p14:cNvPr>
              <p14:cNvContentPartPr/>
              <p14:nvPr/>
            </p14:nvContentPartPr>
            <p14:xfrm>
              <a:off x="10410598" y="2699423"/>
              <a:ext cx="163080" cy="215640"/>
            </p14:xfrm>
          </p:contentPart>
        </mc:Choice>
        <mc:Fallback>
          <p:pic>
            <p:nvPicPr>
              <p:cNvPr id="151" name="Ink 150">
                <a:extLst>
                  <a:ext uri="{FF2B5EF4-FFF2-40B4-BE49-F238E27FC236}">
                    <a16:creationId xmlns:a16="http://schemas.microsoft.com/office/drawing/2014/main" id="{FD339049-2BD3-D5B1-CF29-9CDD4756636B}"/>
                  </a:ext>
                </a:extLst>
              </p:cNvPr>
              <p:cNvPicPr/>
              <p:nvPr/>
            </p:nvPicPr>
            <p:blipFill>
              <a:blip r:embed="rId5"/>
              <a:stretch>
                <a:fillRect/>
              </a:stretch>
            </p:blipFill>
            <p:spPr>
              <a:xfrm>
                <a:off x="10401958" y="2690783"/>
                <a:ext cx="1807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2" name="Ink 151">
                <a:extLst>
                  <a:ext uri="{FF2B5EF4-FFF2-40B4-BE49-F238E27FC236}">
                    <a16:creationId xmlns:a16="http://schemas.microsoft.com/office/drawing/2014/main" id="{2CEF5536-E11E-5450-B771-290BEEAC9C4B}"/>
                  </a:ext>
                </a:extLst>
              </p14:cNvPr>
              <p14:cNvContentPartPr/>
              <p14:nvPr/>
            </p14:nvContentPartPr>
            <p14:xfrm>
              <a:off x="10708318" y="2736863"/>
              <a:ext cx="183600" cy="131400"/>
            </p14:xfrm>
          </p:contentPart>
        </mc:Choice>
        <mc:Fallback>
          <p:pic>
            <p:nvPicPr>
              <p:cNvPr id="152" name="Ink 151">
                <a:extLst>
                  <a:ext uri="{FF2B5EF4-FFF2-40B4-BE49-F238E27FC236}">
                    <a16:creationId xmlns:a16="http://schemas.microsoft.com/office/drawing/2014/main" id="{2CEF5536-E11E-5450-B771-290BEEAC9C4B}"/>
                  </a:ext>
                </a:extLst>
              </p:cNvPr>
              <p:cNvPicPr/>
              <p:nvPr/>
            </p:nvPicPr>
            <p:blipFill>
              <a:blip r:embed="rId7"/>
              <a:stretch>
                <a:fillRect/>
              </a:stretch>
            </p:blipFill>
            <p:spPr>
              <a:xfrm>
                <a:off x="10699678" y="2728223"/>
                <a:ext cx="2012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3" name="Ink 152">
                <a:extLst>
                  <a:ext uri="{FF2B5EF4-FFF2-40B4-BE49-F238E27FC236}">
                    <a16:creationId xmlns:a16="http://schemas.microsoft.com/office/drawing/2014/main" id="{5E26BAF7-02BF-F9CF-08EF-4DE1CF8D4A73}"/>
                  </a:ext>
                </a:extLst>
              </p14:cNvPr>
              <p14:cNvContentPartPr/>
              <p14:nvPr/>
            </p14:nvContentPartPr>
            <p14:xfrm>
              <a:off x="10928638" y="2664503"/>
              <a:ext cx="177120" cy="190800"/>
            </p14:xfrm>
          </p:contentPart>
        </mc:Choice>
        <mc:Fallback>
          <p:pic>
            <p:nvPicPr>
              <p:cNvPr id="153" name="Ink 152">
                <a:extLst>
                  <a:ext uri="{FF2B5EF4-FFF2-40B4-BE49-F238E27FC236}">
                    <a16:creationId xmlns:a16="http://schemas.microsoft.com/office/drawing/2014/main" id="{5E26BAF7-02BF-F9CF-08EF-4DE1CF8D4A73}"/>
                  </a:ext>
                </a:extLst>
              </p:cNvPr>
              <p:cNvPicPr/>
              <p:nvPr/>
            </p:nvPicPr>
            <p:blipFill>
              <a:blip r:embed="rId9"/>
              <a:stretch>
                <a:fillRect/>
              </a:stretch>
            </p:blipFill>
            <p:spPr>
              <a:xfrm>
                <a:off x="10919638" y="2655503"/>
                <a:ext cx="1947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4" name="Ink 153">
                <a:extLst>
                  <a:ext uri="{FF2B5EF4-FFF2-40B4-BE49-F238E27FC236}">
                    <a16:creationId xmlns:a16="http://schemas.microsoft.com/office/drawing/2014/main" id="{D4F7C03A-ABED-AD07-D255-1E5D288F836D}"/>
                  </a:ext>
                </a:extLst>
              </p14:cNvPr>
              <p14:cNvContentPartPr/>
              <p14:nvPr/>
            </p14:nvContentPartPr>
            <p14:xfrm>
              <a:off x="11090998" y="2744063"/>
              <a:ext cx="153360" cy="117000"/>
            </p14:xfrm>
          </p:contentPart>
        </mc:Choice>
        <mc:Fallback>
          <p:pic>
            <p:nvPicPr>
              <p:cNvPr id="154" name="Ink 153">
                <a:extLst>
                  <a:ext uri="{FF2B5EF4-FFF2-40B4-BE49-F238E27FC236}">
                    <a16:creationId xmlns:a16="http://schemas.microsoft.com/office/drawing/2014/main" id="{D4F7C03A-ABED-AD07-D255-1E5D288F836D}"/>
                  </a:ext>
                </a:extLst>
              </p:cNvPr>
              <p:cNvPicPr/>
              <p:nvPr/>
            </p:nvPicPr>
            <p:blipFill>
              <a:blip r:embed="rId11"/>
              <a:stretch>
                <a:fillRect/>
              </a:stretch>
            </p:blipFill>
            <p:spPr>
              <a:xfrm>
                <a:off x="11081998" y="2735063"/>
                <a:ext cx="1710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5" name="Ink 154">
                <a:extLst>
                  <a:ext uri="{FF2B5EF4-FFF2-40B4-BE49-F238E27FC236}">
                    <a16:creationId xmlns:a16="http://schemas.microsoft.com/office/drawing/2014/main" id="{66D529BC-4755-86AF-1CCA-C9D7A450D909}"/>
                  </a:ext>
                </a:extLst>
              </p14:cNvPr>
              <p14:cNvContentPartPr/>
              <p14:nvPr/>
            </p14:nvContentPartPr>
            <p14:xfrm>
              <a:off x="11360638" y="2680343"/>
              <a:ext cx="118080" cy="160920"/>
            </p14:xfrm>
          </p:contentPart>
        </mc:Choice>
        <mc:Fallback>
          <p:pic>
            <p:nvPicPr>
              <p:cNvPr id="155" name="Ink 154">
                <a:extLst>
                  <a:ext uri="{FF2B5EF4-FFF2-40B4-BE49-F238E27FC236}">
                    <a16:creationId xmlns:a16="http://schemas.microsoft.com/office/drawing/2014/main" id="{66D529BC-4755-86AF-1CCA-C9D7A450D909}"/>
                  </a:ext>
                </a:extLst>
              </p:cNvPr>
              <p:cNvPicPr/>
              <p:nvPr/>
            </p:nvPicPr>
            <p:blipFill>
              <a:blip r:embed="rId13"/>
              <a:stretch>
                <a:fillRect/>
              </a:stretch>
            </p:blipFill>
            <p:spPr>
              <a:xfrm>
                <a:off x="11351998" y="2671343"/>
                <a:ext cx="135720" cy="178560"/>
              </a:xfrm>
              <a:prstGeom prst="rect">
                <a:avLst/>
              </a:prstGeom>
            </p:spPr>
          </p:pic>
        </mc:Fallback>
      </mc:AlternateContent>
      <p:grpSp>
        <p:nvGrpSpPr>
          <p:cNvPr id="216" name="Group 215">
            <a:extLst>
              <a:ext uri="{FF2B5EF4-FFF2-40B4-BE49-F238E27FC236}">
                <a16:creationId xmlns:a16="http://schemas.microsoft.com/office/drawing/2014/main" id="{AE29AED7-0BD5-EB2D-AAC9-590FDDC23927}"/>
              </a:ext>
            </a:extLst>
          </p:cNvPr>
          <p:cNvGrpSpPr/>
          <p:nvPr/>
        </p:nvGrpSpPr>
        <p:grpSpPr>
          <a:xfrm>
            <a:off x="188398" y="770183"/>
            <a:ext cx="10186560" cy="5498280"/>
            <a:chOff x="188398" y="770183"/>
            <a:chExt cx="10186560" cy="5498280"/>
          </a:xfrm>
        </p:grpSpPr>
        <mc:AlternateContent xmlns:mc="http://schemas.openxmlformats.org/markup-compatibility/2006">
          <mc:Choice xmlns:p14="http://schemas.microsoft.com/office/powerpoint/2010/main" Requires="p14">
            <p:contentPart p14:bwMode="auto" r:id="rId14">
              <p14:nvContentPartPr>
                <p14:cNvPr id="24" name="Ink 23">
                  <a:extLst>
                    <a:ext uri="{FF2B5EF4-FFF2-40B4-BE49-F238E27FC236}">
                      <a16:creationId xmlns:a16="http://schemas.microsoft.com/office/drawing/2014/main" id="{9444D4A5-5BD1-8D0C-CF5A-B14AE01D4CF8}"/>
                    </a:ext>
                  </a:extLst>
                </p14:cNvPr>
                <p14:cNvContentPartPr/>
                <p14:nvPr/>
              </p14:nvContentPartPr>
              <p14:xfrm>
                <a:off x="1685998" y="1254383"/>
                <a:ext cx="164880" cy="255960"/>
              </p14:xfrm>
            </p:contentPart>
          </mc:Choice>
          <mc:Fallback>
            <p:pic>
              <p:nvPicPr>
                <p:cNvPr id="24" name="Ink 23">
                  <a:extLst>
                    <a:ext uri="{FF2B5EF4-FFF2-40B4-BE49-F238E27FC236}">
                      <a16:creationId xmlns:a16="http://schemas.microsoft.com/office/drawing/2014/main" id="{9444D4A5-5BD1-8D0C-CF5A-B14AE01D4CF8}"/>
                    </a:ext>
                  </a:extLst>
                </p:cNvPr>
                <p:cNvPicPr/>
                <p:nvPr/>
              </p:nvPicPr>
              <p:blipFill>
                <a:blip r:embed="rId15"/>
                <a:stretch>
                  <a:fillRect/>
                </a:stretch>
              </p:blipFill>
              <p:spPr>
                <a:xfrm>
                  <a:off x="1676998" y="1245743"/>
                  <a:ext cx="1825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Ink 24">
                  <a:extLst>
                    <a:ext uri="{FF2B5EF4-FFF2-40B4-BE49-F238E27FC236}">
                      <a16:creationId xmlns:a16="http://schemas.microsoft.com/office/drawing/2014/main" id="{03EC8206-472F-54C2-E1FA-F863AD4B06F8}"/>
                    </a:ext>
                  </a:extLst>
                </p14:cNvPr>
                <p14:cNvContentPartPr/>
                <p14:nvPr/>
              </p14:nvContentPartPr>
              <p14:xfrm>
                <a:off x="1853758" y="1249343"/>
                <a:ext cx="232920" cy="239040"/>
              </p14:xfrm>
            </p:contentPart>
          </mc:Choice>
          <mc:Fallback>
            <p:pic>
              <p:nvPicPr>
                <p:cNvPr id="25" name="Ink 24">
                  <a:extLst>
                    <a:ext uri="{FF2B5EF4-FFF2-40B4-BE49-F238E27FC236}">
                      <a16:creationId xmlns:a16="http://schemas.microsoft.com/office/drawing/2014/main" id="{03EC8206-472F-54C2-E1FA-F863AD4B06F8}"/>
                    </a:ext>
                  </a:extLst>
                </p:cNvPr>
                <p:cNvPicPr/>
                <p:nvPr/>
              </p:nvPicPr>
              <p:blipFill>
                <a:blip r:embed="rId17"/>
                <a:stretch>
                  <a:fillRect/>
                </a:stretch>
              </p:blipFill>
              <p:spPr>
                <a:xfrm>
                  <a:off x="1844758" y="1240703"/>
                  <a:ext cx="2505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 name="Ink 25">
                  <a:extLst>
                    <a:ext uri="{FF2B5EF4-FFF2-40B4-BE49-F238E27FC236}">
                      <a16:creationId xmlns:a16="http://schemas.microsoft.com/office/drawing/2014/main" id="{A5E14225-30EE-B450-6D31-5A7853780A18}"/>
                    </a:ext>
                  </a:extLst>
                </p14:cNvPr>
                <p14:cNvContentPartPr/>
                <p14:nvPr/>
              </p14:nvContentPartPr>
              <p14:xfrm>
                <a:off x="2161918" y="1183103"/>
                <a:ext cx="97560" cy="249840"/>
              </p14:xfrm>
            </p:contentPart>
          </mc:Choice>
          <mc:Fallback>
            <p:pic>
              <p:nvPicPr>
                <p:cNvPr id="26" name="Ink 25">
                  <a:extLst>
                    <a:ext uri="{FF2B5EF4-FFF2-40B4-BE49-F238E27FC236}">
                      <a16:creationId xmlns:a16="http://schemas.microsoft.com/office/drawing/2014/main" id="{A5E14225-30EE-B450-6D31-5A7853780A18}"/>
                    </a:ext>
                  </a:extLst>
                </p:cNvPr>
                <p:cNvPicPr/>
                <p:nvPr/>
              </p:nvPicPr>
              <p:blipFill>
                <a:blip r:embed="rId19"/>
                <a:stretch>
                  <a:fillRect/>
                </a:stretch>
              </p:blipFill>
              <p:spPr>
                <a:xfrm>
                  <a:off x="2153278" y="1174103"/>
                  <a:ext cx="1152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7" name="Ink 26">
                  <a:extLst>
                    <a:ext uri="{FF2B5EF4-FFF2-40B4-BE49-F238E27FC236}">
                      <a16:creationId xmlns:a16="http://schemas.microsoft.com/office/drawing/2014/main" id="{2A5A5BA8-4C24-94FD-C115-9DDC15F75728}"/>
                    </a:ext>
                  </a:extLst>
                </p14:cNvPr>
                <p14:cNvContentPartPr/>
                <p14:nvPr/>
              </p14:nvContentPartPr>
              <p14:xfrm>
                <a:off x="1769518" y="1323503"/>
                <a:ext cx="158040" cy="54720"/>
              </p14:xfrm>
            </p:contentPart>
          </mc:Choice>
          <mc:Fallback>
            <p:pic>
              <p:nvPicPr>
                <p:cNvPr id="27" name="Ink 26">
                  <a:extLst>
                    <a:ext uri="{FF2B5EF4-FFF2-40B4-BE49-F238E27FC236}">
                      <a16:creationId xmlns:a16="http://schemas.microsoft.com/office/drawing/2014/main" id="{2A5A5BA8-4C24-94FD-C115-9DDC15F75728}"/>
                    </a:ext>
                  </a:extLst>
                </p:cNvPr>
                <p:cNvPicPr/>
                <p:nvPr/>
              </p:nvPicPr>
              <p:blipFill>
                <a:blip r:embed="rId21"/>
                <a:stretch>
                  <a:fillRect/>
                </a:stretch>
              </p:blipFill>
              <p:spPr>
                <a:xfrm>
                  <a:off x="1760878" y="1314503"/>
                  <a:ext cx="1756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8" name="Ink 27">
                  <a:extLst>
                    <a:ext uri="{FF2B5EF4-FFF2-40B4-BE49-F238E27FC236}">
                      <a16:creationId xmlns:a16="http://schemas.microsoft.com/office/drawing/2014/main" id="{07333CFF-9F6D-0B4F-A10F-5079A11A7EAD}"/>
                    </a:ext>
                  </a:extLst>
                </p14:cNvPr>
                <p14:cNvContentPartPr/>
                <p14:nvPr/>
              </p14:nvContentPartPr>
              <p14:xfrm>
                <a:off x="1760518" y="1592783"/>
                <a:ext cx="194760" cy="240840"/>
              </p14:xfrm>
            </p:contentPart>
          </mc:Choice>
          <mc:Fallback>
            <p:pic>
              <p:nvPicPr>
                <p:cNvPr id="28" name="Ink 27">
                  <a:extLst>
                    <a:ext uri="{FF2B5EF4-FFF2-40B4-BE49-F238E27FC236}">
                      <a16:creationId xmlns:a16="http://schemas.microsoft.com/office/drawing/2014/main" id="{07333CFF-9F6D-0B4F-A10F-5079A11A7EAD}"/>
                    </a:ext>
                  </a:extLst>
                </p:cNvPr>
                <p:cNvPicPr/>
                <p:nvPr/>
              </p:nvPicPr>
              <p:blipFill>
                <a:blip r:embed="rId23"/>
                <a:stretch>
                  <a:fillRect/>
                </a:stretch>
              </p:blipFill>
              <p:spPr>
                <a:xfrm>
                  <a:off x="1751518" y="1583783"/>
                  <a:ext cx="2124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 name="Ink 28">
                  <a:extLst>
                    <a:ext uri="{FF2B5EF4-FFF2-40B4-BE49-F238E27FC236}">
                      <a16:creationId xmlns:a16="http://schemas.microsoft.com/office/drawing/2014/main" id="{950D00CA-4CAC-ACB7-066F-1762CE47FB16}"/>
                    </a:ext>
                  </a:extLst>
                </p14:cNvPr>
                <p14:cNvContentPartPr/>
                <p14:nvPr/>
              </p14:nvContentPartPr>
              <p14:xfrm>
                <a:off x="1725598" y="1828583"/>
                <a:ext cx="236880" cy="252360"/>
              </p14:xfrm>
            </p:contentPart>
          </mc:Choice>
          <mc:Fallback>
            <p:pic>
              <p:nvPicPr>
                <p:cNvPr id="29" name="Ink 28">
                  <a:extLst>
                    <a:ext uri="{FF2B5EF4-FFF2-40B4-BE49-F238E27FC236}">
                      <a16:creationId xmlns:a16="http://schemas.microsoft.com/office/drawing/2014/main" id="{950D00CA-4CAC-ACB7-066F-1762CE47FB16}"/>
                    </a:ext>
                  </a:extLst>
                </p:cNvPr>
                <p:cNvPicPr/>
                <p:nvPr/>
              </p:nvPicPr>
              <p:blipFill>
                <a:blip r:embed="rId25"/>
                <a:stretch>
                  <a:fillRect/>
                </a:stretch>
              </p:blipFill>
              <p:spPr>
                <a:xfrm>
                  <a:off x="1716598" y="1819583"/>
                  <a:ext cx="25452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0" name="Ink 29">
                  <a:extLst>
                    <a:ext uri="{FF2B5EF4-FFF2-40B4-BE49-F238E27FC236}">
                      <a16:creationId xmlns:a16="http://schemas.microsoft.com/office/drawing/2014/main" id="{5F8973A1-67A2-0E50-2B33-6B51A099E374}"/>
                    </a:ext>
                  </a:extLst>
                </p14:cNvPr>
                <p14:cNvContentPartPr/>
                <p14:nvPr/>
              </p14:nvContentPartPr>
              <p14:xfrm>
                <a:off x="2067958" y="1569383"/>
                <a:ext cx="212400" cy="239040"/>
              </p14:xfrm>
            </p:contentPart>
          </mc:Choice>
          <mc:Fallback>
            <p:pic>
              <p:nvPicPr>
                <p:cNvPr id="30" name="Ink 29">
                  <a:extLst>
                    <a:ext uri="{FF2B5EF4-FFF2-40B4-BE49-F238E27FC236}">
                      <a16:creationId xmlns:a16="http://schemas.microsoft.com/office/drawing/2014/main" id="{5F8973A1-67A2-0E50-2B33-6B51A099E374}"/>
                    </a:ext>
                  </a:extLst>
                </p:cNvPr>
                <p:cNvPicPr/>
                <p:nvPr/>
              </p:nvPicPr>
              <p:blipFill>
                <a:blip r:embed="rId27"/>
                <a:stretch>
                  <a:fillRect/>
                </a:stretch>
              </p:blipFill>
              <p:spPr>
                <a:xfrm>
                  <a:off x="2059318" y="1560383"/>
                  <a:ext cx="23004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1" name="Ink 30">
                  <a:extLst>
                    <a:ext uri="{FF2B5EF4-FFF2-40B4-BE49-F238E27FC236}">
                      <a16:creationId xmlns:a16="http://schemas.microsoft.com/office/drawing/2014/main" id="{9E1A43C7-0FF4-AB10-ECC4-71E7187BE2AB}"/>
                    </a:ext>
                  </a:extLst>
                </p14:cNvPr>
                <p14:cNvContentPartPr/>
                <p14:nvPr/>
              </p14:nvContentPartPr>
              <p14:xfrm>
                <a:off x="2139238" y="1772783"/>
                <a:ext cx="214920" cy="232560"/>
              </p14:xfrm>
            </p:contentPart>
          </mc:Choice>
          <mc:Fallback>
            <p:pic>
              <p:nvPicPr>
                <p:cNvPr id="31" name="Ink 30">
                  <a:extLst>
                    <a:ext uri="{FF2B5EF4-FFF2-40B4-BE49-F238E27FC236}">
                      <a16:creationId xmlns:a16="http://schemas.microsoft.com/office/drawing/2014/main" id="{9E1A43C7-0FF4-AB10-ECC4-71E7187BE2AB}"/>
                    </a:ext>
                  </a:extLst>
                </p:cNvPr>
                <p:cNvPicPr/>
                <p:nvPr/>
              </p:nvPicPr>
              <p:blipFill>
                <a:blip r:embed="rId29"/>
                <a:stretch>
                  <a:fillRect/>
                </a:stretch>
              </p:blipFill>
              <p:spPr>
                <a:xfrm>
                  <a:off x="2130238" y="1763783"/>
                  <a:ext cx="2325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2" name="Ink 31">
                  <a:extLst>
                    <a:ext uri="{FF2B5EF4-FFF2-40B4-BE49-F238E27FC236}">
                      <a16:creationId xmlns:a16="http://schemas.microsoft.com/office/drawing/2014/main" id="{4E461DE9-FA98-FC5F-4B0E-F9BB08522D23}"/>
                    </a:ext>
                  </a:extLst>
                </p14:cNvPr>
                <p14:cNvContentPartPr/>
                <p14:nvPr/>
              </p14:nvContentPartPr>
              <p14:xfrm>
                <a:off x="2392678" y="1516103"/>
                <a:ext cx="181080" cy="193680"/>
              </p14:xfrm>
            </p:contentPart>
          </mc:Choice>
          <mc:Fallback>
            <p:pic>
              <p:nvPicPr>
                <p:cNvPr id="32" name="Ink 31">
                  <a:extLst>
                    <a:ext uri="{FF2B5EF4-FFF2-40B4-BE49-F238E27FC236}">
                      <a16:creationId xmlns:a16="http://schemas.microsoft.com/office/drawing/2014/main" id="{4E461DE9-FA98-FC5F-4B0E-F9BB08522D23}"/>
                    </a:ext>
                  </a:extLst>
                </p:cNvPr>
                <p:cNvPicPr/>
                <p:nvPr/>
              </p:nvPicPr>
              <p:blipFill>
                <a:blip r:embed="rId31"/>
                <a:stretch>
                  <a:fillRect/>
                </a:stretch>
              </p:blipFill>
              <p:spPr>
                <a:xfrm>
                  <a:off x="2383678" y="1507463"/>
                  <a:ext cx="1987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3" name="Ink 32">
                  <a:extLst>
                    <a:ext uri="{FF2B5EF4-FFF2-40B4-BE49-F238E27FC236}">
                      <a16:creationId xmlns:a16="http://schemas.microsoft.com/office/drawing/2014/main" id="{F98A3092-8B15-49FC-E89C-31844D14EABC}"/>
                    </a:ext>
                  </a:extLst>
                </p14:cNvPr>
                <p14:cNvContentPartPr/>
                <p14:nvPr/>
              </p14:nvContentPartPr>
              <p14:xfrm>
                <a:off x="2448478" y="1661903"/>
                <a:ext cx="202320" cy="298080"/>
              </p14:xfrm>
            </p:contentPart>
          </mc:Choice>
          <mc:Fallback>
            <p:pic>
              <p:nvPicPr>
                <p:cNvPr id="33" name="Ink 32">
                  <a:extLst>
                    <a:ext uri="{FF2B5EF4-FFF2-40B4-BE49-F238E27FC236}">
                      <a16:creationId xmlns:a16="http://schemas.microsoft.com/office/drawing/2014/main" id="{F98A3092-8B15-49FC-E89C-31844D14EABC}"/>
                    </a:ext>
                  </a:extLst>
                </p:cNvPr>
                <p:cNvPicPr/>
                <p:nvPr/>
              </p:nvPicPr>
              <p:blipFill>
                <a:blip r:embed="rId33"/>
                <a:stretch>
                  <a:fillRect/>
                </a:stretch>
              </p:blipFill>
              <p:spPr>
                <a:xfrm>
                  <a:off x="2439478" y="1652903"/>
                  <a:ext cx="21996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5" name="Ink 34">
                  <a:extLst>
                    <a:ext uri="{FF2B5EF4-FFF2-40B4-BE49-F238E27FC236}">
                      <a16:creationId xmlns:a16="http://schemas.microsoft.com/office/drawing/2014/main" id="{2319E666-4413-0AB4-4A6E-80E54F4B618A}"/>
                    </a:ext>
                  </a:extLst>
                </p14:cNvPr>
                <p14:cNvContentPartPr/>
                <p14:nvPr/>
              </p14:nvContentPartPr>
              <p14:xfrm>
                <a:off x="1590598" y="2056103"/>
                <a:ext cx="1325520" cy="142200"/>
              </p14:xfrm>
            </p:contentPart>
          </mc:Choice>
          <mc:Fallback>
            <p:pic>
              <p:nvPicPr>
                <p:cNvPr id="35" name="Ink 34">
                  <a:extLst>
                    <a:ext uri="{FF2B5EF4-FFF2-40B4-BE49-F238E27FC236}">
                      <a16:creationId xmlns:a16="http://schemas.microsoft.com/office/drawing/2014/main" id="{2319E666-4413-0AB4-4A6E-80E54F4B618A}"/>
                    </a:ext>
                  </a:extLst>
                </p:cNvPr>
                <p:cNvPicPr/>
                <p:nvPr/>
              </p:nvPicPr>
              <p:blipFill>
                <a:blip r:embed="rId35"/>
                <a:stretch>
                  <a:fillRect/>
                </a:stretch>
              </p:blipFill>
              <p:spPr>
                <a:xfrm>
                  <a:off x="1581598" y="2047463"/>
                  <a:ext cx="13431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7" name="Ink 36">
                  <a:extLst>
                    <a:ext uri="{FF2B5EF4-FFF2-40B4-BE49-F238E27FC236}">
                      <a16:creationId xmlns:a16="http://schemas.microsoft.com/office/drawing/2014/main" id="{1DB858B5-C49B-DDEE-D61F-F9A7A6E6C676}"/>
                    </a:ext>
                  </a:extLst>
                </p14:cNvPr>
                <p14:cNvContentPartPr/>
                <p14:nvPr/>
              </p14:nvContentPartPr>
              <p14:xfrm>
                <a:off x="1427878" y="1105343"/>
                <a:ext cx="1411200" cy="1064880"/>
              </p14:xfrm>
            </p:contentPart>
          </mc:Choice>
          <mc:Fallback>
            <p:pic>
              <p:nvPicPr>
                <p:cNvPr id="37" name="Ink 36">
                  <a:extLst>
                    <a:ext uri="{FF2B5EF4-FFF2-40B4-BE49-F238E27FC236}">
                      <a16:creationId xmlns:a16="http://schemas.microsoft.com/office/drawing/2014/main" id="{1DB858B5-C49B-DDEE-D61F-F9A7A6E6C676}"/>
                    </a:ext>
                  </a:extLst>
                </p:cNvPr>
                <p:cNvPicPr/>
                <p:nvPr/>
              </p:nvPicPr>
              <p:blipFill>
                <a:blip r:embed="rId37"/>
                <a:stretch>
                  <a:fillRect/>
                </a:stretch>
              </p:blipFill>
              <p:spPr>
                <a:xfrm>
                  <a:off x="1419238" y="1096703"/>
                  <a:ext cx="1428840" cy="1082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8" name="Ink 37">
                  <a:extLst>
                    <a:ext uri="{FF2B5EF4-FFF2-40B4-BE49-F238E27FC236}">
                      <a16:creationId xmlns:a16="http://schemas.microsoft.com/office/drawing/2014/main" id="{E294A322-8ADA-AD89-E818-4ACCC6B3DC1D}"/>
                    </a:ext>
                  </a:extLst>
                </p14:cNvPr>
                <p14:cNvContentPartPr/>
                <p14:nvPr/>
              </p14:nvContentPartPr>
              <p14:xfrm>
                <a:off x="1864198" y="1189583"/>
                <a:ext cx="547200" cy="1339920"/>
              </p14:xfrm>
            </p:contentPart>
          </mc:Choice>
          <mc:Fallback>
            <p:pic>
              <p:nvPicPr>
                <p:cNvPr id="38" name="Ink 37">
                  <a:extLst>
                    <a:ext uri="{FF2B5EF4-FFF2-40B4-BE49-F238E27FC236}">
                      <a16:creationId xmlns:a16="http://schemas.microsoft.com/office/drawing/2014/main" id="{E294A322-8ADA-AD89-E818-4ACCC6B3DC1D}"/>
                    </a:ext>
                  </a:extLst>
                </p:cNvPr>
                <p:cNvPicPr/>
                <p:nvPr/>
              </p:nvPicPr>
              <p:blipFill>
                <a:blip r:embed="rId39"/>
                <a:stretch>
                  <a:fillRect/>
                </a:stretch>
              </p:blipFill>
              <p:spPr>
                <a:xfrm>
                  <a:off x="1855198" y="1180943"/>
                  <a:ext cx="564840" cy="1357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25" name="Ink 124">
                  <a:extLst>
                    <a:ext uri="{FF2B5EF4-FFF2-40B4-BE49-F238E27FC236}">
                      <a16:creationId xmlns:a16="http://schemas.microsoft.com/office/drawing/2014/main" id="{E6512C25-B0F7-7F40-5788-A9433C9E6AA3}"/>
                    </a:ext>
                  </a:extLst>
                </p14:cNvPr>
                <p14:cNvContentPartPr/>
                <p14:nvPr/>
              </p14:nvContentPartPr>
              <p14:xfrm>
                <a:off x="5829958" y="2820023"/>
                <a:ext cx="163800" cy="136440"/>
              </p14:xfrm>
            </p:contentPart>
          </mc:Choice>
          <mc:Fallback>
            <p:pic>
              <p:nvPicPr>
                <p:cNvPr id="125" name="Ink 124">
                  <a:extLst>
                    <a:ext uri="{FF2B5EF4-FFF2-40B4-BE49-F238E27FC236}">
                      <a16:creationId xmlns:a16="http://schemas.microsoft.com/office/drawing/2014/main" id="{E6512C25-B0F7-7F40-5788-A9433C9E6AA3}"/>
                    </a:ext>
                  </a:extLst>
                </p:cNvPr>
                <p:cNvPicPr/>
                <p:nvPr/>
              </p:nvPicPr>
              <p:blipFill>
                <a:blip r:embed="rId41"/>
                <a:stretch>
                  <a:fillRect/>
                </a:stretch>
              </p:blipFill>
              <p:spPr>
                <a:xfrm>
                  <a:off x="5821318" y="2811023"/>
                  <a:ext cx="1814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6" name="Ink 125">
                  <a:extLst>
                    <a:ext uri="{FF2B5EF4-FFF2-40B4-BE49-F238E27FC236}">
                      <a16:creationId xmlns:a16="http://schemas.microsoft.com/office/drawing/2014/main" id="{8138803D-0BA9-AE5D-A36F-796641A610B4}"/>
                    </a:ext>
                  </a:extLst>
                </p14:cNvPr>
                <p14:cNvContentPartPr/>
                <p14:nvPr/>
              </p14:nvContentPartPr>
              <p14:xfrm>
                <a:off x="6060718" y="2682143"/>
                <a:ext cx="88920" cy="240480"/>
              </p14:xfrm>
            </p:contentPart>
          </mc:Choice>
          <mc:Fallback>
            <p:pic>
              <p:nvPicPr>
                <p:cNvPr id="126" name="Ink 125">
                  <a:extLst>
                    <a:ext uri="{FF2B5EF4-FFF2-40B4-BE49-F238E27FC236}">
                      <a16:creationId xmlns:a16="http://schemas.microsoft.com/office/drawing/2014/main" id="{8138803D-0BA9-AE5D-A36F-796641A610B4}"/>
                    </a:ext>
                  </a:extLst>
                </p:cNvPr>
                <p:cNvPicPr/>
                <p:nvPr/>
              </p:nvPicPr>
              <p:blipFill>
                <a:blip r:embed="rId43"/>
                <a:stretch>
                  <a:fillRect/>
                </a:stretch>
              </p:blipFill>
              <p:spPr>
                <a:xfrm>
                  <a:off x="6052078" y="2673143"/>
                  <a:ext cx="1065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7" name="Ink 126">
                  <a:extLst>
                    <a:ext uri="{FF2B5EF4-FFF2-40B4-BE49-F238E27FC236}">
                      <a16:creationId xmlns:a16="http://schemas.microsoft.com/office/drawing/2014/main" id="{22B24C79-FF17-E391-4BB5-0ED61DEC97FB}"/>
                    </a:ext>
                  </a:extLst>
                </p14:cNvPr>
                <p14:cNvContentPartPr/>
                <p14:nvPr/>
              </p14:nvContentPartPr>
              <p14:xfrm>
                <a:off x="6047038" y="2817143"/>
                <a:ext cx="77040" cy="6840"/>
              </p14:xfrm>
            </p:contentPart>
          </mc:Choice>
          <mc:Fallback>
            <p:pic>
              <p:nvPicPr>
                <p:cNvPr id="127" name="Ink 126">
                  <a:extLst>
                    <a:ext uri="{FF2B5EF4-FFF2-40B4-BE49-F238E27FC236}">
                      <a16:creationId xmlns:a16="http://schemas.microsoft.com/office/drawing/2014/main" id="{22B24C79-FF17-E391-4BB5-0ED61DEC97FB}"/>
                    </a:ext>
                  </a:extLst>
                </p:cNvPr>
                <p:cNvPicPr/>
                <p:nvPr/>
              </p:nvPicPr>
              <p:blipFill>
                <a:blip r:embed="rId45"/>
                <a:stretch>
                  <a:fillRect/>
                </a:stretch>
              </p:blipFill>
              <p:spPr>
                <a:xfrm>
                  <a:off x="6038398" y="2808503"/>
                  <a:ext cx="946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8" name="Ink 127">
                  <a:extLst>
                    <a:ext uri="{FF2B5EF4-FFF2-40B4-BE49-F238E27FC236}">
                      <a16:creationId xmlns:a16="http://schemas.microsoft.com/office/drawing/2014/main" id="{5A15F438-81E4-8EDE-A89A-73B1820085D2}"/>
                    </a:ext>
                  </a:extLst>
                </p14:cNvPr>
                <p14:cNvContentPartPr/>
                <p14:nvPr/>
              </p14:nvContentPartPr>
              <p14:xfrm>
                <a:off x="6542758" y="2760623"/>
                <a:ext cx="68760" cy="139320"/>
              </p14:xfrm>
            </p:contentPart>
          </mc:Choice>
          <mc:Fallback>
            <p:pic>
              <p:nvPicPr>
                <p:cNvPr id="128" name="Ink 127">
                  <a:extLst>
                    <a:ext uri="{FF2B5EF4-FFF2-40B4-BE49-F238E27FC236}">
                      <a16:creationId xmlns:a16="http://schemas.microsoft.com/office/drawing/2014/main" id="{5A15F438-81E4-8EDE-A89A-73B1820085D2}"/>
                    </a:ext>
                  </a:extLst>
                </p:cNvPr>
                <p:cNvPicPr/>
                <p:nvPr/>
              </p:nvPicPr>
              <p:blipFill>
                <a:blip r:embed="rId47"/>
                <a:stretch>
                  <a:fillRect/>
                </a:stretch>
              </p:blipFill>
              <p:spPr>
                <a:xfrm>
                  <a:off x="6533758" y="2751623"/>
                  <a:ext cx="864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9" name="Ink 128">
                  <a:extLst>
                    <a:ext uri="{FF2B5EF4-FFF2-40B4-BE49-F238E27FC236}">
                      <a16:creationId xmlns:a16="http://schemas.microsoft.com/office/drawing/2014/main" id="{62CCA3FD-BCF9-6E12-885E-7C9D3F7CD3D0}"/>
                    </a:ext>
                  </a:extLst>
                </p14:cNvPr>
                <p14:cNvContentPartPr/>
                <p14:nvPr/>
              </p14:nvContentPartPr>
              <p14:xfrm>
                <a:off x="6663358" y="2695463"/>
                <a:ext cx="172080" cy="204480"/>
              </p14:xfrm>
            </p:contentPart>
          </mc:Choice>
          <mc:Fallback>
            <p:pic>
              <p:nvPicPr>
                <p:cNvPr id="129" name="Ink 128">
                  <a:extLst>
                    <a:ext uri="{FF2B5EF4-FFF2-40B4-BE49-F238E27FC236}">
                      <a16:creationId xmlns:a16="http://schemas.microsoft.com/office/drawing/2014/main" id="{62CCA3FD-BCF9-6E12-885E-7C9D3F7CD3D0}"/>
                    </a:ext>
                  </a:extLst>
                </p:cNvPr>
                <p:cNvPicPr/>
                <p:nvPr/>
              </p:nvPicPr>
              <p:blipFill>
                <a:blip r:embed="rId49"/>
                <a:stretch>
                  <a:fillRect/>
                </a:stretch>
              </p:blipFill>
              <p:spPr>
                <a:xfrm>
                  <a:off x="6654718" y="2686823"/>
                  <a:ext cx="1897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30" name="Ink 129">
                  <a:extLst>
                    <a:ext uri="{FF2B5EF4-FFF2-40B4-BE49-F238E27FC236}">
                      <a16:creationId xmlns:a16="http://schemas.microsoft.com/office/drawing/2014/main" id="{3AC7A564-B71A-E168-9B9D-A00473965598}"/>
                    </a:ext>
                  </a:extLst>
                </p14:cNvPr>
                <p14:cNvContentPartPr/>
                <p14:nvPr/>
              </p14:nvContentPartPr>
              <p14:xfrm>
                <a:off x="6889078" y="2816423"/>
                <a:ext cx="360" cy="33840"/>
              </p14:xfrm>
            </p:contentPart>
          </mc:Choice>
          <mc:Fallback>
            <p:pic>
              <p:nvPicPr>
                <p:cNvPr id="130" name="Ink 129">
                  <a:extLst>
                    <a:ext uri="{FF2B5EF4-FFF2-40B4-BE49-F238E27FC236}">
                      <a16:creationId xmlns:a16="http://schemas.microsoft.com/office/drawing/2014/main" id="{3AC7A564-B71A-E168-9B9D-A00473965598}"/>
                    </a:ext>
                  </a:extLst>
                </p:cNvPr>
                <p:cNvPicPr/>
                <p:nvPr/>
              </p:nvPicPr>
              <p:blipFill>
                <a:blip r:embed="rId51"/>
                <a:stretch>
                  <a:fillRect/>
                </a:stretch>
              </p:blipFill>
              <p:spPr>
                <a:xfrm>
                  <a:off x="6880078" y="2807423"/>
                  <a:ext cx="180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31" name="Ink 130">
                  <a:extLst>
                    <a:ext uri="{FF2B5EF4-FFF2-40B4-BE49-F238E27FC236}">
                      <a16:creationId xmlns:a16="http://schemas.microsoft.com/office/drawing/2014/main" id="{06125AA5-D77A-D2BD-184B-C8264900AD5C}"/>
                    </a:ext>
                  </a:extLst>
                </p14:cNvPr>
                <p14:cNvContentPartPr/>
                <p14:nvPr/>
              </p14:nvContentPartPr>
              <p14:xfrm>
                <a:off x="6891958" y="2734343"/>
                <a:ext cx="3960" cy="2880"/>
              </p14:xfrm>
            </p:contentPart>
          </mc:Choice>
          <mc:Fallback>
            <p:pic>
              <p:nvPicPr>
                <p:cNvPr id="131" name="Ink 130">
                  <a:extLst>
                    <a:ext uri="{FF2B5EF4-FFF2-40B4-BE49-F238E27FC236}">
                      <a16:creationId xmlns:a16="http://schemas.microsoft.com/office/drawing/2014/main" id="{06125AA5-D77A-D2BD-184B-C8264900AD5C}"/>
                    </a:ext>
                  </a:extLst>
                </p:cNvPr>
                <p:cNvPicPr/>
                <p:nvPr/>
              </p:nvPicPr>
              <p:blipFill>
                <a:blip r:embed="rId53"/>
                <a:stretch>
                  <a:fillRect/>
                </a:stretch>
              </p:blipFill>
              <p:spPr>
                <a:xfrm>
                  <a:off x="6882958" y="2725343"/>
                  <a:ext cx="216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32" name="Ink 131">
                  <a:extLst>
                    <a:ext uri="{FF2B5EF4-FFF2-40B4-BE49-F238E27FC236}">
                      <a16:creationId xmlns:a16="http://schemas.microsoft.com/office/drawing/2014/main" id="{49F32962-DF9E-A91F-31AB-872A0D1C0F3E}"/>
                    </a:ext>
                  </a:extLst>
                </p14:cNvPr>
                <p14:cNvContentPartPr/>
                <p14:nvPr/>
              </p14:nvContentPartPr>
              <p14:xfrm>
                <a:off x="6938758" y="2654783"/>
                <a:ext cx="135000" cy="224640"/>
              </p14:xfrm>
            </p:contentPart>
          </mc:Choice>
          <mc:Fallback>
            <p:pic>
              <p:nvPicPr>
                <p:cNvPr id="132" name="Ink 131">
                  <a:extLst>
                    <a:ext uri="{FF2B5EF4-FFF2-40B4-BE49-F238E27FC236}">
                      <a16:creationId xmlns:a16="http://schemas.microsoft.com/office/drawing/2014/main" id="{49F32962-DF9E-A91F-31AB-872A0D1C0F3E}"/>
                    </a:ext>
                  </a:extLst>
                </p:cNvPr>
                <p:cNvPicPr/>
                <p:nvPr/>
              </p:nvPicPr>
              <p:blipFill>
                <a:blip r:embed="rId55"/>
                <a:stretch>
                  <a:fillRect/>
                </a:stretch>
              </p:blipFill>
              <p:spPr>
                <a:xfrm>
                  <a:off x="6930118" y="2646143"/>
                  <a:ext cx="1526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33" name="Ink 132">
                  <a:extLst>
                    <a:ext uri="{FF2B5EF4-FFF2-40B4-BE49-F238E27FC236}">
                      <a16:creationId xmlns:a16="http://schemas.microsoft.com/office/drawing/2014/main" id="{DC372AC8-EB7C-442D-AF7E-98EE02E1D933}"/>
                    </a:ext>
                  </a:extLst>
                </p14:cNvPr>
                <p14:cNvContentPartPr/>
                <p14:nvPr/>
              </p14:nvContentPartPr>
              <p14:xfrm>
                <a:off x="6979078" y="2787263"/>
                <a:ext cx="77400" cy="12600"/>
              </p14:xfrm>
            </p:contentPart>
          </mc:Choice>
          <mc:Fallback>
            <p:pic>
              <p:nvPicPr>
                <p:cNvPr id="133" name="Ink 132">
                  <a:extLst>
                    <a:ext uri="{FF2B5EF4-FFF2-40B4-BE49-F238E27FC236}">
                      <a16:creationId xmlns:a16="http://schemas.microsoft.com/office/drawing/2014/main" id="{DC372AC8-EB7C-442D-AF7E-98EE02E1D933}"/>
                    </a:ext>
                  </a:extLst>
                </p:cNvPr>
                <p:cNvPicPr/>
                <p:nvPr/>
              </p:nvPicPr>
              <p:blipFill>
                <a:blip r:embed="rId57"/>
                <a:stretch>
                  <a:fillRect/>
                </a:stretch>
              </p:blipFill>
              <p:spPr>
                <a:xfrm>
                  <a:off x="6970438" y="2778263"/>
                  <a:ext cx="950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34" name="Ink 133">
                  <a:extLst>
                    <a:ext uri="{FF2B5EF4-FFF2-40B4-BE49-F238E27FC236}">
                      <a16:creationId xmlns:a16="http://schemas.microsoft.com/office/drawing/2014/main" id="{81E8B84B-CC69-36EC-3016-383CBD9A2C18}"/>
                    </a:ext>
                  </a:extLst>
                </p14:cNvPr>
                <p14:cNvContentPartPr/>
                <p14:nvPr/>
              </p14:nvContentPartPr>
              <p14:xfrm>
                <a:off x="7227118" y="2691503"/>
                <a:ext cx="30240" cy="173880"/>
              </p14:xfrm>
            </p:contentPart>
          </mc:Choice>
          <mc:Fallback>
            <p:pic>
              <p:nvPicPr>
                <p:cNvPr id="134" name="Ink 133">
                  <a:extLst>
                    <a:ext uri="{FF2B5EF4-FFF2-40B4-BE49-F238E27FC236}">
                      <a16:creationId xmlns:a16="http://schemas.microsoft.com/office/drawing/2014/main" id="{81E8B84B-CC69-36EC-3016-383CBD9A2C18}"/>
                    </a:ext>
                  </a:extLst>
                </p:cNvPr>
                <p:cNvPicPr/>
                <p:nvPr/>
              </p:nvPicPr>
              <p:blipFill>
                <a:blip r:embed="rId59"/>
                <a:stretch>
                  <a:fillRect/>
                </a:stretch>
              </p:blipFill>
              <p:spPr>
                <a:xfrm>
                  <a:off x="7218478" y="2682863"/>
                  <a:ext cx="478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5" name="Ink 134">
                  <a:extLst>
                    <a:ext uri="{FF2B5EF4-FFF2-40B4-BE49-F238E27FC236}">
                      <a16:creationId xmlns:a16="http://schemas.microsoft.com/office/drawing/2014/main" id="{B509CAA0-1D1D-EF26-EB07-9C799EE70021}"/>
                    </a:ext>
                  </a:extLst>
                </p14:cNvPr>
                <p14:cNvContentPartPr/>
                <p14:nvPr/>
              </p14:nvContentPartPr>
              <p14:xfrm>
                <a:off x="7167358" y="2775023"/>
                <a:ext cx="65520" cy="37440"/>
              </p14:xfrm>
            </p:contentPart>
          </mc:Choice>
          <mc:Fallback>
            <p:pic>
              <p:nvPicPr>
                <p:cNvPr id="135" name="Ink 134">
                  <a:extLst>
                    <a:ext uri="{FF2B5EF4-FFF2-40B4-BE49-F238E27FC236}">
                      <a16:creationId xmlns:a16="http://schemas.microsoft.com/office/drawing/2014/main" id="{B509CAA0-1D1D-EF26-EB07-9C799EE70021}"/>
                    </a:ext>
                  </a:extLst>
                </p:cNvPr>
                <p:cNvPicPr/>
                <p:nvPr/>
              </p:nvPicPr>
              <p:blipFill>
                <a:blip r:embed="rId61"/>
                <a:stretch>
                  <a:fillRect/>
                </a:stretch>
              </p:blipFill>
              <p:spPr>
                <a:xfrm>
                  <a:off x="7158358" y="2766023"/>
                  <a:ext cx="831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36" name="Ink 135">
                  <a:extLst>
                    <a:ext uri="{FF2B5EF4-FFF2-40B4-BE49-F238E27FC236}">
                      <a16:creationId xmlns:a16="http://schemas.microsoft.com/office/drawing/2014/main" id="{4663AE7F-F857-0872-5323-F8B99570CECF}"/>
                    </a:ext>
                  </a:extLst>
                </p14:cNvPr>
                <p14:cNvContentPartPr/>
                <p14:nvPr/>
              </p14:nvContentPartPr>
              <p14:xfrm>
                <a:off x="7539238" y="2763503"/>
                <a:ext cx="128520" cy="122040"/>
              </p14:xfrm>
            </p:contentPart>
          </mc:Choice>
          <mc:Fallback>
            <p:pic>
              <p:nvPicPr>
                <p:cNvPr id="136" name="Ink 135">
                  <a:extLst>
                    <a:ext uri="{FF2B5EF4-FFF2-40B4-BE49-F238E27FC236}">
                      <a16:creationId xmlns:a16="http://schemas.microsoft.com/office/drawing/2014/main" id="{4663AE7F-F857-0872-5323-F8B99570CECF}"/>
                    </a:ext>
                  </a:extLst>
                </p:cNvPr>
                <p:cNvPicPr/>
                <p:nvPr/>
              </p:nvPicPr>
              <p:blipFill>
                <a:blip r:embed="rId63"/>
                <a:stretch>
                  <a:fillRect/>
                </a:stretch>
              </p:blipFill>
              <p:spPr>
                <a:xfrm>
                  <a:off x="7530238" y="2754863"/>
                  <a:ext cx="1461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37" name="Ink 136">
                  <a:extLst>
                    <a:ext uri="{FF2B5EF4-FFF2-40B4-BE49-F238E27FC236}">
                      <a16:creationId xmlns:a16="http://schemas.microsoft.com/office/drawing/2014/main" id="{01C98554-8E18-532C-B4E5-0183C1EB9046}"/>
                    </a:ext>
                  </a:extLst>
                </p14:cNvPr>
                <p14:cNvContentPartPr/>
                <p14:nvPr/>
              </p14:nvContentPartPr>
              <p14:xfrm>
                <a:off x="7742278" y="2762063"/>
                <a:ext cx="218520" cy="104400"/>
              </p14:xfrm>
            </p:contentPart>
          </mc:Choice>
          <mc:Fallback>
            <p:pic>
              <p:nvPicPr>
                <p:cNvPr id="137" name="Ink 136">
                  <a:extLst>
                    <a:ext uri="{FF2B5EF4-FFF2-40B4-BE49-F238E27FC236}">
                      <a16:creationId xmlns:a16="http://schemas.microsoft.com/office/drawing/2014/main" id="{01C98554-8E18-532C-B4E5-0183C1EB9046}"/>
                    </a:ext>
                  </a:extLst>
                </p:cNvPr>
                <p:cNvPicPr/>
                <p:nvPr/>
              </p:nvPicPr>
              <p:blipFill>
                <a:blip r:embed="rId65"/>
                <a:stretch>
                  <a:fillRect/>
                </a:stretch>
              </p:blipFill>
              <p:spPr>
                <a:xfrm>
                  <a:off x="7733638" y="2753423"/>
                  <a:ext cx="2361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38" name="Ink 137">
                  <a:extLst>
                    <a:ext uri="{FF2B5EF4-FFF2-40B4-BE49-F238E27FC236}">
                      <a16:creationId xmlns:a16="http://schemas.microsoft.com/office/drawing/2014/main" id="{ED908A24-B2F2-A4AF-0489-BC6FD2C36FA4}"/>
                    </a:ext>
                  </a:extLst>
                </p14:cNvPr>
                <p14:cNvContentPartPr/>
                <p14:nvPr/>
              </p14:nvContentPartPr>
              <p14:xfrm>
                <a:off x="8063758" y="2742623"/>
                <a:ext cx="66960" cy="120960"/>
              </p14:xfrm>
            </p:contentPart>
          </mc:Choice>
          <mc:Fallback>
            <p:pic>
              <p:nvPicPr>
                <p:cNvPr id="138" name="Ink 137">
                  <a:extLst>
                    <a:ext uri="{FF2B5EF4-FFF2-40B4-BE49-F238E27FC236}">
                      <a16:creationId xmlns:a16="http://schemas.microsoft.com/office/drawing/2014/main" id="{ED908A24-B2F2-A4AF-0489-BC6FD2C36FA4}"/>
                    </a:ext>
                  </a:extLst>
                </p:cNvPr>
                <p:cNvPicPr/>
                <p:nvPr/>
              </p:nvPicPr>
              <p:blipFill>
                <a:blip r:embed="rId67"/>
                <a:stretch>
                  <a:fillRect/>
                </a:stretch>
              </p:blipFill>
              <p:spPr>
                <a:xfrm>
                  <a:off x="8054758" y="2733623"/>
                  <a:ext cx="846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39" name="Ink 138">
                  <a:extLst>
                    <a:ext uri="{FF2B5EF4-FFF2-40B4-BE49-F238E27FC236}">
                      <a16:creationId xmlns:a16="http://schemas.microsoft.com/office/drawing/2014/main" id="{2468DFC2-2656-3885-AA8D-6C561DF55C7D}"/>
                    </a:ext>
                  </a:extLst>
                </p14:cNvPr>
                <p14:cNvContentPartPr/>
                <p14:nvPr/>
              </p14:nvContentPartPr>
              <p14:xfrm>
                <a:off x="8464438" y="2793743"/>
                <a:ext cx="77400" cy="12240"/>
              </p14:xfrm>
            </p:contentPart>
          </mc:Choice>
          <mc:Fallback>
            <p:pic>
              <p:nvPicPr>
                <p:cNvPr id="139" name="Ink 138">
                  <a:extLst>
                    <a:ext uri="{FF2B5EF4-FFF2-40B4-BE49-F238E27FC236}">
                      <a16:creationId xmlns:a16="http://schemas.microsoft.com/office/drawing/2014/main" id="{2468DFC2-2656-3885-AA8D-6C561DF55C7D}"/>
                    </a:ext>
                  </a:extLst>
                </p:cNvPr>
                <p:cNvPicPr/>
                <p:nvPr/>
              </p:nvPicPr>
              <p:blipFill>
                <a:blip r:embed="rId69"/>
                <a:stretch>
                  <a:fillRect/>
                </a:stretch>
              </p:blipFill>
              <p:spPr>
                <a:xfrm>
                  <a:off x="8455798" y="2785103"/>
                  <a:ext cx="950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0" name="Ink 139">
                  <a:extLst>
                    <a:ext uri="{FF2B5EF4-FFF2-40B4-BE49-F238E27FC236}">
                      <a16:creationId xmlns:a16="http://schemas.microsoft.com/office/drawing/2014/main" id="{9B9A7E5A-7FF0-9C2E-691D-D84240B5388C}"/>
                    </a:ext>
                  </a:extLst>
                </p14:cNvPr>
                <p14:cNvContentPartPr/>
                <p14:nvPr/>
              </p14:nvContentPartPr>
              <p14:xfrm>
                <a:off x="8743078" y="2762063"/>
                <a:ext cx="81000" cy="13320"/>
              </p14:xfrm>
            </p:contentPart>
          </mc:Choice>
          <mc:Fallback>
            <p:pic>
              <p:nvPicPr>
                <p:cNvPr id="140" name="Ink 139">
                  <a:extLst>
                    <a:ext uri="{FF2B5EF4-FFF2-40B4-BE49-F238E27FC236}">
                      <a16:creationId xmlns:a16="http://schemas.microsoft.com/office/drawing/2014/main" id="{9B9A7E5A-7FF0-9C2E-691D-D84240B5388C}"/>
                    </a:ext>
                  </a:extLst>
                </p:cNvPr>
                <p:cNvPicPr/>
                <p:nvPr/>
              </p:nvPicPr>
              <p:blipFill>
                <a:blip r:embed="rId71"/>
                <a:stretch>
                  <a:fillRect/>
                </a:stretch>
              </p:blipFill>
              <p:spPr>
                <a:xfrm>
                  <a:off x="8734438" y="2753063"/>
                  <a:ext cx="986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1" name="Ink 140">
                  <a:extLst>
                    <a:ext uri="{FF2B5EF4-FFF2-40B4-BE49-F238E27FC236}">
                      <a16:creationId xmlns:a16="http://schemas.microsoft.com/office/drawing/2014/main" id="{760660CE-B645-AA00-8BD9-8251C60AA17F}"/>
                    </a:ext>
                  </a:extLst>
                </p14:cNvPr>
                <p14:cNvContentPartPr/>
                <p14:nvPr/>
              </p14:nvContentPartPr>
              <p14:xfrm>
                <a:off x="8899318" y="2674223"/>
                <a:ext cx="62640" cy="168480"/>
              </p14:xfrm>
            </p:contentPart>
          </mc:Choice>
          <mc:Fallback>
            <p:pic>
              <p:nvPicPr>
                <p:cNvPr id="141" name="Ink 140">
                  <a:extLst>
                    <a:ext uri="{FF2B5EF4-FFF2-40B4-BE49-F238E27FC236}">
                      <a16:creationId xmlns:a16="http://schemas.microsoft.com/office/drawing/2014/main" id="{760660CE-B645-AA00-8BD9-8251C60AA17F}"/>
                    </a:ext>
                  </a:extLst>
                </p:cNvPr>
                <p:cNvPicPr/>
                <p:nvPr/>
              </p:nvPicPr>
              <p:blipFill>
                <a:blip r:embed="rId73"/>
                <a:stretch>
                  <a:fillRect/>
                </a:stretch>
              </p:blipFill>
              <p:spPr>
                <a:xfrm>
                  <a:off x="8890678" y="2665583"/>
                  <a:ext cx="802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42" name="Ink 141">
                  <a:extLst>
                    <a:ext uri="{FF2B5EF4-FFF2-40B4-BE49-F238E27FC236}">
                      <a16:creationId xmlns:a16="http://schemas.microsoft.com/office/drawing/2014/main" id="{FEA014F4-D1D0-977D-8853-B3379DC5FCC1}"/>
                    </a:ext>
                  </a:extLst>
                </p14:cNvPr>
                <p14:cNvContentPartPr/>
                <p14:nvPr/>
              </p14:nvContentPartPr>
              <p14:xfrm>
                <a:off x="8924518" y="2780783"/>
                <a:ext cx="273960" cy="105480"/>
              </p14:xfrm>
            </p:contentPart>
          </mc:Choice>
          <mc:Fallback>
            <p:pic>
              <p:nvPicPr>
                <p:cNvPr id="142" name="Ink 141">
                  <a:extLst>
                    <a:ext uri="{FF2B5EF4-FFF2-40B4-BE49-F238E27FC236}">
                      <a16:creationId xmlns:a16="http://schemas.microsoft.com/office/drawing/2014/main" id="{FEA014F4-D1D0-977D-8853-B3379DC5FCC1}"/>
                    </a:ext>
                  </a:extLst>
                </p:cNvPr>
                <p:cNvPicPr/>
                <p:nvPr/>
              </p:nvPicPr>
              <p:blipFill>
                <a:blip r:embed="rId75"/>
                <a:stretch>
                  <a:fillRect/>
                </a:stretch>
              </p:blipFill>
              <p:spPr>
                <a:xfrm>
                  <a:off x="8915878" y="2771783"/>
                  <a:ext cx="2916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43" name="Ink 142">
                  <a:extLst>
                    <a:ext uri="{FF2B5EF4-FFF2-40B4-BE49-F238E27FC236}">
                      <a16:creationId xmlns:a16="http://schemas.microsoft.com/office/drawing/2014/main" id="{CD08FF7F-D3FE-4187-CDF3-F811B84A502C}"/>
                    </a:ext>
                  </a:extLst>
                </p14:cNvPr>
                <p14:cNvContentPartPr/>
                <p14:nvPr/>
              </p14:nvContentPartPr>
              <p14:xfrm>
                <a:off x="9572878" y="2668823"/>
                <a:ext cx="177480" cy="212040"/>
              </p14:xfrm>
            </p:contentPart>
          </mc:Choice>
          <mc:Fallback>
            <p:pic>
              <p:nvPicPr>
                <p:cNvPr id="143" name="Ink 142">
                  <a:extLst>
                    <a:ext uri="{FF2B5EF4-FFF2-40B4-BE49-F238E27FC236}">
                      <a16:creationId xmlns:a16="http://schemas.microsoft.com/office/drawing/2014/main" id="{CD08FF7F-D3FE-4187-CDF3-F811B84A502C}"/>
                    </a:ext>
                  </a:extLst>
                </p:cNvPr>
                <p:cNvPicPr/>
                <p:nvPr/>
              </p:nvPicPr>
              <p:blipFill>
                <a:blip r:embed="rId77"/>
                <a:stretch>
                  <a:fillRect/>
                </a:stretch>
              </p:blipFill>
              <p:spPr>
                <a:xfrm>
                  <a:off x="9563878" y="2660183"/>
                  <a:ext cx="1951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44" name="Ink 143">
                  <a:extLst>
                    <a:ext uri="{FF2B5EF4-FFF2-40B4-BE49-F238E27FC236}">
                      <a16:creationId xmlns:a16="http://schemas.microsoft.com/office/drawing/2014/main" id="{E6E90E39-A824-8086-AAC0-3E978AA22125}"/>
                    </a:ext>
                  </a:extLst>
                </p14:cNvPr>
                <p14:cNvContentPartPr/>
                <p14:nvPr/>
              </p14:nvContentPartPr>
              <p14:xfrm>
                <a:off x="9638038" y="2735783"/>
                <a:ext cx="402840" cy="171360"/>
              </p14:xfrm>
            </p:contentPart>
          </mc:Choice>
          <mc:Fallback>
            <p:pic>
              <p:nvPicPr>
                <p:cNvPr id="144" name="Ink 143">
                  <a:extLst>
                    <a:ext uri="{FF2B5EF4-FFF2-40B4-BE49-F238E27FC236}">
                      <a16:creationId xmlns:a16="http://schemas.microsoft.com/office/drawing/2014/main" id="{E6E90E39-A824-8086-AAC0-3E978AA22125}"/>
                    </a:ext>
                  </a:extLst>
                </p:cNvPr>
                <p:cNvPicPr/>
                <p:nvPr/>
              </p:nvPicPr>
              <p:blipFill>
                <a:blip r:embed="rId79"/>
                <a:stretch>
                  <a:fillRect/>
                </a:stretch>
              </p:blipFill>
              <p:spPr>
                <a:xfrm>
                  <a:off x="9629038" y="2726783"/>
                  <a:ext cx="4204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45" name="Ink 144">
                  <a:extLst>
                    <a:ext uri="{FF2B5EF4-FFF2-40B4-BE49-F238E27FC236}">
                      <a16:creationId xmlns:a16="http://schemas.microsoft.com/office/drawing/2014/main" id="{F54FC908-2EBE-4E0E-989C-6EB21FCC83E6}"/>
                    </a:ext>
                  </a:extLst>
                </p14:cNvPr>
                <p14:cNvContentPartPr/>
                <p14:nvPr/>
              </p14:nvContentPartPr>
              <p14:xfrm>
                <a:off x="9946558" y="2820743"/>
                <a:ext cx="84240" cy="23040"/>
              </p14:xfrm>
            </p:contentPart>
          </mc:Choice>
          <mc:Fallback>
            <p:pic>
              <p:nvPicPr>
                <p:cNvPr id="145" name="Ink 144">
                  <a:extLst>
                    <a:ext uri="{FF2B5EF4-FFF2-40B4-BE49-F238E27FC236}">
                      <a16:creationId xmlns:a16="http://schemas.microsoft.com/office/drawing/2014/main" id="{F54FC908-2EBE-4E0E-989C-6EB21FCC83E6}"/>
                    </a:ext>
                  </a:extLst>
                </p:cNvPr>
                <p:cNvPicPr/>
                <p:nvPr/>
              </p:nvPicPr>
              <p:blipFill>
                <a:blip r:embed="rId81"/>
                <a:stretch>
                  <a:fillRect/>
                </a:stretch>
              </p:blipFill>
              <p:spPr>
                <a:xfrm>
                  <a:off x="9937918" y="2811743"/>
                  <a:ext cx="1018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62" name="Ink 161">
                  <a:extLst>
                    <a:ext uri="{FF2B5EF4-FFF2-40B4-BE49-F238E27FC236}">
                      <a16:creationId xmlns:a16="http://schemas.microsoft.com/office/drawing/2014/main" id="{8CADAF0B-4828-07E1-6CE2-CF546ACBC60A}"/>
                    </a:ext>
                  </a:extLst>
                </p14:cNvPr>
                <p14:cNvContentPartPr/>
                <p14:nvPr/>
              </p14:nvContentPartPr>
              <p14:xfrm>
                <a:off x="3704878" y="1349063"/>
                <a:ext cx="263160" cy="240480"/>
              </p14:xfrm>
            </p:contentPart>
          </mc:Choice>
          <mc:Fallback>
            <p:pic>
              <p:nvPicPr>
                <p:cNvPr id="162" name="Ink 161">
                  <a:extLst>
                    <a:ext uri="{FF2B5EF4-FFF2-40B4-BE49-F238E27FC236}">
                      <a16:creationId xmlns:a16="http://schemas.microsoft.com/office/drawing/2014/main" id="{8CADAF0B-4828-07E1-6CE2-CF546ACBC60A}"/>
                    </a:ext>
                  </a:extLst>
                </p:cNvPr>
                <p:cNvPicPr/>
                <p:nvPr/>
              </p:nvPicPr>
              <p:blipFill>
                <a:blip r:embed="rId83"/>
                <a:stretch>
                  <a:fillRect/>
                </a:stretch>
              </p:blipFill>
              <p:spPr>
                <a:xfrm>
                  <a:off x="3696238" y="1340423"/>
                  <a:ext cx="2808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63" name="Ink 162">
                  <a:extLst>
                    <a:ext uri="{FF2B5EF4-FFF2-40B4-BE49-F238E27FC236}">
                      <a16:creationId xmlns:a16="http://schemas.microsoft.com/office/drawing/2014/main" id="{65E29059-CAD5-9BFF-8422-87C7CD6D13A6}"/>
                    </a:ext>
                  </a:extLst>
                </p14:cNvPr>
                <p14:cNvContentPartPr/>
                <p14:nvPr/>
              </p14:nvContentPartPr>
              <p14:xfrm>
                <a:off x="3703798" y="1596383"/>
                <a:ext cx="284400" cy="301680"/>
              </p14:xfrm>
            </p:contentPart>
          </mc:Choice>
          <mc:Fallback>
            <p:pic>
              <p:nvPicPr>
                <p:cNvPr id="163" name="Ink 162">
                  <a:extLst>
                    <a:ext uri="{FF2B5EF4-FFF2-40B4-BE49-F238E27FC236}">
                      <a16:creationId xmlns:a16="http://schemas.microsoft.com/office/drawing/2014/main" id="{65E29059-CAD5-9BFF-8422-87C7CD6D13A6}"/>
                    </a:ext>
                  </a:extLst>
                </p:cNvPr>
                <p:cNvPicPr/>
                <p:nvPr/>
              </p:nvPicPr>
              <p:blipFill>
                <a:blip r:embed="rId85"/>
                <a:stretch>
                  <a:fillRect/>
                </a:stretch>
              </p:blipFill>
              <p:spPr>
                <a:xfrm>
                  <a:off x="3695158" y="1587383"/>
                  <a:ext cx="3020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64" name="Ink 163">
                  <a:extLst>
                    <a:ext uri="{FF2B5EF4-FFF2-40B4-BE49-F238E27FC236}">
                      <a16:creationId xmlns:a16="http://schemas.microsoft.com/office/drawing/2014/main" id="{C42682D0-92BB-4AC0-18EB-AE7FFA869DBF}"/>
                    </a:ext>
                  </a:extLst>
                </p14:cNvPr>
                <p14:cNvContentPartPr/>
                <p14:nvPr/>
              </p14:nvContentPartPr>
              <p14:xfrm>
                <a:off x="4152718" y="1302623"/>
                <a:ext cx="244080" cy="276120"/>
              </p14:xfrm>
            </p:contentPart>
          </mc:Choice>
          <mc:Fallback>
            <p:pic>
              <p:nvPicPr>
                <p:cNvPr id="164" name="Ink 163">
                  <a:extLst>
                    <a:ext uri="{FF2B5EF4-FFF2-40B4-BE49-F238E27FC236}">
                      <a16:creationId xmlns:a16="http://schemas.microsoft.com/office/drawing/2014/main" id="{C42682D0-92BB-4AC0-18EB-AE7FFA869DBF}"/>
                    </a:ext>
                  </a:extLst>
                </p:cNvPr>
                <p:cNvPicPr/>
                <p:nvPr/>
              </p:nvPicPr>
              <p:blipFill>
                <a:blip r:embed="rId87"/>
                <a:stretch>
                  <a:fillRect/>
                </a:stretch>
              </p:blipFill>
              <p:spPr>
                <a:xfrm>
                  <a:off x="4144078" y="1293623"/>
                  <a:ext cx="2617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65" name="Ink 164">
                  <a:extLst>
                    <a:ext uri="{FF2B5EF4-FFF2-40B4-BE49-F238E27FC236}">
                      <a16:creationId xmlns:a16="http://schemas.microsoft.com/office/drawing/2014/main" id="{15F503F9-C441-3F31-FF9D-2894945EBFD2}"/>
                    </a:ext>
                  </a:extLst>
                </p14:cNvPr>
                <p14:cNvContentPartPr/>
                <p14:nvPr/>
              </p14:nvContentPartPr>
              <p14:xfrm>
                <a:off x="4152718" y="1554983"/>
                <a:ext cx="307080" cy="336600"/>
              </p14:xfrm>
            </p:contentPart>
          </mc:Choice>
          <mc:Fallback>
            <p:pic>
              <p:nvPicPr>
                <p:cNvPr id="165" name="Ink 164">
                  <a:extLst>
                    <a:ext uri="{FF2B5EF4-FFF2-40B4-BE49-F238E27FC236}">
                      <a16:creationId xmlns:a16="http://schemas.microsoft.com/office/drawing/2014/main" id="{15F503F9-C441-3F31-FF9D-2894945EBFD2}"/>
                    </a:ext>
                  </a:extLst>
                </p:cNvPr>
                <p:cNvPicPr/>
                <p:nvPr/>
              </p:nvPicPr>
              <p:blipFill>
                <a:blip r:embed="rId89"/>
                <a:stretch>
                  <a:fillRect/>
                </a:stretch>
              </p:blipFill>
              <p:spPr>
                <a:xfrm>
                  <a:off x="4143718" y="1546343"/>
                  <a:ext cx="32472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66" name="Ink 165">
                  <a:extLst>
                    <a:ext uri="{FF2B5EF4-FFF2-40B4-BE49-F238E27FC236}">
                      <a16:creationId xmlns:a16="http://schemas.microsoft.com/office/drawing/2014/main" id="{70D8E7AD-E42D-0EE6-0ADA-630B94BDD78C}"/>
                    </a:ext>
                  </a:extLst>
                </p14:cNvPr>
                <p14:cNvContentPartPr/>
                <p14:nvPr/>
              </p14:nvContentPartPr>
              <p14:xfrm>
                <a:off x="4673638" y="1293623"/>
                <a:ext cx="228240" cy="265680"/>
              </p14:xfrm>
            </p:contentPart>
          </mc:Choice>
          <mc:Fallback>
            <p:pic>
              <p:nvPicPr>
                <p:cNvPr id="166" name="Ink 165">
                  <a:extLst>
                    <a:ext uri="{FF2B5EF4-FFF2-40B4-BE49-F238E27FC236}">
                      <a16:creationId xmlns:a16="http://schemas.microsoft.com/office/drawing/2014/main" id="{70D8E7AD-E42D-0EE6-0ADA-630B94BDD78C}"/>
                    </a:ext>
                  </a:extLst>
                </p:cNvPr>
                <p:cNvPicPr/>
                <p:nvPr/>
              </p:nvPicPr>
              <p:blipFill>
                <a:blip r:embed="rId91"/>
                <a:stretch>
                  <a:fillRect/>
                </a:stretch>
              </p:blipFill>
              <p:spPr>
                <a:xfrm>
                  <a:off x="4664998" y="1284983"/>
                  <a:ext cx="2458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67" name="Ink 166">
                  <a:extLst>
                    <a:ext uri="{FF2B5EF4-FFF2-40B4-BE49-F238E27FC236}">
                      <a16:creationId xmlns:a16="http://schemas.microsoft.com/office/drawing/2014/main" id="{C655BD14-B8F9-F529-41C2-D776586D0088}"/>
                    </a:ext>
                  </a:extLst>
                </p14:cNvPr>
                <p14:cNvContentPartPr/>
                <p14:nvPr/>
              </p14:nvContentPartPr>
              <p14:xfrm>
                <a:off x="4652038" y="1549943"/>
                <a:ext cx="304200" cy="341640"/>
              </p14:xfrm>
            </p:contentPart>
          </mc:Choice>
          <mc:Fallback>
            <p:pic>
              <p:nvPicPr>
                <p:cNvPr id="167" name="Ink 166">
                  <a:extLst>
                    <a:ext uri="{FF2B5EF4-FFF2-40B4-BE49-F238E27FC236}">
                      <a16:creationId xmlns:a16="http://schemas.microsoft.com/office/drawing/2014/main" id="{C655BD14-B8F9-F529-41C2-D776586D0088}"/>
                    </a:ext>
                  </a:extLst>
                </p:cNvPr>
                <p:cNvPicPr/>
                <p:nvPr/>
              </p:nvPicPr>
              <p:blipFill>
                <a:blip r:embed="rId93"/>
                <a:stretch>
                  <a:fillRect/>
                </a:stretch>
              </p:blipFill>
              <p:spPr>
                <a:xfrm>
                  <a:off x="4643398" y="1540943"/>
                  <a:ext cx="32184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 name="Ink 3">
                  <a:extLst>
                    <a:ext uri="{FF2B5EF4-FFF2-40B4-BE49-F238E27FC236}">
                      <a16:creationId xmlns:a16="http://schemas.microsoft.com/office/drawing/2014/main" id="{5685E1AC-DF88-2C0A-1914-04BCE40E9AA1}"/>
                    </a:ext>
                  </a:extLst>
                </p14:cNvPr>
                <p14:cNvContentPartPr/>
                <p14:nvPr/>
              </p14:nvContentPartPr>
              <p14:xfrm>
                <a:off x="845398" y="3410063"/>
                <a:ext cx="605880" cy="41040"/>
              </p14:xfrm>
            </p:contentPart>
          </mc:Choice>
          <mc:Fallback>
            <p:pic>
              <p:nvPicPr>
                <p:cNvPr id="4" name="Ink 3">
                  <a:extLst>
                    <a:ext uri="{FF2B5EF4-FFF2-40B4-BE49-F238E27FC236}">
                      <a16:creationId xmlns:a16="http://schemas.microsoft.com/office/drawing/2014/main" id="{5685E1AC-DF88-2C0A-1914-04BCE40E9AA1}"/>
                    </a:ext>
                  </a:extLst>
                </p:cNvPr>
                <p:cNvPicPr/>
                <p:nvPr/>
              </p:nvPicPr>
              <p:blipFill>
                <a:blip r:embed="rId95"/>
                <a:stretch>
                  <a:fillRect/>
                </a:stretch>
              </p:blipFill>
              <p:spPr>
                <a:xfrm>
                  <a:off x="836398" y="3401423"/>
                  <a:ext cx="6235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 name="Ink 4">
                  <a:extLst>
                    <a:ext uri="{FF2B5EF4-FFF2-40B4-BE49-F238E27FC236}">
                      <a16:creationId xmlns:a16="http://schemas.microsoft.com/office/drawing/2014/main" id="{70F740A5-2A7E-BE18-93EA-BAC8E93D15E7}"/>
                    </a:ext>
                  </a:extLst>
                </p14:cNvPr>
                <p14:cNvContentPartPr/>
                <p14:nvPr/>
              </p14:nvContentPartPr>
              <p14:xfrm>
                <a:off x="1373158" y="3294143"/>
                <a:ext cx="136800" cy="253440"/>
              </p14:xfrm>
            </p:contentPart>
          </mc:Choice>
          <mc:Fallback>
            <p:pic>
              <p:nvPicPr>
                <p:cNvPr id="5" name="Ink 4">
                  <a:extLst>
                    <a:ext uri="{FF2B5EF4-FFF2-40B4-BE49-F238E27FC236}">
                      <a16:creationId xmlns:a16="http://schemas.microsoft.com/office/drawing/2014/main" id="{70F740A5-2A7E-BE18-93EA-BAC8E93D15E7}"/>
                    </a:ext>
                  </a:extLst>
                </p:cNvPr>
                <p:cNvPicPr/>
                <p:nvPr/>
              </p:nvPicPr>
              <p:blipFill>
                <a:blip r:embed="rId97"/>
                <a:stretch>
                  <a:fillRect/>
                </a:stretch>
              </p:blipFill>
              <p:spPr>
                <a:xfrm>
                  <a:off x="1364158" y="3285143"/>
                  <a:ext cx="1544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9" name="Ink 18">
                  <a:extLst>
                    <a:ext uri="{FF2B5EF4-FFF2-40B4-BE49-F238E27FC236}">
                      <a16:creationId xmlns:a16="http://schemas.microsoft.com/office/drawing/2014/main" id="{217E1079-3642-2493-E5D5-790D2961D41D}"/>
                    </a:ext>
                  </a:extLst>
                </p14:cNvPr>
                <p14:cNvContentPartPr/>
                <p14:nvPr/>
              </p14:nvContentPartPr>
              <p14:xfrm>
                <a:off x="188398" y="3183263"/>
                <a:ext cx="145080" cy="279000"/>
              </p14:xfrm>
            </p:contentPart>
          </mc:Choice>
          <mc:Fallback>
            <p:pic>
              <p:nvPicPr>
                <p:cNvPr id="19" name="Ink 18">
                  <a:extLst>
                    <a:ext uri="{FF2B5EF4-FFF2-40B4-BE49-F238E27FC236}">
                      <a16:creationId xmlns:a16="http://schemas.microsoft.com/office/drawing/2014/main" id="{217E1079-3642-2493-E5D5-790D2961D41D}"/>
                    </a:ext>
                  </a:extLst>
                </p:cNvPr>
                <p:cNvPicPr/>
                <p:nvPr/>
              </p:nvPicPr>
              <p:blipFill>
                <a:blip r:embed="rId99"/>
                <a:stretch>
                  <a:fillRect/>
                </a:stretch>
              </p:blipFill>
              <p:spPr>
                <a:xfrm>
                  <a:off x="179398" y="3174623"/>
                  <a:ext cx="1627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0" name="Ink 19">
                  <a:extLst>
                    <a:ext uri="{FF2B5EF4-FFF2-40B4-BE49-F238E27FC236}">
                      <a16:creationId xmlns:a16="http://schemas.microsoft.com/office/drawing/2014/main" id="{D692C100-48F4-DCC1-3F44-FD46D087E57B}"/>
                    </a:ext>
                  </a:extLst>
                </p14:cNvPr>
                <p14:cNvContentPartPr/>
                <p14:nvPr/>
              </p14:nvContentPartPr>
              <p14:xfrm>
                <a:off x="331678" y="3162383"/>
                <a:ext cx="218880" cy="265680"/>
              </p14:xfrm>
            </p:contentPart>
          </mc:Choice>
          <mc:Fallback>
            <p:pic>
              <p:nvPicPr>
                <p:cNvPr id="20" name="Ink 19">
                  <a:extLst>
                    <a:ext uri="{FF2B5EF4-FFF2-40B4-BE49-F238E27FC236}">
                      <a16:creationId xmlns:a16="http://schemas.microsoft.com/office/drawing/2014/main" id="{D692C100-48F4-DCC1-3F44-FD46D087E57B}"/>
                    </a:ext>
                  </a:extLst>
                </p:cNvPr>
                <p:cNvPicPr/>
                <p:nvPr/>
              </p:nvPicPr>
              <p:blipFill>
                <a:blip r:embed="rId101"/>
                <a:stretch>
                  <a:fillRect/>
                </a:stretch>
              </p:blipFill>
              <p:spPr>
                <a:xfrm>
                  <a:off x="323038" y="3153383"/>
                  <a:ext cx="2365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1" name="Ink 20">
                  <a:extLst>
                    <a:ext uri="{FF2B5EF4-FFF2-40B4-BE49-F238E27FC236}">
                      <a16:creationId xmlns:a16="http://schemas.microsoft.com/office/drawing/2014/main" id="{24853B39-66B3-7358-2F80-744DF10F85EC}"/>
                    </a:ext>
                  </a:extLst>
                </p14:cNvPr>
                <p14:cNvContentPartPr/>
                <p14:nvPr/>
              </p14:nvContentPartPr>
              <p14:xfrm>
                <a:off x="445798" y="3305663"/>
                <a:ext cx="9000" cy="57600"/>
              </p14:xfrm>
            </p:contentPart>
          </mc:Choice>
          <mc:Fallback>
            <p:pic>
              <p:nvPicPr>
                <p:cNvPr id="21" name="Ink 20">
                  <a:extLst>
                    <a:ext uri="{FF2B5EF4-FFF2-40B4-BE49-F238E27FC236}">
                      <a16:creationId xmlns:a16="http://schemas.microsoft.com/office/drawing/2014/main" id="{24853B39-66B3-7358-2F80-744DF10F85EC}"/>
                    </a:ext>
                  </a:extLst>
                </p:cNvPr>
                <p:cNvPicPr/>
                <p:nvPr/>
              </p:nvPicPr>
              <p:blipFill>
                <a:blip r:embed="rId103"/>
                <a:stretch>
                  <a:fillRect/>
                </a:stretch>
              </p:blipFill>
              <p:spPr>
                <a:xfrm>
                  <a:off x="436798" y="3297023"/>
                  <a:ext cx="266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2" name="Ink 21">
                  <a:extLst>
                    <a:ext uri="{FF2B5EF4-FFF2-40B4-BE49-F238E27FC236}">
                      <a16:creationId xmlns:a16="http://schemas.microsoft.com/office/drawing/2014/main" id="{72A64C2B-2893-957B-9BBF-1FF7519E3452}"/>
                    </a:ext>
                  </a:extLst>
                </p14:cNvPr>
                <p14:cNvContentPartPr/>
                <p14:nvPr/>
              </p14:nvContentPartPr>
              <p14:xfrm>
                <a:off x="609238" y="3149423"/>
                <a:ext cx="107640" cy="250560"/>
              </p14:xfrm>
            </p:contentPart>
          </mc:Choice>
          <mc:Fallback>
            <p:pic>
              <p:nvPicPr>
                <p:cNvPr id="22" name="Ink 21">
                  <a:extLst>
                    <a:ext uri="{FF2B5EF4-FFF2-40B4-BE49-F238E27FC236}">
                      <a16:creationId xmlns:a16="http://schemas.microsoft.com/office/drawing/2014/main" id="{72A64C2B-2893-957B-9BBF-1FF7519E3452}"/>
                    </a:ext>
                  </a:extLst>
                </p:cNvPr>
                <p:cNvPicPr/>
                <p:nvPr/>
              </p:nvPicPr>
              <p:blipFill>
                <a:blip r:embed="rId105"/>
                <a:stretch>
                  <a:fillRect/>
                </a:stretch>
              </p:blipFill>
              <p:spPr>
                <a:xfrm>
                  <a:off x="600238" y="3140423"/>
                  <a:ext cx="1252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0" name="Ink 39">
                  <a:extLst>
                    <a:ext uri="{FF2B5EF4-FFF2-40B4-BE49-F238E27FC236}">
                      <a16:creationId xmlns:a16="http://schemas.microsoft.com/office/drawing/2014/main" id="{79A549C9-99A7-9CAE-3DB8-901B898B966D}"/>
                    </a:ext>
                  </a:extLst>
                </p14:cNvPr>
                <p14:cNvContentPartPr/>
                <p14:nvPr/>
              </p14:nvContentPartPr>
              <p14:xfrm>
                <a:off x="2665198" y="3867983"/>
                <a:ext cx="4785120" cy="1000080"/>
              </p14:xfrm>
            </p:contentPart>
          </mc:Choice>
          <mc:Fallback>
            <p:pic>
              <p:nvPicPr>
                <p:cNvPr id="40" name="Ink 39">
                  <a:extLst>
                    <a:ext uri="{FF2B5EF4-FFF2-40B4-BE49-F238E27FC236}">
                      <a16:creationId xmlns:a16="http://schemas.microsoft.com/office/drawing/2014/main" id="{79A549C9-99A7-9CAE-3DB8-901B898B966D}"/>
                    </a:ext>
                  </a:extLst>
                </p:cNvPr>
                <p:cNvPicPr/>
                <p:nvPr/>
              </p:nvPicPr>
              <p:blipFill>
                <a:blip r:embed="rId107"/>
                <a:stretch>
                  <a:fillRect/>
                </a:stretch>
              </p:blipFill>
              <p:spPr>
                <a:xfrm>
                  <a:off x="2656198" y="3859343"/>
                  <a:ext cx="4802760" cy="1017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1" name="Ink 40">
                  <a:extLst>
                    <a:ext uri="{FF2B5EF4-FFF2-40B4-BE49-F238E27FC236}">
                      <a16:creationId xmlns:a16="http://schemas.microsoft.com/office/drawing/2014/main" id="{5785F33B-AF74-1CE0-C01E-8BD1EC4C7590}"/>
                    </a:ext>
                  </a:extLst>
                </p14:cNvPr>
                <p14:cNvContentPartPr/>
                <p14:nvPr/>
              </p14:nvContentPartPr>
              <p14:xfrm>
                <a:off x="4201318" y="4223303"/>
                <a:ext cx="264240" cy="224280"/>
              </p14:xfrm>
            </p:contentPart>
          </mc:Choice>
          <mc:Fallback>
            <p:pic>
              <p:nvPicPr>
                <p:cNvPr id="41" name="Ink 40">
                  <a:extLst>
                    <a:ext uri="{FF2B5EF4-FFF2-40B4-BE49-F238E27FC236}">
                      <a16:creationId xmlns:a16="http://schemas.microsoft.com/office/drawing/2014/main" id="{5785F33B-AF74-1CE0-C01E-8BD1EC4C7590}"/>
                    </a:ext>
                  </a:extLst>
                </p:cNvPr>
                <p:cNvPicPr/>
                <p:nvPr/>
              </p:nvPicPr>
              <p:blipFill>
                <a:blip r:embed="rId109"/>
                <a:stretch>
                  <a:fillRect/>
                </a:stretch>
              </p:blipFill>
              <p:spPr>
                <a:xfrm>
                  <a:off x="4192678" y="4214663"/>
                  <a:ext cx="2818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2" name="Ink 41">
                  <a:extLst>
                    <a:ext uri="{FF2B5EF4-FFF2-40B4-BE49-F238E27FC236}">
                      <a16:creationId xmlns:a16="http://schemas.microsoft.com/office/drawing/2014/main" id="{5779883E-9872-9603-7338-B5DC80831A27}"/>
                    </a:ext>
                  </a:extLst>
                </p14:cNvPr>
                <p14:cNvContentPartPr/>
                <p14:nvPr/>
              </p14:nvContentPartPr>
              <p14:xfrm>
                <a:off x="4615318" y="4019183"/>
                <a:ext cx="142560" cy="451080"/>
              </p14:xfrm>
            </p:contentPart>
          </mc:Choice>
          <mc:Fallback>
            <p:pic>
              <p:nvPicPr>
                <p:cNvPr id="42" name="Ink 41">
                  <a:extLst>
                    <a:ext uri="{FF2B5EF4-FFF2-40B4-BE49-F238E27FC236}">
                      <a16:creationId xmlns:a16="http://schemas.microsoft.com/office/drawing/2014/main" id="{5779883E-9872-9603-7338-B5DC80831A27}"/>
                    </a:ext>
                  </a:extLst>
                </p:cNvPr>
                <p:cNvPicPr/>
                <p:nvPr/>
              </p:nvPicPr>
              <p:blipFill>
                <a:blip r:embed="rId111"/>
                <a:stretch>
                  <a:fillRect/>
                </a:stretch>
              </p:blipFill>
              <p:spPr>
                <a:xfrm>
                  <a:off x="4606678" y="4010543"/>
                  <a:ext cx="16020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3" name="Ink 42">
                  <a:extLst>
                    <a:ext uri="{FF2B5EF4-FFF2-40B4-BE49-F238E27FC236}">
                      <a16:creationId xmlns:a16="http://schemas.microsoft.com/office/drawing/2014/main" id="{700E5A56-D8DF-EB57-ADBC-27456F504F1F}"/>
                    </a:ext>
                  </a:extLst>
                </p14:cNvPr>
                <p14:cNvContentPartPr/>
                <p14:nvPr/>
              </p14:nvContentPartPr>
              <p14:xfrm>
                <a:off x="4537918" y="4310423"/>
                <a:ext cx="77760" cy="36360"/>
              </p14:xfrm>
            </p:contentPart>
          </mc:Choice>
          <mc:Fallback>
            <p:pic>
              <p:nvPicPr>
                <p:cNvPr id="43" name="Ink 42">
                  <a:extLst>
                    <a:ext uri="{FF2B5EF4-FFF2-40B4-BE49-F238E27FC236}">
                      <a16:creationId xmlns:a16="http://schemas.microsoft.com/office/drawing/2014/main" id="{700E5A56-D8DF-EB57-ADBC-27456F504F1F}"/>
                    </a:ext>
                  </a:extLst>
                </p:cNvPr>
                <p:cNvPicPr/>
                <p:nvPr/>
              </p:nvPicPr>
              <p:blipFill>
                <a:blip r:embed="rId113"/>
                <a:stretch>
                  <a:fillRect/>
                </a:stretch>
              </p:blipFill>
              <p:spPr>
                <a:xfrm>
                  <a:off x="4528918" y="4301423"/>
                  <a:ext cx="954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5" name="Ink 44">
                  <a:extLst>
                    <a:ext uri="{FF2B5EF4-FFF2-40B4-BE49-F238E27FC236}">
                      <a16:creationId xmlns:a16="http://schemas.microsoft.com/office/drawing/2014/main" id="{008234CB-CDB3-C369-C400-1324E409A2F0}"/>
                    </a:ext>
                  </a:extLst>
                </p14:cNvPr>
                <p14:cNvContentPartPr/>
                <p14:nvPr/>
              </p14:nvContentPartPr>
              <p14:xfrm>
                <a:off x="4603078" y="4315463"/>
                <a:ext cx="153720" cy="12600"/>
              </p14:xfrm>
            </p:contentPart>
          </mc:Choice>
          <mc:Fallback>
            <p:pic>
              <p:nvPicPr>
                <p:cNvPr id="45" name="Ink 44">
                  <a:extLst>
                    <a:ext uri="{FF2B5EF4-FFF2-40B4-BE49-F238E27FC236}">
                      <a16:creationId xmlns:a16="http://schemas.microsoft.com/office/drawing/2014/main" id="{008234CB-CDB3-C369-C400-1324E409A2F0}"/>
                    </a:ext>
                  </a:extLst>
                </p:cNvPr>
                <p:cNvPicPr/>
                <p:nvPr/>
              </p:nvPicPr>
              <p:blipFill>
                <a:blip r:embed="rId115"/>
                <a:stretch>
                  <a:fillRect/>
                </a:stretch>
              </p:blipFill>
              <p:spPr>
                <a:xfrm>
                  <a:off x="4594078" y="4306463"/>
                  <a:ext cx="1713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6" name="Ink 45">
                  <a:extLst>
                    <a:ext uri="{FF2B5EF4-FFF2-40B4-BE49-F238E27FC236}">
                      <a16:creationId xmlns:a16="http://schemas.microsoft.com/office/drawing/2014/main" id="{A2209D6B-37BC-17B7-A617-75401D69B268}"/>
                    </a:ext>
                  </a:extLst>
                </p14:cNvPr>
                <p14:cNvContentPartPr/>
                <p14:nvPr/>
              </p14:nvContentPartPr>
              <p14:xfrm>
                <a:off x="5472478" y="4123223"/>
                <a:ext cx="66960" cy="330120"/>
              </p14:xfrm>
            </p:contentPart>
          </mc:Choice>
          <mc:Fallback>
            <p:pic>
              <p:nvPicPr>
                <p:cNvPr id="46" name="Ink 45">
                  <a:extLst>
                    <a:ext uri="{FF2B5EF4-FFF2-40B4-BE49-F238E27FC236}">
                      <a16:creationId xmlns:a16="http://schemas.microsoft.com/office/drawing/2014/main" id="{A2209D6B-37BC-17B7-A617-75401D69B268}"/>
                    </a:ext>
                  </a:extLst>
                </p:cNvPr>
                <p:cNvPicPr/>
                <p:nvPr/>
              </p:nvPicPr>
              <p:blipFill>
                <a:blip r:embed="rId117"/>
                <a:stretch>
                  <a:fillRect/>
                </a:stretch>
              </p:blipFill>
              <p:spPr>
                <a:xfrm>
                  <a:off x="5463838" y="4114583"/>
                  <a:ext cx="846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7" name="Ink 46">
                  <a:extLst>
                    <a:ext uri="{FF2B5EF4-FFF2-40B4-BE49-F238E27FC236}">
                      <a16:creationId xmlns:a16="http://schemas.microsoft.com/office/drawing/2014/main" id="{65F941E6-581A-FA5C-1E65-617E34DEF443}"/>
                    </a:ext>
                  </a:extLst>
                </p14:cNvPr>
                <p14:cNvContentPartPr/>
                <p14:nvPr/>
              </p14:nvContentPartPr>
              <p14:xfrm>
                <a:off x="5699998" y="4191263"/>
                <a:ext cx="118440" cy="216000"/>
              </p14:xfrm>
            </p:contentPart>
          </mc:Choice>
          <mc:Fallback>
            <p:pic>
              <p:nvPicPr>
                <p:cNvPr id="47" name="Ink 46">
                  <a:extLst>
                    <a:ext uri="{FF2B5EF4-FFF2-40B4-BE49-F238E27FC236}">
                      <a16:creationId xmlns:a16="http://schemas.microsoft.com/office/drawing/2014/main" id="{65F941E6-581A-FA5C-1E65-617E34DEF443}"/>
                    </a:ext>
                  </a:extLst>
                </p:cNvPr>
                <p:cNvPicPr/>
                <p:nvPr/>
              </p:nvPicPr>
              <p:blipFill>
                <a:blip r:embed="rId119"/>
                <a:stretch>
                  <a:fillRect/>
                </a:stretch>
              </p:blipFill>
              <p:spPr>
                <a:xfrm>
                  <a:off x="5691358" y="4182623"/>
                  <a:ext cx="1360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8" name="Ink 47">
                  <a:extLst>
                    <a:ext uri="{FF2B5EF4-FFF2-40B4-BE49-F238E27FC236}">
                      <a16:creationId xmlns:a16="http://schemas.microsoft.com/office/drawing/2014/main" id="{40085068-AF0F-ED4C-57E9-3B3B772F53BD}"/>
                    </a:ext>
                  </a:extLst>
                </p14:cNvPr>
                <p14:cNvContentPartPr/>
                <p14:nvPr/>
              </p14:nvContentPartPr>
              <p14:xfrm>
                <a:off x="5943358" y="4215023"/>
                <a:ext cx="75240" cy="169560"/>
              </p14:xfrm>
            </p:contentPart>
          </mc:Choice>
          <mc:Fallback>
            <p:pic>
              <p:nvPicPr>
                <p:cNvPr id="48" name="Ink 47">
                  <a:extLst>
                    <a:ext uri="{FF2B5EF4-FFF2-40B4-BE49-F238E27FC236}">
                      <a16:creationId xmlns:a16="http://schemas.microsoft.com/office/drawing/2014/main" id="{40085068-AF0F-ED4C-57E9-3B3B772F53BD}"/>
                    </a:ext>
                  </a:extLst>
                </p:cNvPr>
                <p:cNvPicPr/>
                <p:nvPr/>
              </p:nvPicPr>
              <p:blipFill>
                <a:blip r:embed="rId121"/>
                <a:stretch>
                  <a:fillRect/>
                </a:stretch>
              </p:blipFill>
              <p:spPr>
                <a:xfrm>
                  <a:off x="5934358" y="4206023"/>
                  <a:ext cx="928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9" name="Ink 48">
                  <a:extLst>
                    <a:ext uri="{FF2B5EF4-FFF2-40B4-BE49-F238E27FC236}">
                      <a16:creationId xmlns:a16="http://schemas.microsoft.com/office/drawing/2014/main" id="{3C90B6D2-E251-DCE0-7183-896F71C407C2}"/>
                    </a:ext>
                  </a:extLst>
                </p14:cNvPr>
                <p14:cNvContentPartPr/>
                <p14:nvPr/>
              </p14:nvContentPartPr>
              <p14:xfrm>
                <a:off x="6117598" y="4164623"/>
                <a:ext cx="83520" cy="207000"/>
              </p14:xfrm>
            </p:contentPart>
          </mc:Choice>
          <mc:Fallback>
            <p:pic>
              <p:nvPicPr>
                <p:cNvPr id="49" name="Ink 48">
                  <a:extLst>
                    <a:ext uri="{FF2B5EF4-FFF2-40B4-BE49-F238E27FC236}">
                      <a16:creationId xmlns:a16="http://schemas.microsoft.com/office/drawing/2014/main" id="{3C90B6D2-E251-DCE0-7183-896F71C407C2}"/>
                    </a:ext>
                  </a:extLst>
                </p:cNvPr>
                <p:cNvPicPr/>
                <p:nvPr/>
              </p:nvPicPr>
              <p:blipFill>
                <a:blip r:embed="rId123"/>
                <a:stretch>
                  <a:fillRect/>
                </a:stretch>
              </p:blipFill>
              <p:spPr>
                <a:xfrm>
                  <a:off x="6108958" y="4155623"/>
                  <a:ext cx="1011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0" name="Ink 49">
                  <a:extLst>
                    <a:ext uri="{FF2B5EF4-FFF2-40B4-BE49-F238E27FC236}">
                      <a16:creationId xmlns:a16="http://schemas.microsoft.com/office/drawing/2014/main" id="{65EBFC6C-1B8F-9ED4-D5CD-0EA5029F8739}"/>
                    </a:ext>
                  </a:extLst>
                </p14:cNvPr>
                <p14:cNvContentPartPr/>
                <p14:nvPr/>
              </p14:nvContentPartPr>
              <p14:xfrm>
                <a:off x="6225238" y="4242023"/>
                <a:ext cx="107640" cy="121320"/>
              </p14:xfrm>
            </p:contentPart>
          </mc:Choice>
          <mc:Fallback>
            <p:pic>
              <p:nvPicPr>
                <p:cNvPr id="50" name="Ink 49">
                  <a:extLst>
                    <a:ext uri="{FF2B5EF4-FFF2-40B4-BE49-F238E27FC236}">
                      <a16:creationId xmlns:a16="http://schemas.microsoft.com/office/drawing/2014/main" id="{65EBFC6C-1B8F-9ED4-D5CD-0EA5029F8739}"/>
                    </a:ext>
                  </a:extLst>
                </p:cNvPr>
                <p:cNvPicPr/>
                <p:nvPr/>
              </p:nvPicPr>
              <p:blipFill>
                <a:blip r:embed="rId125"/>
                <a:stretch>
                  <a:fillRect/>
                </a:stretch>
              </p:blipFill>
              <p:spPr>
                <a:xfrm>
                  <a:off x="6216598" y="4233023"/>
                  <a:ext cx="1252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1" name="Ink 50">
                  <a:extLst>
                    <a:ext uri="{FF2B5EF4-FFF2-40B4-BE49-F238E27FC236}">
                      <a16:creationId xmlns:a16="http://schemas.microsoft.com/office/drawing/2014/main" id="{E9E80FD4-234A-F665-3152-1856E681B519}"/>
                    </a:ext>
                  </a:extLst>
                </p14:cNvPr>
                <p14:cNvContentPartPr/>
                <p14:nvPr/>
              </p14:nvContentPartPr>
              <p14:xfrm>
                <a:off x="6338638" y="4143023"/>
                <a:ext cx="176760" cy="290520"/>
              </p14:xfrm>
            </p:contentPart>
          </mc:Choice>
          <mc:Fallback>
            <p:pic>
              <p:nvPicPr>
                <p:cNvPr id="51" name="Ink 50">
                  <a:extLst>
                    <a:ext uri="{FF2B5EF4-FFF2-40B4-BE49-F238E27FC236}">
                      <a16:creationId xmlns:a16="http://schemas.microsoft.com/office/drawing/2014/main" id="{E9E80FD4-234A-F665-3152-1856E681B519}"/>
                    </a:ext>
                  </a:extLst>
                </p:cNvPr>
                <p:cNvPicPr/>
                <p:nvPr/>
              </p:nvPicPr>
              <p:blipFill>
                <a:blip r:embed="rId127"/>
                <a:stretch>
                  <a:fillRect/>
                </a:stretch>
              </p:blipFill>
              <p:spPr>
                <a:xfrm>
                  <a:off x="6329998" y="4134383"/>
                  <a:ext cx="1944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4" name="Ink 53">
                  <a:extLst>
                    <a:ext uri="{FF2B5EF4-FFF2-40B4-BE49-F238E27FC236}">
                      <a16:creationId xmlns:a16="http://schemas.microsoft.com/office/drawing/2014/main" id="{D5E3E0DB-CE6D-7508-A2A3-579C30FC1D44}"/>
                    </a:ext>
                  </a:extLst>
                </p14:cNvPr>
                <p14:cNvContentPartPr/>
                <p14:nvPr/>
              </p14:nvContentPartPr>
              <p14:xfrm>
                <a:off x="6653278" y="4042943"/>
                <a:ext cx="105840" cy="262440"/>
              </p14:xfrm>
            </p:contentPart>
          </mc:Choice>
          <mc:Fallback>
            <p:pic>
              <p:nvPicPr>
                <p:cNvPr id="54" name="Ink 53">
                  <a:extLst>
                    <a:ext uri="{FF2B5EF4-FFF2-40B4-BE49-F238E27FC236}">
                      <a16:creationId xmlns:a16="http://schemas.microsoft.com/office/drawing/2014/main" id="{D5E3E0DB-CE6D-7508-A2A3-579C30FC1D44}"/>
                    </a:ext>
                  </a:extLst>
                </p:cNvPr>
                <p:cNvPicPr/>
                <p:nvPr/>
              </p:nvPicPr>
              <p:blipFill>
                <a:blip r:embed="rId129"/>
                <a:stretch>
                  <a:fillRect/>
                </a:stretch>
              </p:blipFill>
              <p:spPr>
                <a:xfrm>
                  <a:off x="6644638" y="4033943"/>
                  <a:ext cx="1234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5" name="Ink 54">
                  <a:extLst>
                    <a:ext uri="{FF2B5EF4-FFF2-40B4-BE49-F238E27FC236}">
                      <a16:creationId xmlns:a16="http://schemas.microsoft.com/office/drawing/2014/main" id="{3D5E27B8-ECD5-B4C4-BFE1-E7FAA57601C1}"/>
                    </a:ext>
                  </a:extLst>
                </p14:cNvPr>
                <p14:cNvContentPartPr/>
                <p14:nvPr/>
              </p14:nvContentPartPr>
              <p14:xfrm>
                <a:off x="6786838" y="4191623"/>
                <a:ext cx="19080" cy="59040"/>
              </p14:xfrm>
            </p:contentPart>
          </mc:Choice>
          <mc:Fallback>
            <p:pic>
              <p:nvPicPr>
                <p:cNvPr id="55" name="Ink 54">
                  <a:extLst>
                    <a:ext uri="{FF2B5EF4-FFF2-40B4-BE49-F238E27FC236}">
                      <a16:creationId xmlns:a16="http://schemas.microsoft.com/office/drawing/2014/main" id="{3D5E27B8-ECD5-B4C4-BFE1-E7FAA57601C1}"/>
                    </a:ext>
                  </a:extLst>
                </p:cNvPr>
                <p:cNvPicPr/>
                <p:nvPr/>
              </p:nvPicPr>
              <p:blipFill>
                <a:blip r:embed="rId131"/>
                <a:stretch>
                  <a:fillRect/>
                </a:stretch>
              </p:blipFill>
              <p:spPr>
                <a:xfrm>
                  <a:off x="6778198" y="4182623"/>
                  <a:ext cx="367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6" name="Ink 55">
                  <a:extLst>
                    <a:ext uri="{FF2B5EF4-FFF2-40B4-BE49-F238E27FC236}">
                      <a16:creationId xmlns:a16="http://schemas.microsoft.com/office/drawing/2014/main" id="{11FB9846-0AA7-4301-D025-2796237E5774}"/>
                    </a:ext>
                  </a:extLst>
                </p14:cNvPr>
                <p14:cNvContentPartPr/>
                <p14:nvPr/>
              </p14:nvContentPartPr>
              <p14:xfrm>
                <a:off x="6845158" y="4067063"/>
                <a:ext cx="360" cy="16560"/>
              </p14:xfrm>
            </p:contentPart>
          </mc:Choice>
          <mc:Fallback>
            <p:pic>
              <p:nvPicPr>
                <p:cNvPr id="56" name="Ink 55">
                  <a:extLst>
                    <a:ext uri="{FF2B5EF4-FFF2-40B4-BE49-F238E27FC236}">
                      <a16:creationId xmlns:a16="http://schemas.microsoft.com/office/drawing/2014/main" id="{11FB9846-0AA7-4301-D025-2796237E5774}"/>
                    </a:ext>
                  </a:extLst>
                </p:cNvPr>
                <p:cNvPicPr/>
                <p:nvPr/>
              </p:nvPicPr>
              <p:blipFill>
                <a:blip r:embed="rId133"/>
                <a:stretch>
                  <a:fillRect/>
                </a:stretch>
              </p:blipFill>
              <p:spPr>
                <a:xfrm>
                  <a:off x="6836518" y="4058423"/>
                  <a:ext cx="180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7" name="Ink 56">
                  <a:extLst>
                    <a:ext uri="{FF2B5EF4-FFF2-40B4-BE49-F238E27FC236}">
                      <a16:creationId xmlns:a16="http://schemas.microsoft.com/office/drawing/2014/main" id="{FCABB5AE-21AB-CB9C-E381-6B6CA53E7072}"/>
                    </a:ext>
                  </a:extLst>
                </p14:cNvPr>
                <p14:cNvContentPartPr/>
                <p14:nvPr/>
              </p14:nvContentPartPr>
              <p14:xfrm>
                <a:off x="6870358" y="4065623"/>
                <a:ext cx="133200" cy="213480"/>
              </p14:xfrm>
            </p:contentPart>
          </mc:Choice>
          <mc:Fallback>
            <p:pic>
              <p:nvPicPr>
                <p:cNvPr id="57" name="Ink 56">
                  <a:extLst>
                    <a:ext uri="{FF2B5EF4-FFF2-40B4-BE49-F238E27FC236}">
                      <a16:creationId xmlns:a16="http://schemas.microsoft.com/office/drawing/2014/main" id="{FCABB5AE-21AB-CB9C-E381-6B6CA53E7072}"/>
                    </a:ext>
                  </a:extLst>
                </p:cNvPr>
                <p:cNvPicPr/>
                <p:nvPr/>
              </p:nvPicPr>
              <p:blipFill>
                <a:blip r:embed="rId135"/>
                <a:stretch>
                  <a:fillRect/>
                </a:stretch>
              </p:blipFill>
              <p:spPr>
                <a:xfrm>
                  <a:off x="6861718" y="4056623"/>
                  <a:ext cx="1508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4" name="Ink 73">
                  <a:extLst>
                    <a:ext uri="{FF2B5EF4-FFF2-40B4-BE49-F238E27FC236}">
                      <a16:creationId xmlns:a16="http://schemas.microsoft.com/office/drawing/2014/main" id="{4EC6FA3B-3241-8CA7-615E-8AB12A5682F1}"/>
                    </a:ext>
                  </a:extLst>
                </p14:cNvPr>
                <p14:cNvContentPartPr/>
                <p14:nvPr/>
              </p14:nvContentPartPr>
              <p14:xfrm>
                <a:off x="1916038" y="3286583"/>
                <a:ext cx="1382400" cy="646560"/>
              </p14:xfrm>
            </p:contentPart>
          </mc:Choice>
          <mc:Fallback>
            <p:pic>
              <p:nvPicPr>
                <p:cNvPr id="74" name="Ink 73">
                  <a:extLst>
                    <a:ext uri="{FF2B5EF4-FFF2-40B4-BE49-F238E27FC236}">
                      <a16:creationId xmlns:a16="http://schemas.microsoft.com/office/drawing/2014/main" id="{4EC6FA3B-3241-8CA7-615E-8AB12A5682F1}"/>
                    </a:ext>
                  </a:extLst>
                </p:cNvPr>
                <p:cNvPicPr/>
                <p:nvPr/>
              </p:nvPicPr>
              <p:blipFill>
                <a:blip r:embed="rId137"/>
                <a:stretch>
                  <a:fillRect/>
                </a:stretch>
              </p:blipFill>
              <p:spPr>
                <a:xfrm>
                  <a:off x="1907398" y="3277943"/>
                  <a:ext cx="140004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5" name="Ink 74">
                  <a:extLst>
                    <a:ext uri="{FF2B5EF4-FFF2-40B4-BE49-F238E27FC236}">
                      <a16:creationId xmlns:a16="http://schemas.microsoft.com/office/drawing/2014/main" id="{AFD43495-20F7-64DA-8DD2-879708CFDBA2}"/>
                    </a:ext>
                  </a:extLst>
                </p14:cNvPr>
                <p14:cNvContentPartPr/>
                <p14:nvPr/>
              </p14:nvContentPartPr>
              <p14:xfrm>
                <a:off x="3199078" y="3902183"/>
                <a:ext cx="148680" cy="56520"/>
              </p14:xfrm>
            </p:contentPart>
          </mc:Choice>
          <mc:Fallback>
            <p:pic>
              <p:nvPicPr>
                <p:cNvPr id="75" name="Ink 74">
                  <a:extLst>
                    <a:ext uri="{FF2B5EF4-FFF2-40B4-BE49-F238E27FC236}">
                      <a16:creationId xmlns:a16="http://schemas.microsoft.com/office/drawing/2014/main" id="{AFD43495-20F7-64DA-8DD2-879708CFDBA2}"/>
                    </a:ext>
                  </a:extLst>
                </p:cNvPr>
                <p:cNvPicPr/>
                <p:nvPr/>
              </p:nvPicPr>
              <p:blipFill>
                <a:blip r:embed="rId139"/>
                <a:stretch>
                  <a:fillRect/>
                </a:stretch>
              </p:blipFill>
              <p:spPr>
                <a:xfrm>
                  <a:off x="3190438" y="3893543"/>
                  <a:ext cx="1663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6" name="Ink 75">
                  <a:extLst>
                    <a:ext uri="{FF2B5EF4-FFF2-40B4-BE49-F238E27FC236}">
                      <a16:creationId xmlns:a16="http://schemas.microsoft.com/office/drawing/2014/main" id="{70B5D148-6B28-9937-CF6E-E4994EDD0417}"/>
                    </a:ext>
                  </a:extLst>
                </p14:cNvPr>
                <p14:cNvContentPartPr/>
                <p14:nvPr/>
              </p14:nvContentPartPr>
              <p14:xfrm>
                <a:off x="3169558" y="3488543"/>
                <a:ext cx="95760" cy="120960"/>
              </p14:xfrm>
            </p:contentPart>
          </mc:Choice>
          <mc:Fallback>
            <p:pic>
              <p:nvPicPr>
                <p:cNvPr id="76" name="Ink 75">
                  <a:extLst>
                    <a:ext uri="{FF2B5EF4-FFF2-40B4-BE49-F238E27FC236}">
                      <a16:creationId xmlns:a16="http://schemas.microsoft.com/office/drawing/2014/main" id="{70B5D148-6B28-9937-CF6E-E4994EDD0417}"/>
                    </a:ext>
                  </a:extLst>
                </p:cNvPr>
                <p:cNvPicPr/>
                <p:nvPr/>
              </p:nvPicPr>
              <p:blipFill>
                <a:blip r:embed="rId141"/>
                <a:stretch>
                  <a:fillRect/>
                </a:stretch>
              </p:blipFill>
              <p:spPr>
                <a:xfrm>
                  <a:off x="3160918" y="3479903"/>
                  <a:ext cx="1134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7" name="Ink 76">
                  <a:extLst>
                    <a:ext uri="{FF2B5EF4-FFF2-40B4-BE49-F238E27FC236}">
                      <a16:creationId xmlns:a16="http://schemas.microsoft.com/office/drawing/2014/main" id="{77171AFA-9C75-30E8-88FB-9821B13E89A1}"/>
                    </a:ext>
                  </a:extLst>
                </p14:cNvPr>
                <p14:cNvContentPartPr/>
                <p14:nvPr/>
              </p14:nvContentPartPr>
              <p14:xfrm>
                <a:off x="3339838" y="3325463"/>
                <a:ext cx="104400" cy="261720"/>
              </p14:xfrm>
            </p:contentPart>
          </mc:Choice>
          <mc:Fallback>
            <p:pic>
              <p:nvPicPr>
                <p:cNvPr id="77" name="Ink 76">
                  <a:extLst>
                    <a:ext uri="{FF2B5EF4-FFF2-40B4-BE49-F238E27FC236}">
                      <a16:creationId xmlns:a16="http://schemas.microsoft.com/office/drawing/2014/main" id="{77171AFA-9C75-30E8-88FB-9821B13E89A1}"/>
                    </a:ext>
                  </a:extLst>
                </p:cNvPr>
                <p:cNvPicPr/>
                <p:nvPr/>
              </p:nvPicPr>
              <p:blipFill>
                <a:blip r:embed="rId143"/>
                <a:stretch>
                  <a:fillRect/>
                </a:stretch>
              </p:blipFill>
              <p:spPr>
                <a:xfrm>
                  <a:off x="3331198" y="3316463"/>
                  <a:ext cx="12204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8" name="Ink 77">
                  <a:extLst>
                    <a:ext uri="{FF2B5EF4-FFF2-40B4-BE49-F238E27FC236}">
                      <a16:creationId xmlns:a16="http://schemas.microsoft.com/office/drawing/2014/main" id="{9D1D3A21-8045-263F-102D-E1ADD58CA969}"/>
                    </a:ext>
                  </a:extLst>
                </p14:cNvPr>
                <p14:cNvContentPartPr/>
                <p14:nvPr/>
              </p14:nvContentPartPr>
              <p14:xfrm>
                <a:off x="3338038" y="3510503"/>
                <a:ext cx="90000" cy="9000"/>
              </p14:xfrm>
            </p:contentPart>
          </mc:Choice>
          <mc:Fallback>
            <p:pic>
              <p:nvPicPr>
                <p:cNvPr id="78" name="Ink 77">
                  <a:extLst>
                    <a:ext uri="{FF2B5EF4-FFF2-40B4-BE49-F238E27FC236}">
                      <a16:creationId xmlns:a16="http://schemas.microsoft.com/office/drawing/2014/main" id="{9D1D3A21-8045-263F-102D-E1ADD58CA969}"/>
                    </a:ext>
                  </a:extLst>
                </p:cNvPr>
                <p:cNvPicPr/>
                <p:nvPr/>
              </p:nvPicPr>
              <p:blipFill>
                <a:blip r:embed="rId145"/>
                <a:stretch>
                  <a:fillRect/>
                </a:stretch>
              </p:blipFill>
              <p:spPr>
                <a:xfrm>
                  <a:off x="3329038" y="3501503"/>
                  <a:ext cx="1076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9" name="Ink 78">
                  <a:extLst>
                    <a:ext uri="{FF2B5EF4-FFF2-40B4-BE49-F238E27FC236}">
                      <a16:creationId xmlns:a16="http://schemas.microsoft.com/office/drawing/2014/main" id="{0F7A18BB-3525-3119-90C1-8EF26C87915A}"/>
                    </a:ext>
                  </a:extLst>
                </p14:cNvPr>
                <p14:cNvContentPartPr/>
                <p14:nvPr/>
              </p14:nvContentPartPr>
              <p14:xfrm>
                <a:off x="3669598" y="3465503"/>
                <a:ext cx="38880" cy="95760"/>
              </p14:xfrm>
            </p:contentPart>
          </mc:Choice>
          <mc:Fallback>
            <p:pic>
              <p:nvPicPr>
                <p:cNvPr id="79" name="Ink 78">
                  <a:extLst>
                    <a:ext uri="{FF2B5EF4-FFF2-40B4-BE49-F238E27FC236}">
                      <a16:creationId xmlns:a16="http://schemas.microsoft.com/office/drawing/2014/main" id="{0F7A18BB-3525-3119-90C1-8EF26C87915A}"/>
                    </a:ext>
                  </a:extLst>
                </p:cNvPr>
                <p:cNvPicPr/>
                <p:nvPr/>
              </p:nvPicPr>
              <p:blipFill>
                <a:blip r:embed="rId147"/>
                <a:stretch>
                  <a:fillRect/>
                </a:stretch>
              </p:blipFill>
              <p:spPr>
                <a:xfrm>
                  <a:off x="3660598" y="3456863"/>
                  <a:ext cx="565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0" name="Ink 79">
                  <a:extLst>
                    <a:ext uri="{FF2B5EF4-FFF2-40B4-BE49-F238E27FC236}">
                      <a16:creationId xmlns:a16="http://schemas.microsoft.com/office/drawing/2014/main" id="{9DDA6DEE-DF0D-3E80-8CEA-0D6FF0D5BDAA}"/>
                    </a:ext>
                  </a:extLst>
                </p14:cNvPr>
                <p14:cNvContentPartPr/>
                <p14:nvPr/>
              </p14:nvContentPartPr>
              <p14:xfrm>
                <a:off x="3785158" y="3441023"/>
                <a:ext cx="144000" cy="92520"/>
              </p14:xfrm>
            </p:contentPart>
          </mc:Choice>
          <mc:Fallback>
            <p:pic>
              <p:nvPicPr>
                <p:cNvPr id="80" name="Ink 79">
                  <a:extLst>
                    <a:ext uri="{FF2B5EF4-FFF2-40B4-BE49-F238E27FC236}">
                      <a16:creationId xmlns:a16="http://schemas.microsoft.com/office/drawing/2014/main" id="{9DDA6DEE-DF0D-3E80-8CEA-0D6FF0D5BDAA}"/>
                    </a:ext>
                  </a:extLst>
                </p:cNvPr>
                <p:cNvPicPr/>
                <p:nvPr/>
              </p:nvPicPr>
              <p:blipFill>
                <a:blip r:embed="rId149"/>
                <a:stretch>
                  <a:fillRect/>
                </a:stretch>
              </p:blipFill>
              <p:spPr>
                <a:xfrm>
                  <a:off x="3776518" y="3432383"/>
                  <a:ext cx="1616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1" name="Ink 80">
                  <a:extLst>
                    <a:ext uri="{FF2B5EF4-FFF2-40B4-BE49-F238E27FC236}">
                      <a16:creationId xmlns:a16="http://schemas.microsoft.com/office/drawing/2014/main" id="{8F4FC4D8-CB7D-A0DC-C7BC-22B691781A74}"/>
                    </a:ext>
                  </a:extLst>
                </p14:cNvPr>
                <p14:cNvContentPartPr/>
                <p14:nvPr/>
              </p14:nvContentPartPr>
              <p14:xfrm>
                <a:off x="3978838" y="3420503"/>
                <a:ext cx="78120" cy="109440"/>
              </p14:xfrm>
            </p:contentPart>
          </mc:Choice>
          <mc:Fallback>
            <p:pic>
              <p:nvPicPr>
                <p:cNvPr id="81" name="Ink 80">
                  <a:extLst>
                    <a:ext uri="{FF2B5EF4-FFF2-40B4-BE49-F238E27FC236}">
                      <a16:creationId xmlns:a16="http://schemas.microsoft.com/office/drawing/2014/main" id="{8F4FC4D8-CB7D-A0DC-C7BC-22B691781A74}"/>
                    </a:ext>
                  </a:extLst>
                </p:cNvPr>
                <p:cNvPicPr/>
                <p:nvPr/>
              </p:nvPicPr>
              <p:blipFill>
                <a:blip r:embed="rId151"/>
                <a:stretch>
                  <a:fillRect/>
                </a:stretch>
              </p:blipFill>
              <p:spPr>
                <a:xfrm>
                  <a:off x="3969838" y="3411863"/>
                  <a:ext cx="957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2" name="Ink 81">
                  <a:extLst>
                    <a:ext uri="{FF2B5EF4-FFF2-40B4-BE49-F238E27FC236}">
                      <a16:creationId xmlns:a16="http://schemas.microsoft.com/office/drawing/2014/main" id="{B24F2D04-A63D-4C30-28BE-D94CEEE64FF4}"/>
                    </a:ext>
                  </a:extLst>
                </p14:cNvPr>
                <p14:cNvContentPartPr/>
                <p14:nvPr/>
              </p14:nvContentPartPr>
              <p14:xfrm>
                <a:off x="4132558" y="3437783"/>
                <a:ext cx="138600" cy="69120"/>
              </p14:xfrm>
            </p:contentPart>
          </mc:Choice>
          <mc:Fallback>
            <p:pic>
              <p:nvPicPr>
                <p:cNvPr id="82" name="Ink 81">
                  <a:extLst>
                    <a:ext uri="{FF2B5EF4-FFF2-40B4-BE49-F238E27FC236}">
                      <a16:creationId xmlns:a16="http://schemas.microsoft.com/office/drawing/2014/main" id="{B24F2D04-A63D-4C30-28BE-D94CEEE64FF4}"/>
                    </a:ext>
                  </a:extLst>
                </p:cNvPr>
                <p:cNvPicPr/>
                <p:nvPr/>
              </p:nvPicPr>
              <p:blipFill>
                <a:blip r:embed="rId153"/>
                <a:stretch>
                  <a:fillRect/>
                </a:stretch>
              </p:blipFill>
              <p:spPr>
                <a:xfrm>
                  <a:off x="4123918" y="3428783"/>
                  <a:ext cx="1562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3" name="Ink 82">
                  <a:extLst>
                    <a:ext uri="{FF2B5EF4-FFF2-40B4-BE49-F238E27FC236}">
                      <a16:creationId xmlns:a16="http://schemas.microsoft.com/office/drawing/2014/main" id="{71FFC754-E3EC-D501-1F79-79C16F340F81}"/>
                    </a:ext>
                  </a:extLst>
                </p14:cNvPr>
                <p14:cNvContentPartPr/>
                <p14:nvPr/>
              </p14:nvContentPartPr>
              <p14:xfrm>
                <a:off x="4271158" y="3344183"/>
                <a:ext cx="26280" cy="108360"/>
              </p14:xfrm>
            </p:contentPart>
          </mc:Choice>
          <mc:Fallback>
            <p:pic>
              <p:nvPicPr>
                <p:cNvPr id="83" name="Ink 82">
                  <a:extLst>
                    <a:ext uri="{FF2B5EF4-FFF2-40B4-BE49-F238E27FC236}">
                      <a16:creationId xmlns:a16="http://schemas.microsoft.com/office/drawing/2014/main" id="{71FFC754-E3EC-D501-1F79-79C16F340F81}"/>
                    </a:ext>
                  </a:extLst>
                </p:cNvPr>
                <p:cNvPicPr/>
                <p:nvPr/>
              </p:nvPicPr>
              <p:blipFill>
                <a:blip r:embed="rId155"/>
                <a:stretch>
                  <a:fillRect/>
                </a:stretch>
              </p:blipFill>
              <p:spPr>
                <a:xfrm>
                  <a:off x="4262158" y="3335543"/>
                  <a:ext cx="439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4" name="Ink 83">
                  <a:extLst>
                    <a:ext uri="{FF2B5EF4-FFF2-40B4-BE49-F238E27FC236}">
                      <a16:creationId xmlns:a16="http://schemas.microsoft.com/office/drawing/2014/main" id="{D16C1342-BA4A-EE2D-0D8E-74002D1A501E}"/>
                    </a:ext>
                  </a:extLst>
                </p14:cNvPr>
                <p14:cNvContentPartPr/>
                <p14:nvPr/>
              </p14:nvContentPartPr>
              <p14:xfrm>
                <a:off x="4331638" y="3365063"/>
                <a:ext cx="170280" cy="117720"/>
              </p14:xfrm>
            </p:contentPart>
          </mc:Choice>
          <mc:Fallback>
            <p:pic>
              <p:nvPicPr>
                <p:cNvPr id="84" name="Ink 83">
                  <a:extLst>
                    <a:ext uri="{FF2B5EF4-FFF2-40B4-BE49-F238E27FC236}">
                      <a16:creationId xmlns:a16="http://schemas.microsoft.com/office/drawing/2014/main" id="{D16C1342-BA4A-EE2D-0D8E-74002D1A501E}"/>
                    </a:ext>
                  </a:extLst>
                </p:cNvPr>
                <p:cNvPicPr/>
                <p:nvPr/>
              </p:nvPicPr>
              <p:blipFill>
                <a:blip r:embed="rId157"/>
                <a:stretch>
                  <a:fillRect/>
                </a:stretch>
              </p:blipFill>
              <p:spPr>
                <a:xfrm>
                  <a:off x="4322638" y="3356423"/>
                  <a:ext cx="1879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5" name="Ink 84">
                  <a:extLst>
                    <a:ext uri="{FF2B5EF4-FFF2-40B4-BE49-F238E27FC236}">
                      <a16:creationId xmlns:a16="http://schemas.microsoft.com/office/drawing/2014/main" id="{4A41A0CF-7CDB-C76F-0608-5EACC4849ADC}"/>
                    </a:ext>
                  </a:extLst>
                </p14:cNvPr>
                <p14:cNvContentPartPr/>
                <p14:nvPr/>
              </p14:nvContentPartPr>
              <p14:xfrm>
                <a:off x="4769758" y="3359303"/>
                <a:ext cx="145080" cy="118800"/>
              </p14:xfrm>
            </p:contentPart>
          </mc:Choice>
          <mc:Fallback>
            <p:pic>
              <p:nvPicPr>
                <p:cNvPr id="85" name="Ink 84">
                  <a:extLst>
                    <a:ext uri="{FF2B5EF4-FFF2-40B4-BE49-F238E27FC236}">
                      <a16:creationId xmlns:a16="http://schemas.microsoft.com/office/drawing/2014/main" id="{4A41A0CF-7CDB-C76F-0608-5EACC4849ADC}"/>
                    </a:ext>
                  </a:extLst>
                </p:cNvPr>
                <p:cNvPicPr/>
                <p:nvPr/>
              </p:nvPicPr>
              <p:blipFill>
                <a:blip r:embed="rId159"/>
                <a:stretch>
                  <a:fillRect/>
                </a:stretch>
              </p:blipFill>
              <p:spPr>
                <a:xfrm>
                  <a:off x="4761118" y="3350663"/>
                  <a:ext cx="1627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6" name="Ink 85">
                  <a:extLst>
                    <a:ext uri="{FF2B5EF4-FFF2-40B4-BE49-F238E27FC236}">
                      <a16:creationId xmlns:a16="http://schemas.microsoft.com/office/drawing/2014/main" id="{4F708535-5892-EA11-3D1F-364E2AB823C3}"/>
                    </a:ext>
                  </a:extLst>
                </p14:cNvPr>
                <p14:cNvContentPartPr/>
                <p14:nvPr/>
              </p14:nvContentPartPr>
              <p14:xfrm>
                <a:off x="4990078" y="3366143"/>
                <a:ext cx="201600" cy="95040"/>
              </p14:xfrm>
            </p:contentPart>
          </mc:Choice>
          <mc:Fallback>
            <p:pic>
              <p:nvPicPr>
                <p:cNvPr id="86" name="Ink 85">
                  <a:extLst>
                    <a:ext uri="{FF2B5EF4-FFF2-40B4-BE49-F238E27FC236}">
                      <a16:creationId xmlns:a16="http://schemas.microsoft.com/office/drawing/2014/main" id="{4F708535-5892-EA11-3D1F-364E2AB823C3}"/>
                    </a:ext>
                  </a:extLst>
                </p:cNvPr>
                <p:cNvPicPr/>
                <p:nvPr/>
              </p:nvPicPr>
              <p:blipFill>
                <a:blip r:embed="rId161"/>
                <a:stretch>
                  <a:fillRect/>
                </a:stretch>
              </p:blipFill>
              <p:spPr>
                <a:xfrm>
                  <a:off x="4981438" y="3357143"/>
                  <a:ext cx="2192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7" name="Ink 86">
                  <a:extLst>
                    <a:ext uri="{FF2B5EF4-FFF2-40B4-BE49-F238E27FC236}">
                      <a16:creationId xmlns:a16="http://schemas.microsoft.com/office/drawing/2014/main" id="{FB07C54C-5686-CB0D-302C-DFDD9DC9CB45}"/>
                    </a:ext>
                  </a:extLst>
                </p14:cNvPr>
                <p14:cNvContentPartPr/>
                <p14:nvPr/>
              </p14:nvContentPartPr>
              <p14:xfrm>
                <a:off x="5468518" y="3371903"/>
                <a:ext cx="56880" cy="3960"/>
              </p14:xfrm>
            </p:contentPart>
          </mc:Choice>
          <mc:Fallback>
            <p:pic>
              <p:nvPicPr>
                <p:cNvPr id="87" name="Ink 86">
                  <a:extLst>
                    <a:ext uri="{FF2B5EF4-FFF2-40B4-BE49-F238E27FC236}">
                      <a16:creationId xmlns:a16="http://schemas.microsoft.com/office/drawing/2014/main" id="{FB07C54C-5686-CB0D-302C-DFDD9DC9CB45}"/>
                    </a:ext>
                  </a:extLst>
                </p:cNvPr>
                <p:cNvPicPr/>
                <p:nvPr/>
              </p:nvPicPr>
              <p:blipFill>
                <a:blip r:embed="rId163"/>
                <a:stretch>
                  <a:fillRect/>
                </a:stretch>
              </p:blipFill>
              <p:spPr>
                <a:xfrm>
                  <a:off x="5459518" y="3362903"/>
                  <a:ext cx="745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8" name="Ink 87">
                  <a:extLst>
                    <a:ext uri="{FF2B5EF4-FFF2-40B4-BE49-F238E27FC236}">
                      <a16:creationId xmlns:a16="http://schemas.microsoft.com/office/drawing/2014/main" id="{3D67AFE7-936A-488C-B76B-8657ACF24E44}"/>
                    </a:ext>
                  </a:extLst>
                </p14:cNvPr>
                <p14:cNvContentPartPr/>
                <p14:nvPr/>
              </p14:nvContentPartPr>
              <p14:xfrm>
                <a:off x="5636638" y="3355343"/>
                <a:ext cx="69840" cy="14400"/>
              </p14:xfrm>
            </p:contentPart>
          </mc:Choice>
          <mc:Fallback>
            <p:pic>
              <p:nvPicPr>
                <p:cNvPr id="88" name="Ink 87">
                  <a:extLst>
                    <a:ext uri="{FF2B5EF4-FFF2-40B4-BE49-F238E27FC236}">
                      <a16:creationId xmlns:a16="http://schemas.microsoft.com/office/drawing/2014/main" id="{3D67AFE7-936A-488C-B76B-8657ACF24E44}"/>
                    </a:ext>
                  </a:extLst>
                </p:cNvPr>
                <p:cNvPicPr/>
                <p:nvPr/>
              </p:nvPicPr>
              <p:blipFill>
                <a:blip r:embed="rId165"/>
                <a:stretch>
                  <a:fillRect/>
                </a:stretch>
              </p:blipFill>
              <p:spPr>
                <a:xfrm>
                  <a:off x="5627638" y="3346703"/>
                  <a:ext cx="874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89" name="Ink 88">
                  <a:extLst>
                    <a:ext uri="{FF2B5EF4-FFF2-40B4-BE49-F238E27FC236}">
                      <a16:creationId xmlns:a16="http://schemas.microsoft.com/office/drawing/2014/main" id="{E0215842-A0BE-E87C-2577-40490FD0F611}"/>
                    </a:ext>
                  </a:extLst>
                </p14:cNvPr>
                <p14:cNvContentPartPr/>
                <p14:nvPr/>
              </p14:nvContentPartPr>
              <p14:xfrm>
                <a:off x="5855518" y="3288023"/>
                <a:ext cx="241560" cy="111240"/>
              </p14:xfrm>
            </p:contentPart>
          </mc:Choice>
          <mc:Fallback>
            <p:pic>
              <p:nvPicPr>
                <p:cNvPr id="89" name="Ink 88">
                  <a:extLst>
                    <a:ext uri="{FF2B5EF4-FFF2-40B4-BE49-F238E27FC236}">
                      <a16:creationId xmlns:a16="http://schemas.microsoft.com/office/drawing/2014/main" id="{E0215842-A0BE-E87C-2577-40490FD0F611}"/>
                    </a:ext>
                  </a:extLst>
                </p:cNvPr>
                <p:cNvPicPr/>
                <p:nvPr/>
              </p:nvPicPr>
              <p:blipFill>
                <a:blip r:embed="rId167"/>
                <a:stretch>
                  <a:fillRect/>
                </a:stretch>
              </p:blipFill>
              <p:spPr>
                <a:xfrm>
                  <a:off x="5846518" y="3279023"/>
                  <a:ext cx="2592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0" name="Ink 89">
                  <a:extLst>
                    <a:ext uri="{FF2B5EF4-FFF2-40B4-BE49-F238E27FC236}">
                      <a16:creationId xmlns:a16="http://schemas.microsoft.com/office/drawing/2014/main" id="{57833EDE-D6DA-BDB7-6CBD-08519C9D2EF7}"/>
                    </a:ext>
                  </a:extLst>
                </p14:cNvPr>
                <p14:cNvContentPartPr/>
                <p14:nvPr/>
              </p14:nvContentPartPr>
              <p14:xfrm>
                <a:off x="6376078" y="3231863"/>
                <a:ext cx="158400" cy="155880"/>
              </p14:xfrm>
            </p:contentPart>
          </mc:Choice>
          <mc:Fallback>
            <p:pic>
              <p:nvPicPr>
                <p:cNvPr id="90" name="Ink 89">
                  <a:extLst>
                    <a:ext uri="{FF2B5EF4-FFF2-40B4-BE49-F238E27FC236}">
                      <a16:creationId xmlns:a16="http://schemas.microsoft.com/office/drawing/2014/main" id="{57833EDE-D6DA-BDB7-6CBD-08519C9D2EF7}"/>
                    </a:ext>
                  </a:extLst>
                </p:cNvPr>
                <p:cNvPicPr/>
                <p:nvPr/>
              </p:nvPicPr>
              <p:blipFill>
                <a:blip r:embed="rId169"/>
                <a:stretch>
                  <a:fillRect/>
                </a:stretch>
              </p:blipFill>
              <p:spPr>
                <a:xfrm>
                  <a:off x="6367078" y="3222863"/>
                  <a:ext cx="1760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1" name="Ink 90">
                  <a:extLst>
                    <a:ext uri="{FF2B5EF4-FFF2-40B4-BE49-F238E27FC236}">
                      <a16:creationId xmlns:a16="http://schemas.microsoft.com/office/drawing/2014/main" id="{50DEEE3A-7986-0C3C-EDF0-550171D1CB2C}"/>
                    </a:ext>
                  </a:extLst>
                </p14:cNvPr>
                <p14:cNvContentPartPr/>
                <p14:nvPr/>
              </p14:nvContentPartPr>
              <p14:xfrm>
                <a:off x="6626998" y="3246623"/>
                <a:ext cx="93240" cy="147600"/>
              </p14:xfrm>
            </p:contentPart>
          </mc:Choice>
          <mc:Fallback>
            <p:pic>
              <p:nvPicPr>
                <p:cNvPr id="91" name="Ink 90">
                  <a:extLst>
                    <a:ext uri="{FF2B5EF4-FFF2-40B4-BE49-F238E27FC236}">
                      <a16:creationId xmlns:a16="http://schemas.microsoft.com/office/drawing/2014/main" id="{50DEEE3A-7986-0C3C-EDF0-550171D1CB2C}"/>
                    </a:ext>
                  </a:extLst>
                </p:cNvPr>
                <p:cNvPicPr/>
                <p:nvPr/>
              </p:nvPicPr>
              <p:blipFill>
                <a:blip r:embed="rId171"/>
                <a:stretch>
                  <a:fillRect/>
                </a:stretch>
              </p:blipFill>
              <p:spPr>
                <a:xfrm>
                  <a:off x="6618358" y="3237623"/>
                  <a:ext cx="110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2" name="Ink 91">
                  <a:extLst>
                    <a:ext uri="{FF2B5EF4-FFF2-40B4-BE49-F238E27FC236}">
                      <a16:creationId xmlns:a16="http://schemas.microsoft.com/office/drawing/2014/main" id="{541588DD-C549-A6B4-50C5-FF11F2F76ACA}"/>
                    </a:ext>
                  </a:extLst>
                </p14:cNvPr>
                <p14:cNvContentPartPr/>
                <p14:nvPr/>
              </p14:nvContentPartPr>
              <p14:xfrm>
                <a:off x="6825718" y="3187583"/>
                <a:ext cx="63000" cy="189720"/>
              </p14:xfrm>
            </p:contentPart>
          </mc:Choice>
          <mc:Fallback>
            <p:pic>
              <p:nvPicPr>
                <p:cNvPr id="92" name="Ink 91">
                  <a:extLst>
                    <a:ext uri="{FF2B5EF4-FFF2-40B4-BE49-F238E27FC236}">
                      <a16:creationId xmlns:a16="http://schemas.microsoft.com/office/drawing/2014/main" id="{541588DD-C549-A6B4-50C5-FF11F2F76ACA}"/>
                    </a:ext>
                  </a:extLst>
                </p:cNvPr>
                <p:cNvPicPr/>
                <p:nvPr/>
              </p:nvPicPr>
              <p:blipFill>
                <a:blip r:embed="rId173"/>
                <a:stretch>
                  <a:fillRect/>
                </a:stretch>
              </p:blipFill>
              <p:spPr>
                <a:xfrm>
                  <a:off x="6817078" y="3178943"/>
                  <a:ext cx="806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3" name="Ink 92">
                  <a:extLst>
                    <a:ext uri="{FF2B5EF4-FFF2-40B4-BE49-F238E27FC236}">
                      <a16:creationId xmlns:a16="http://schemas.microsoft.com/office/drawing/2014/main" id="{0B21C993-8EE0-262B-F799-D66D0CD6780D}"/>
                    </a:ext>
                  </a:extLst>
                </p14:cNvPr>
                <p14:cNvContentPartPr/>
                <p14:nvPr/>
              </p14:nvContentPartPr>
              <p14:xfrm>
                <a:off x="6985198" y="3195503"/>
                <a:ext cx="165960" cy="169560"/>
              </p14:xfrm>
            </p:contentPart>
          </mc:Choice>
          <mc:Fallback>
            <p:pic>
              <p:nvPicPr>
                <p:cNvPr id="93" name="Ink 92">
                  <a:extLst>
                    <a:ext uri="{FF2B5EF4-FFF2-40B4-BE49-F238E27FC236}">
                      <a16:creationId xmlns:a16="http://schemas.microsoft.com/office/drawing/2014/main" id="{0B21C993-8EE0-262B-F799-D66D0CD6780D}"/>
                    </a:ext>
                  </a:extLst>
                </p:cNvPr>
                <p:cNvPicPr/>
                <p:nvPr/>
              </p:nvPicPr>
              <p:blipFill>
                <a:blip r:embed="rId175"/>
                <a:stretch>
                  <a:fillRect/>
                </a:stretch>
              </p:blipFill>
              <p:spPr>
                <a:xfrm>
                  <a:off x="6976198" y="3186863"/>
                  <a:ext cx="1836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4" name="Ink 93">
                  <a:extLst>
                    <a:ext uri="{FF2B5EF4-FFF2-40B4-BE49-F238E27FC236}">
                      <a16:creationId xmlns:a16="http://schemas.microsoft.com/office/drawing/2014/main" id="{DD0E5B12-53B6-B9B8-5503-F44B81615911}"/>
                    </a:ext>
                  </a:extLst>
                </p14:cNvPr>
                <p14:cNvContentPartPr/>
                <p14:nvPr/>
              </p14:nvContentPartPr>
              <p14:xfrm>
                <a:off x="6576238" y="3195143"/>
                <a:ext cx="98640" cy="18000"/>
              </p14:xfrm>
            </p:contentPart>
          </mc:Choice>
          <mc:Fallback>
            <p:pic>
              <p:nvPicPr>
                <p:cNvPr id="94" name="Ink 93">
                  <a:extLst>
                    <a:ext uri="{FF2B5EF4-FFF2-40B4-BE49-F238E27FC236}">
                      <a16:creationId xmlns:a16="http://schemas.microsoft.com/office/drawing/2014/main" id="{DD0E5B12-53B6-B9B8-5503-F44B81615911}"/>
                    </a:ext>
                  </a:extLst>
                </p:cNvPr>
                <p:cNvPicPr/>
                <p:nvPr/>
              </p:nvPicPr>
              <p:blipFill>
                <a:blip r:embed="rId177"/>
                <a:stretch>
                  <a:fillRect/>
                </a:stretch>
              </p:blipFill>
              <p:spPr>
                <a:xfrm>
                  <a:off x="6567238" y="3186503"/>
                  <a:ext cx="1162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 name="Ink 6">
                  <a:extLst>
                    <a:ext uri="{FF2B5EF4-FFF2-40B4-BE49-F238E27FC236}">
                      <a16:creationId xmlns:a16="http://schemas.microsoft.com/office/drawing/2014/main" id="{332BCE26-F2DA-C890-EA08-AFB513546482}"/>
                    </a:ext>
                  </a:extLst>
                </p14:cNvPr>
                <p14:cNvContentPartPr/>
                <p14:nvPr/>
              </p14:nvContentPartPr>
              <p14:xfrm>
                <a:off x="2607238" y="4960223"/>
                <a:ext cx="4190040" cy="966240"/>
              </p14:xfrm>
            </p:contentPart>
          </mc:Choice>
          <mc:Fallback>
            <p:pic>
              <p:nvPicPr>
                <p:cNvPr id="7" name="Ink 6">
                  <a:extLst>
                    <a:ext uri="{FF2B5EF4-FFF2-40B4-BE49-F238E27FC236}">
                      <a16:creationId xmlns:a16="http://schemas.microsoft.com/office/drawing/2014/main" id="{332BCE26-F2DA-C890-EA08-AFB513546482}"/>
                    </a:ext>
                  </a:extLst>
                </p:cNvPr>
                <p:cNvPicPr/>
                <p:nvPr/>
              </p:nvPicPr>
              <p:blipFill>
                <a:blip r:embed="rId179"/>
                <a:stretch>
                  <a:fillRect/>
                </a:stretch>
              </p:blipFill>
              <p:spPr>
                <a:xfrm>
                  <a:off x="2598238" y="4951583"/>
                  <a:ext cx="4207680" cy="983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8" name="Ink 7">
                  <a:extLst>
                    <a:ext uri="{FF2B5EF4-FFF2-40B4-BE49-F238E27FC236}">
                      <a16:creationId xmlns:a16="http://schemas.microsoft.com/office/drawing/2014/main" id="{70DC3827-506F-6543-BA21-EE2365B37230}"/>
                    </a:ext>
                  </a:extLst>
                </p14:cNvPr>
                <p14:cNvContentPartPr/>
                <p14:nvPr/>
              </p14:nvContentPartPr>
              <p14:xfrm>
                <a:off x="4233718" y="5319863"/>
                <a:ext cx="45000" cy="213840"/>
              </p14:xfrm>
            </p:contentPart>
          </mc:Choice>
          <mc:Fallback>
            <p:pic>
              <p:nvPicPr>
                <p:cNvPr id="8" name="Ink 7">
                  <a:extLst>
                    <a:ext uri="{FF2B5EF4-FFF2-40B4-BE49-F238E27FC236}">
                      <a16:creationId xmlns:a16="http://schemas.microsoft.com/office/drawing/2014/main" id="{70DC3827-506F-6543-BA21-EE2365B37230}"/>
                    </a:ext>
                  </a:extLst>
                </p:cNvPr>
                <p:cNvPicPr/>
                <p:nvPr/>
              </p:nvPicPr>
              <p:blipFill>
                <a:blip r:embed="rId181"/>
                <a:stretch>
                  <a:fillRect/>
                </a:stretch>
              </p:blipFill>
              <p:spPr>
                <a:xfrm>
                  <a:off x="4225078" y="5310863"/>
                  <a:ext cx="626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 name="Ink 8">
                  <a:extLst>
                    <a:ext uri="{FF2B5EF4-FFF2-40B4-BE49-F238E27FC236}">
                      <a16:creationId xmlns:a16="http://schemas.microsoft.com/office/drawing/2014/main" id="{2F3F1C6A-406B-DE67-EBD9-ECF0D3D1140E}"/>
                    </a:ext>
                  </a:extLst>
                </p14:cNvPr>
                <p14:cNvContentPartPr/>
                <p14:nvPr/>
              </p14:nvContentPartPr>
              <p14:xfrm>
                <a:off x="4203838" y="5346503"/>
                <a:ext cx="270000" cy="214560"/>
              </p14:xfrm>
            </p:contentPart>
          </mc:Choice>
          <mc:Fallback>
            <p:pic>
              <p:nvPicPr>
                <p:cNvPr id="9" name="Ink 8">
                  <a:extLst>
                    <a:ext uri="{FF2B5EF4-FFF2-40B4-BE49-F238E27FC236}">
                      <a16:creationId xmlns:a16="http://schemas.microsoft.com/office/drawing/2014/main" id="{2F3F1C6A-406B-DE67-EBD9-ECF0D3D1140E}"/>
                    </a:ext>
                  </a:extLst>
                </p:cNvPr>
                <p:cNvPicPr/>
                <p:nvPr/>
              </p:nvPicPr>
              <p:blipFill>
                <a:blip r:embed="rId183"/>
                <a:stretch>
                  <a:fillRect/>
                </a:stretch>
              </p:blipFill>
              <p:spPr>
                <a:xfrm>
                  <a:off x="4194838" y="5337503"/>
                  <a:ext cx="2876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 name="Ink 9">
                  <a:extLst>
                    <a:ext uri="{FF2B5EF4-FFF2-40B4-BE49-F238E27FC236}">
                      <a16:creationId xmlns:a16="http://schemas.microsoft.com/office/drawing/2014/main" id="{19F3BEFB-563C-E2E5-CD75-D20DE83AAE15}"/>
                    </a:ext>
                  </a:extLst>
                </p14:cNvPr>
                <p14:cNvContentPartPr/>
                <p14:nvPr/>
              </p14:nvContentPartPr>
              <p14:xfrm>
                <a:off x="4555558" y="5343623"/>
                <a:ext cx="32040" cy="194400"/>
              </p14:xfrm>
            </p:contentPart>
          </mc:Choice>
          <mc:Fallback>
            <p:pic>
              <p:nvPicPr>
                <p:cNvPr id="10" name="Ink 9">
                  <a:extLst>
                    <a:ext uri="{FF2B5EF4-FFF2-40B4-BE49-F238E27FC236}">
                      <a16:creationId xmlns:a16="http://schemas.microsoft.com/office/drawing/2014/main" id="{19F3BEFB-563C-E2E5-CD75-D20DE83AAE15}"/>
                    </a:ext>
                  </a:extLst>
                </p:cNvPr>
                <p:cNvPicPr/>
                <p:nvPr/>
              </p:nvPicPr>
              <p:blipFill>
                <a:blip r:embed="rId185"/>
                <a:stretch>
                  <a:fillRect/>
                </a:stretch>
              </p:blipFill>
              <p:spPr>
                <a:xfrm>
                  <a:off x="4546558" y="5334623"/>
                  <a:ext cx="496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 name="Ink 10">
                  <a:extLst>
                    <a:ext uri="{FF2B5EF4-FFF2-40B4-BE49-F238E27FC236}">
                      <a16:creationId xmlns:a16="http://schemas.microsoft.com/office/drawing/2014/main" id="{51D8C447-359E-7065-022F-08C0287D78C0}"/>
                    </a:ext>
                  </a:extLst>
                </p14:cNvPr>
                <p14:cNvContentPartPr/>
                <p14:nvPr/>
              </p14:nvContentPartPr>
              <p14:xfrm>
                <a:off x="4660678" y="5405543"/>
                <a:ext cx="289080" cy="149400"/>
              </p14:xfrm>
            </p:contentPart>
          </mc:Choice>
          <mc:Fallback>
            <p:pic>
              <p:nvPicPr>
                <p:cNvPr id="11" name="Ink 10">
                  <a:extLst>
                    <a:ext uri="{FF2B5EF4-FFF2-40B4-BE49-F238E27FC236}">
                      <a16:creationId xmlns:a16="http://schemas.microsoft.com/office/drawing/2014/main" id="{51D8C447-359E-7065-022F-08C0287D78C0}"/>
                    </a:ext>
                  </a:extLst>
                </p:cNvPr>
                <p:cNvPicPr/>
                <p:nvPr/>
              </p:nvPicPr>
              <p:blipFill>
                <a:blip r:embed="rId187"/>
                <a:stretch>
                  <a:fillRect/>
                </a:stretch>
              </p:blipFill>
              <p:spPr>
                <a:xfrm>
                  <a:off x="4651678" y="5396903"/>
                  <a:ext cx="3067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 name="Ink 12">
                  <a:extLst>
                    <a:ext uri="{FF2B5EF4-FFF2-40B4-BE49-F238E27FC236}">
                      <a16:creationId xmlns:a16="http://schemas.microsoft.com/office/drawing/2014/main" id="{784B8271-1C60-6B14-1EBB-2232D991BDDA}"/>
                    </a:ext>
                  </a:extLst>
                </p14:cNvPr>
                <p14:cNvContentPartPr/>
                <p14:nvPr/>
              </p14:nvContentPartPr>
              <p14:xfrm>
                <a:off x="5508478" y="5268743"/>
                <a:ext cx="192600" cy="298440"/>
              </p14:xfrm>
            </p:contentPart>
          </mc:Choice>
          <mc:Fallback>
            <p:pic>
              <p:nvPicPr>
                <p:cNvPr id="13" name="Ink 12">
                  <a:extLst>
                    <a:ext uri="{FF2B5EF4-FFF2-40B4-BE49-F238E27FC236}">
                      <a16:creationId xmlns:a16="http://schemas.microsoft.com/office/drawing/2014/main" id="{784B8271-1C60-6B14-1EBB-2232D991BDDA}"/>
                    </a:ext>
                  </a:extLst>
                </p:cNvPr>
                <p:cNvPicPr/>
                <p:nvPr/>
              </p:nvPicPr>
              <p:blipFill>
                <a:blip r:embed="rId189"/>
                <a:stretch>
                  <a:fillRect/>
                </a:stretch>
              </p:blipFill>
              <p:spPr>
                <a:xfrm>
                  <a:off x="5499478" y="5259743"/>
                  <a:ext cx="21024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 name="Ink 13">
                  <a:extLst>
                    <a:ext uri="{FF2B5EF4-FFF2-40B4-BE49-F238E27FC236}">
                      <a16:creationId xmlns:a16="http://schemas.microsoft.com/office/drawing/2014/main" id="{4BCD4187-C3D9-E61B-C83B-0F0BE7608CF4}"/>
                    </a:ext>
                  </a:extLst>
                </p14:cNvPr>
                <p14:cNvContentPartPr/>
                <p14:nvPr/>
              </p14:nvContentPartPr>
              <p14:xfrm>
                <a:off x="5555998" y="5380343"/>
                <a:ext cx="128160" cy="87840"/>
              </p14:xfrm>
            </p:contentPart>
          </mc:Choice>
          <mc:Fallback>
            <p:pic>
              <p:nvPicPr>
                <p:cNvPr id="14" name="Ink 13">
                  <a:extLst>
                    <a:ext uri="{FF2B5EF4-FFF2-40B4-BE49-F238E27FC236}">
                      <a16:creationId xmlns:a16="http://schemas.microsoft.com/office/drawing/2014/main" id="{4BCD4187-C3D9-E61B-C83B-0F0BE7608CF4}"/>
                    </a:ext>
                  </a:extLst>
                </p:cNvPr>
                <p:cNvPicPr/>
                <p:nvPr/>
              </p:nvPicPr>
              <p:blipFill>
                <a:blip r:embed="rId191"/>
                <a:stretch>
                  <a:fillRect/>
                </a:stretch>
              </p:blipFill>
              <p:spPr>
                <a:xfrm>
                  <a:off x="5546998" y="5371343"/>
                  <a:ext cx="1458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 name="Ink 14">
                  <a:extLst>
                    <a:ext uri="{FF2B5EF4-FFF2-40B4-BE49-F238E27FC236}">
                      <a16:creationId xmlns:a16="http://schemas.microsoft.com/office/drawing/2014/main" id="{8FA05B3E-8BB1-20D6-31DC-FE89785D4AF7}"/>
                    </a:ext>
                  </a:extLst>
                </p14:cNvPr>
                <p14:cNvContentPartPr/>
                <p14:nvPr/>
              </p14:nvContentPartPr>
              <p14:xfrm>
                <a:off x="5777038" y="5277743"/>
                <a:ext cx="280800" cy="218160"/>
              </p14:xfrm>
            </p:contentPart>
          </mc:Choice>
          <mc:Fallback>
            <p:pic>
              <p:nvPicPr>
                <p:cNvPr id="15" name="Ink 14">
                  <a:extLst>
                    <a:ext uri="{FF2B5EF4-FFF2-40B4-BE49-F238E27FC236}">
                      <a16:creationId xmlns:a16="http://schemas.microsoft.com/office/drawing/2014/main" id="{8FA05B3E-8BB1-20D6-31DC-FE89785D4AF7}"/>
                    </a:ext>
                  </a:extLst>
                </p:cNvPr>
                <p:cNvPicPr/>
                <p:nvPr/>
              </p:nvPicPr>
              <p:blipFill>
                <a:blip r:embed="rId193"/>
                <a:stretch>
                  <a:fillRect/>
                </a:stretch>
              </p:blipFill>
              <p:spPr>
                <a:xfrm>
                  <a:off x="5768398" y="5268743"/>
                  <a:ext cx="2984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 name="Ink 15">
                  <a:extLst>
                    <a:ext uri="{FF2B5EF4-FFF2-40B4-BE49-F238E27FC236}">
                      <a16:creationId xmlns:a16="http://schemas.microsoft.com/office/drawing/2014/main" id="{6F6D9077-3A46-8602-6101-72BB2C9429FE}"/>
                    </a:ext>
                  </a:extLst>
                </p14:cNvPr>
                <p14:cNvContentPartPr/>
                <p14:nvPr/>
              </p14:nvContentPartPr>
              <p14:xfrm>
                <a:off x="6093478" y="5275943"/>
                <a:ext cx="124560" cy="270720"/>
              </p14:xfrm>
            </p:contentPart>
          </mc:Choice>
          <mc:Fallback>
            <p:pic>
              <p:nvPicPr>
                <p:cNvPr id="16" name="Ink 15">
                  <a:extLst>
                    <a:ext uri="{FF2B5EF4-FFF2-40B4-BE49-F238E27FC236}">
                      <a16:creationId xmlns:a16="http://schemas.microsoft.com/office/drawing/2014/main" id="{6F6D9077-3A46-8602-6101-72BB2C9429FE}"/>
                    </a:ext>
                  </a:extLst>
                </p:cNvPr>
                <p:cNvPicPr/>
                <p:nvPr/>
              </p:nvPicPr>
              <p:blipFill>
                <a:blip r:embed="rId195"/>
                <a:stretch>
                  <a:fillRect/>
                </a:stretch>
              </p:blipFill>
              <p:spPr>
                <a:xfrm>
                  <a:off x="6084838" y="5267303"/>
                  <a:ext cx="1422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7" name="Ink 16">
                  <a:extLst>
                    <a:ext uri="{FF2B5EF4-FFF2-40B4-BE49-F238E27FC236}">
                      <a16:creationId xmlns:a16="http://schemas.microsoft.com/office/drawing/2014/main" id="{F9168513-CAD9-77EF-EA90-C574CF3C34E4}"/>
                    </a:ext>
                  </a:extLst>
                </p14:cNvPr>
                <p14:cNvContentPartPr/>
                <p14:nvPr/>
              </p14:nvContentPartPr>
              <p14:xfrm>
                <a:off x="6186358" y="5376743"/>
                <a:ext cx="204120" cy="40680"/>
              </p14:xfrm>
            </p:contentPart>
          </mc:Choice>
          <mc:Fallback>
            <p:pic>
              <p:nvPicPr>
                <p:cNvPr id="17" name="Ink 16">
                  <a:extLst>
                    <a:ext uri="{FF2B5EF4-FFF2-40B4-BE49-F238E27FC236}">
                      <a16:creationId xmlns:a16="http://schemas.microsoft.com/office/drawing/2014/main" id="{F9168513-CAD9-77EF-EA90-C574CF3C34E4}"/>
                    </a:ext>
                  </a:extLst>
                </p:cNvPr>
                <p:cNvPicPr/>
                <p:nvPr/>
              </p:nvPicPr>
              <p:blipFill>
                <a:blip r:embed="rId197"/>
                <a:stretch>
                  <a:fillRect/>
                </a:stretch>
              </p:blipFill>
              <p:spPr>
                <a:xfrm>
                  <a:off x="6177358" y="5368103"/>
                  <a:ext cx="2217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58" name="Ink 57">
                  <a:extLst>
                    <a:ext uri="{FF2B5EF4-FFF2-40B4-BE49-F238E27FC236}">
                      <a16:creationId xmlns:a16="http://schemas.microsoft.com/office/drawing/2014/main" id="{1B92359B-9B13-0AF6-19EA-DF71A0BB912C}"/>
                    </a:ext>
                  </a:extLst>
                </p14:cNvPr>
                <p14:cNvContentPartPr/>
                <p14:nvPr/>
              </p14:nvContentPartPr>
              <p14:xfrm>
                <a:off x="4609558" y="4733783"/>
                <a:ext cx="16560" cy="286560"/>
              </p14:xfrm>
            </p:contentPart>
          </mc:Choice>
          <mc:Fallback>
            <p:pic>
              <p:nvPicPr>
                <p:cNvPr id="58" name="Ink 57">
                  <a:extLst>
                    <a:ext uri="{FF2B5EF4-FFF2-40B4-BE49-F238E27FC236}">
                      <a16:creationId xmlns:a16="http://schemas.microsoft.com/office/drawing/2014/main" id="{1B92359B-9B13-0AF6-19EA-DF71A0BB912C}"/>
                    </a:ext>
                  </a:extLst>
                </p:cNvPr>
                <p:cNvPicPr/>
                <p:nvPr/>
              </p:nvPicPr>
              <p:blipFill>
                <a:blip r:embed="rId199"/>
                <a:stretch>
                  <a:fillRect/>
                </a:stretch>
              </p:blipFill>
              <p:spPr>
                <a:xfrm>
                  <a:off x="4600558" y="4724783"/>
                  <a:ext cx="342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9" name="Ink 58">
                  <a:extLst>
                    <a:ext uri="{FF2B5EF4-FFF2-40B4-BE49-F238E27FC236}">
                      <a16:creationId xmlns:a16="http://schemas.microsoft.com/office/drawing/2014/main" id="{437AA92B-0414-3FFB-B790-8C700C371D66}"/>
                    </a:ext>
                  </a:extLst>
                </p14:cNvPr>
                <p14:cNvContentPartPr/>
                <p14:nvPr/>
              </p14:nvContentPartPr>
              <p14:xfrm>
                <a:off x="4502638" y="4993703"/>
                <a:ext cx="222840" cy="66600"/>
              </p14:xfrm>
            </p:contentPart>
          </mc:Choice>
          <mc:Fallback>
            <p:pic>
              <p:nvPicPr>
                <p:cNvPr id="59" name="Ink 58">
                  <a:extLst>
                    <a:ext uri="{FF2B5EF4-FFF2-40B4-BE49-F238E27FC236}">
                      <a16:creationId xmlns:a16="http://schemas.microsoft.com/office/drawing/2014/main" id="{437AA92B-0414-3FFB-B790-8C700C371D66}"/>
                    </a:ext>
                  </a:extLst>
                </p:cNvPr>
                <p:cNvPicPr/>
                <p:nvPr/>
              </p:nvPicPr>
              <p:blipFill>
                <a:blip r:embed="rId201"/>
                <a:stretch>
                  <a:fillRect/>
                </a:stretch>
              </p:blipFill>
              <p:spPr>
                <a:xfrm>
                  <a:off x="4493998" y="4984703"/>
                  <a:ext cx="2404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62" name="Ink 61">
                  <a:extLst>
                    <a:ext uri="{FF2B5EF4-FFF2-40B4-BE49-F238E27FC236}">
                      <a16:creationId xmlns:a16="http://schemas.microsoft.com/office/drawing/2014/main" id="{F8BA45B5-B51A-4DA1-EFFB-45FB27360761}"/>
                    </a:ext>
                  </a:extLst>
                </p14:cNvPr>
                <p14:cNvContentPartPr/>
                <p14:nvPr/>
              </p14:nvContentPartPr>
              <p14:xfrm>
                <a:off x="5241718" y="4750703"/>
                <a:ext cx="55440" cy="300600"/>
              </p14:xfrm>
            </p:contentPart>
          </mc:Choice>
          <mc:Fallback>
            <p:pic>
              <p:nvPicPr>
                <p:cNvPr id="62" name="Ink 61">
                  <a:extLst>
                    <a:ext uri="{FF2B5EF4-FFF2-40B4-BE49-F238E27FC236}">
                      <a16:creationId xmlns:a16="http://schemas.microsoft.com/office/drawing/2014/main" id="{F8BA45B5-B51A-4DA1-EFFB-45FB27360761}"/>
                    </a:ext>
                  </a:extLst>
                </p:cNvPr>
                <p:cNvPicPr/>
                <p:nvPr/>
              </p:nvPicPr>
              <p:blipFill>
                <a:blip r:embed="rId203"/>
                <a:stretch>
                  <a:fillRect/>
                </a:stretch>
              </p:blipFill>
              <p:spPr>
                <a:xfrm>
                  <a:off x="5233078" y="4742063"/>
                  <a:ext cx="730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63" name="Ink 62">
                  <a:extLst>
                    <a:ext uri="{FF2B5EF4-FFF2-40B4-BE49-F238E27FC236}">
                      <a16:creationId xmlns:a16="http://schemas.microsoft.com/office/drawing/2014/main" id="{248F06E9-9DBE-9FC3-FDB9-EBF57BFEEEEA}"/>
                    </a:ext>
                  </a:extLst>
                </p14:cNvPr>
                <p14:cNvContentPartPr/>
                <p14:nvPr/>
              </p14:nvContentPartPr>
              <p14:xfrm>
                <a:off x="5195278" y="4983623"/>
                <a:ext cx="224280" cy="69480"/>
              </p14:xfrm>
            </p:contentPart>
          </mc:Choice>
          <mc:Fallback>
            <p:pic>
              <p:nvPicPr>
                <p:cNvPr id="63" name="Ink 62">
                  <a:extLst>
                    <a:ext uri="{FF2B5EF4-FFF2-40B4-BE49-F238E27FC236}">
                      <a16:creationId xmlns:a16="http://schemas.microsoft.com/office/drawing/2014/main" id="{248F06E9-9DBE-9FC3-FDB9-EBF57BFEEEEA}"/>
                    </a:ext>
                  </a:extLst>
                </p:cNvPr>
                <p:cNvPicPr/>
                <p:nvPr/>
              </p:nvPicPr>
              <p:blipFill>
                <a:blip r:embed="rId205"/>
                <a:stretch>
                  <a:fillRect/>
                </a:stretch>
              </p:blipFill>
              <p:spPr>
                <a:xfrm>
                  <a:off x="5186278" y="4974983"/>
                  <a:ext cx="2419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64" name="Ink 63">
                  <a:extLst>
                    <a:ext uri="{FF2B5EF4-FFF2-40B4-BE49-F238E27FC236}">
                      <a16:creationId xmlns:a16="http://schemas.microsoft.com/office/drawing/2014/main" id="{D8588F8E-59B4-75EB-EEF6-E3E7BBA594F6}"/>
                    </a:ext>
                  </a:extLst>
                </p14:cNvPr>
                <p14:cNvContentPartPr/>
                <p14:nvPr/>
              </p14:nvContentPartPr>
              <p14:xfrm>
                <a:off x="6097078" y="4700303"/>
                <a:ext cx="47160" cy="237240"/>
              </p14:xfrm>
            </p:contentPart>
          </mc:Choice>
          <mc:Fallback>
            <p:pic>
              <p:nvPicPr>
                <p:cNvPr id="64" name="Ink 63">
                  <a:extLst>
                    <a:ext uri="{FF2B5EF4-FFF2-40B4-BE49-F238E27FC236}">
                      <a16:creationId xmlns:a16="http://schemas.microsoft.com/office/drawing/2014/main" id="{D8588F8E-59B4-75EB-EEF6-E3E7BBA594F6}"/>
                    </a:ext>
                  </a:extLst>
                </p:cNvPr>
                <p:cNvPicPr/>
                <p:nvPr/>
              </p:nvPicPr>
              <p:blipFill>
                <a:blip r:embed="rId207"/>
                <a:stretch>
                  <a:fillRect/>
                </a:stretch>
              </p:blipFill>
              <p:spPr>
                <a:xfrm>
                  <a:off x="6088438" y="4691663"/>
                  <a:ext cx="648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65" name="Ink 64">
                  <a:extLst>
                    <a:ext uri="{FF2B5EF4-FFF2-40B4-BE49-F238E27FC236}">
                      <a16:creationId xmlns:a16="http://schemas.microsoft.com/office/drawing/2014/main" id="{75012109-7A0B-1970-4860-A1330A5F7791}"/>
                    </a:ext>
                  </a:extLst>
                </p14:cNvPr>
                <p14:cNvContentPartPr/>
                <p14:nvPr/>
              </p14:nvContentPartPr>
              <p14:xfrm>
                <a:off x="6093478" y="4941503"/>
                <a:ext cx="198000" cy="63000"/>
              </p14:xfrm>
            </p:contentPart>
          </mc:Choice>
          <mc:Fallback>
            <p:pic>
              <p:nvPicPr>
                <p:cNvPr id="65" name="Ink 64">
                  <a:extLst>
                    <a:ext uri="{FF2B5EF4-FFF2-40B4-BE49-F238E27FC236}">
                      <a16:creationId xmlns:a16="http://schemas.microsoft.com/office/drawing/2014/main" id="{75012109-7A0B-1970-4860-A1330A5F7791}"/>
                    </a:ext>
                  </a:extLst>
                </p:cNvPr>
                <p:cNvPicPr/>
                <p:nvPr/>
              </p:nvPicPr>
              <p:blipFill>
                <a:blip r:embed="rId209"/>
                <a:stretch>
                  <a:fillRect/>
                </a:stretch>
              </p:blipFill>
              <p:spPr>
                <a:xfrm>
                  <a:off x="6084838" y="4932503"/>
                  <a:ext cx="2156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66" name="Ink 65">
                  <a:extLst>
                    <a:ext uri="{FF2B5EF4-FFF2-40B4-BE49-F238E27FC236}">
                      <a16:creationId xmlns:a16="http://schemas.microsoft.com/office/drawing/2014/main" id="{32CD3B29-077A-3D61-9263-DDF324B1E7B2}"/>
                    </a:ext>
                  </a:extLst>
                </p14:cNvPr>
                <p14:cNvContentPartPr/>
                <p14:nvPr/>
              </p14:nvContentPartPr>
              <p14:xfrm>
                <a:off x="3675718" y="4730183"/>
                <a:ext cx="13320" cy="281160"/>
              </p14:xfrm>
            </p:contentPart>
          </mc:Choice>
          <mc:Fallback>
            <p:pic>
              <p:nvPicPr>
                <p:cNvPr id="66" name="Ink 65">
                  <a:extLst>
                    <a:ext uri="{FF2B5EF4-FFF2-40B4-BE49-F238E27FC236}">
                      <a16:creationId xmlns:a16="http://schemas.microsoft.com/office/drawing/2014/main" id="{32CD3B29-077A-3D61-9263-DDF324B1E7B2}"/>
                    </a:ext>
                  </a:extLst>
                </p:cNvPr>
                <p:cNvPicPr/>
                <p:nvPr/>
              </p:nvPicPr>
              <p:blipFill>
                <a:blip r:embed="rId211"/>
                <a:stretch>
                  <a:fillRect/>
                </a:stretch>
              </p:blipFill>
              <p:spPr>
                <a:xfrm>
                  <a:off x="3667078" y="4721183"/>
                  <a:ext cx="3096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67" name="Ink 66">
                  <a:extLst>
                    <a:ext uri="{FF2B5EF4-FFF2-40B4-BE49-F238E27FC236}">
                      <a16:creationId xmlns:a16="http://schemas.microsoft.com/office/drawing/2014/main" id="{953DBA85-30ED-CCEC-082F-AAA3B0E68655}"/>
                    </a:ext>
                  </a:extLst>
                </p14:cNvPr>
                <p14:cNvContentPartPr/>
                <p14:nvPr/>
              </p14:nvContentPartPr>
              <p14:xfrm>
                <a:off x="3587878" y="5023583"/>
                <a:ext cx="213120" cy="39240"/>
              </p14:xfrm>
            </p:contentPart>
          </mc:Choice>
          <mc:Fallback>
            <p:pic>
              <p:nvPicPr>
                <p:cNvPr id="67" name="Ink 66">
                  <a:extLst>
                    <a:ext uri="{FF2B5EF4-FFF2-40B4-BE49-F238E27FC236}">
                      <a16:creationId xmlns:a16="http://schemas.microsoft.com/office/drawing/2014/main" id="{953DBA85-30ED-CCEC-082F-AAA3B0E68655}"/>
                    </a:ext>
                  </a:extLst>
                </p:cNvPr>
                <p:cNvPicPr/>
                <p:nvPr/>
              </p:nvPicPr>
              <p:blipFill>
                <a:blip r:embed="rId213"/>
                <a:stretch>
                  <a:fillRect/>
                </a:stretch>
              </p:blipFill>
              <p:spPr>
                <a:xfrm>
                  <a:off x="3578878" y="5014583"/>
                  <a:ext cx="2307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8" name="Ink 67">
                  <a:extLst>
                    <a:ext uri="{FF2B5EF4-FFF2-40B4-BE49-F238E27FC236}">
                      <a16:creationId xmlns:a16="http://schemas.microsoft.com/office/drawing/2014/main" id="{87BBC888-64E2-0378-3CC2-27A680E8906C}"/>
                    </a:ext>
                  </a:extLst>
                </p14:cNvPr>
                <p14:cNvContentPartPr/>
                <p14:nvPr/>
              </p14:nvContentPartPr>
              <p14:xfrm>
                <a:off x="3119518" y="4758983"/>
                <a:ext cx="24840" cy="226800"/>
              </p14:xfrm>
            </p:contentPart>
          </mc:Choice>
          <mc:Fallback>
            <p:pic>
              <p:nvPicPr>
                <p:cNvPr id="68" name="Ink 67">
                  <a:extLst>
                    <a:ext uri="{FF2B5EF4-FFF2-40B4-BE49-F238E27FC236}">
                      <a16:creationId xmlns:a16="http://schemas.microsoft.com/office/drawing/2014/main" id="{87BBC888-64E2-0378-3CC2-27A680E8906C}"/>
                    </a:ext>
                  </a:extLst>
                </p:cNvPr>
                <p:cNvPicPr/>
                <p:nvPr/>
              </p:nvPicPr>
              <p:blipFill>
                <a:blip r:embed="rId215"/>
                <a:stretch>
                  <a:fillRect/>
                </a:stretch>
              </p:blipFill>
              <p:spPr>
                <a:xfrm>
                  <a:off x="3110518" y="4749983"/>
                  <a:ext cx="424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69" name="Ink 68">
                  <a:extLst>
                    <a:ext uri="{FF2B5EF4-FFF2-40B4-BE49-F238E27FC236}">
                      <a16:creationId xmlns:a16="http://schemas.microsoft.com/office/drawing/2014/main" id="{83EA80EF-F458-C513-ABE2-411D74D3EF77}"/>
                    </a:ext>
                  </a:extLst>
                </p14:cNvPr>
                <p14:cNvContentPartPr/>
                <p14:nvPr/>
              </p14:nvContentPartPr>
              <p14:xfrm>
                <a:off x="3006118" y="5079023"/>
                <a:ext cx="223920" cy="95040"/>
              </p14:xfrm>
            </p:contentPart>
          </mc:Choice>
          <mc:Fallback>
            <p:pic>
              <p:nvPicPr>
                <p:cNvPr id="69" name="Ink 68">
                  <a:extLst>
                    <a:ext uri="{FF2B5EF4-FFF2-40B4-BE49-F238E27FC236}">
                      <a16:creationId xmlns:a16="http://schemas.microsoft.com/office/drawing/2014/main" id="{83EA80EF-F458-C513-ABE2-411D74D3EF77}"/>
                    </a:ext>
                  </a:extLst>
                </p:cNvPr>
                <p:cNvPicPr/>
                <p:nvPr/>
              </p:nvPicPr>
              <p:blipFill>
                <a:blip r:embed="rId217"/>
                <a:stretch>
                  <a:fillRect/>
                </a:stretch>
              </p:blipFill>
              <p:spPr>
                <a:xfrm>
                  <a:off x="2997478" y="5070383"/>
                  <a:ext cx="2415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97" name="Ink 96">
                  <a:extLst>
                    <a:ext uri="{FF2B5EF4-FFF2-40B4-BE49-F238E27FC236}">
                      <a16:creationId xmlns:a16="http://schemas.microsoft.com/office/drawing/2014/main" id="{BF0C4776-0481-B384-AE48-59EAF4884B54}"/>
                    </a:ext>
                  </a:extLst>
                </p14:cNvPr>
                <p14:cNvContentPartPr/>
                <p14:nvPr/>
              </p14:nvContentPartPr>
              <p14:xfrm>
                <a:off x="3976678" y="5727743"/>
                <a:ext cx="46080" cy="144000"/>
              </p14:xfrm>
            </p:contentPart>
          </mc:Choice>
          <mc:Fallback>
            <p:pic>
              <p:nvPicPr>
                <p:cNvPr id="97" name="Ink 96">
                  <a:extLst>
                    <a:ext uri="{FF2B5EF4-FFF2-40B4-BE49-F238E27FC236}">
                      <a16:creationId xmlns:a16="http://schemas.microsoft.com/office/drawing/2014/main" id="{BF0C4776-0481-B384-AE48-59EAF4884B54}"/>
                    </a:ext>
                  </a:extLst>
                </p:cNvPr>
                <p:cNvPicPr/>
                <p:nvPr/>
              </p:nvPicPr>
              <p:blipFill>
                <a:blip r:embed="rId219"/>
                <a:stretch>
                  <a:fillRect/>
                </a:stretch>
              </p:blipFill>
              <p:spPr>
                <a:xfrm>
                  <a:off x="3967678" y="5718743"/>
                  <a:ext cx="637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98" name="Ink 97">
                  <a:extLst>
                    <a:ext uri="{FF2B5EF4-FFF2-40B4-BE49-F238E27FC236}">
                      <a16:creationId xmlns:a16="http://schemas.microsoft.com/office/drawing/2014/main" id="{84DFDE50-1EDE-A9A7-25CC-CCDC77349A0F}"/>
                    </a:ext>
                  </a:extLst>
                </p14:cNvPr>
                <p14:cNvContentPartPr/>
                <p14:nvPr/>
              </p14:nvContentPartPr>
              <p14:xfrm>
                <a:off x="4129318" y="5774183"/>
                <a:ext cx="133560" cy="157680"/>
              </p14:xfrm>
            </p:contentPart>
          </mc:Choice>
          <mc:Fallback>
            <p:pic>
              <p:nvPicPr>
                <p:cNvPr id="98" name="Ink 97">
                  <a:extLst>
                    <a:ext uri="{FF2B5EF4-FFF2-40B4-BE49-F238E27FC236}">
                      <a16:creationId xmlns:a16="http://schemas.microsoft.com/office/drawing/2014/main" id="{84DFDE50-1EDE-A9A7-25CC-CCDC77349A0F}"/>
                    </a:ext>
                  </a:extLst>
                </p:cNvPr>
                <p:cNvPicPr/>
                <p:nvPr/>
              </p:nvPicPr>
              <p:blipFill>
                <a:blip r:embed="rId221"/>
                <a:stretch>
                  <a:fillRect/>
                </a:stretch>
              </p:blipFill>
              <p:spPr>
                <a:xfrm>
                  <a:off x="4120318" y="5765183"/>
                  <a:ext cx="1512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99" name="Ink 98">
                  <a:extLst>
                    <a:ext uri="{FF2B5EF4-FFF2-40B4-BE49-F238E27FC236}">
                      <a16:creationId xmlns:a16="http://schemas.microsoft.com/office/drawing/2014/main" id="{4A91E252-71E3-818B-D1E1-DC98915A1ABC}"/>
                    </a:ext>
                  </a:extLst>
                </p14:cNvPr>
                <p14:cNvContentPartPr/>
                <p14:nvPr/>
              </p14:nvContentPartPr>
              <p14:xfrm>
                <a:off x="4351078" y="5786423"/>
                <a:ext cx="144720" cy="121320"/>
              </p14:xfrm>
            </p:contentPart>
          </mc:Choice>
          <mc:Fallback>
            <p:pic>
              <p:nvPicPr>
                <p:cNvPr id="99" name="Ink 98">
                  <a:extLst>
                    <a:ext uri="{FF2B5EF4-FFF2-40B4-BE49-F238E27FC236}">
                      <a16:creationId xmlns:a16="http://schemas.microsoft.com/office/drawing/2014/main" id="{4A91E252-71E3-818B-D1E1-DC98915A1ABC}"/>
                    </a:ext>
                  </a:extLst>
                </p:cNvPr>
                <p:cNvPicPr/>
                <p:nvPr/>
              </p:nvPicPr>
              <p:blipFill>
                <a:blip r:embed="rId223"/>
                <a:stretch>
                  <a:fillRect/>
                </a:stretch>
              </p:blipFill>
              <p:spPr>
                <a:xfrm>
                  <a:off x="4342438" y="5777423"/>
                  <a:ext cx="1623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00" name="Ink 99">
                  <a:extLst>
                    <a:ext uri="{FF2B5EF4-FFF2-40B4-BE49-F238E27FC236}">
                      <a16:creationId xmlns:a16="http://schemas.microsoft.com/office/drawing/2014/main" id="{ADE099EF-E039-6B53-A17E-1A46C59ACB10}"/>
                    </a:ext>
                  </a:extLst>
                </p14:cNvPr>
                <p14:cNvContentPartPr/>
                <p14:nvPr/>
              </p14:nvContentPartPr>
              <p14:xfrm>
                <a:off x="4628278" y="5793623"/>
                <a:ext cx="126360" cy="118800"/>
              </p14:xfrm>
            </p:contentPart>
          </mc:Choice>
          <mc:Fallback>
            <p:pic>
              <p:nvPicPr>
                <p:cNvPr id="100" name="Ink 99">
                  <a:extLst>
                    <a:ext uri="{FF2B5EF4-FFF2-40B4-BE49-F238E27FC236}">
                      <a16:creationId xmlns:a16="http://schemas.microsoft.com/office/drawing/2014/main" id="{ADE099EF-E039-6B53-A17E-1A46C59ACB10}"/>
                    </a:ext>
                  </a:extLst>
                </p:cNvPr>
                <p:cNvPicPr/>
                <p:nvPr/>
              </p:nvPicPr>
              <p:blipFill>
                <a:blip r:embed="rId225"/>
                <a:stretch>
                  <a:fillRect/>
                </a:stretch>
              </p:blipFill>
              <p:spPr>
                <a:xfrm>
                  <a:off x="4619278" y="5784983"/>
                  <a:ext cx="1440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1" name="Ink 100">
                  <a:extLst>
                    <a:ext uri="{FF2B5EF4-FFF2-40B4-BE49-F238E27FC236}">
                      <a16:creationId xmlns:a16="http://schemas.microsoft.com/office/drawing/2014/main" id="{12267834-494A-CEC9-C827-AE6E0318A3E6}"/>
                    </a:ext>
                  </a:extLst>
                </p14:cNvPr>
                <p14:cNvContentPartPr/>
                <p14:nvPr/>
              </p14:nvContentPartPr>
              <p14:xfrm>
                <a:off x="4877398" y="5791103"/>
                <a:ext cx="157680" cy="113400"/>
              </p14:xfrm>
            </p:contentPart>
          </mc:Choice>
          <mc:Fallback>
            <p:pic>
              <p:nvPicPr>
                <p:cNvPr id="101" name="Ink 100">
                  <a:extLst>
                    <a:ext uri="{FF2B5EF4-FFF2-40B4-BE49-F238E27FC236}">
                      <a16:creationId xmlns:a16="http://schemas.microsoft.com/office/drawing/2014/main" id="{12267834-494A-CEC9-C827-AE6E0318A3E6}"/>
                    </a:ext>
                  </a:extLst>
                </p:cNvPr>
                <p:cNvPicPr/>
                <p:nvPr/>
              </p:nvPicPr>
              <p:blipFill>
                <a:blip r:embed="rId227"/>
                <a:stretch>
                  <a:fillRect/>
                </a:stretch>
              </p:blipFill>
              <p:spPr>
                <a:xfrm>
                  <a:off x="4868758" y="5782103"/>
                  <a:ext cx="1753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2" name="Ink 101">
                  <a:extLst>
                    <a:ext uri="{FF2B5EF4-FFF2-40B4-BE49-F238E27FC236}">
                      <a16:creationId xmlns:a16="http://schemas.microsoft.com/office/drawing/2014/main" id="{831D5F9B-D902-AAC3-1039-44EF78757444}"/>
                    </a:ext>
                  </a:extLst>
                </p14:cNvPr>
                <p14:cNvContentPartPr/>
                <p14:nvPr/>
              </p14:nvContentPartPr>
              <p14:xfrm>
                <a:off x="5196718" y="5739983"/>
                <a:ext cx="154800" cy="140760"/>
              </p14:xfrm>
            </p:contentPart>
          </mc:Choice>
          <mc:Fallback>
            <p:pic>
              <p:nvPicPr>
                <p:cNvPr id="102" name="Ink 101">
                  <a:extLst>
                    <a:ext uri="{FF2B5EF4-FFF2-40B4-BE49-F238E27FC236}">
                      <a16:creationId xmlns:a16="http://schemas.microsoft.com/office/drawing/2014/main" id="{831D5F9B-D902-AAC3-1039-44EF78757444}"/>
                    </a:ext>
                  </a:extLst>
                </p:cNvPr>
                <p:cNvPicPr/>
                <p:nvPr/>
              </p:nvPicPr>
              <p:blipFill>
                <a:blip r:embed="rId229"/>
                <a:stretch>
                  <a:fillRect/>
                </a:stretch>
              </p:blipFill>
              <p:spPr>
                <a:xfrm>
                  <a:off x="5187718" y="5730983"/>
                  <a:ext cx="1724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3" name="Ink 102">
                  <a:extLst>
                    <a:ext uri="{FF2B5EF4-FFF2-40B4-BE49-F238E27FC236}">
                      <a16:creationId xmlns:a16="http://schemas.microsoft.com/office/drawing/2014/main" id="{55079C78-424F-4A12-E60E-4F80E5E45869}"/>
                    </a:ext>
                  </a:extLst>
                </p14:cNvPr>
                <p14:cNvContentPartPr/>
                <p14:nvPr/>
              </p14:nvContentPartPr>
              <p14:xfrm>
                <a:off x="5460238" y="5754383"/>
                <a:ext cx="123480" cy="169560"/>
              </p14:xfrm>
            </p:contentPart>
          </mc:Choice>
          <mc:Fallback>
            <p:pic>
              <p:nvPicPr>
                <p:cNvPr id="103" name="Ink 102">
                  <a:extLst>
                    <a:ext uri="{FF2B5EF4-FFF2-40B4-BE49-F238E27FC236}">
                      <a16:creationId xmlns:a16="http://schemas.microsoft.com/office/drawing/2014/main" id="{55079C78-424F-4A12-E60E-4F80E5E45869}"/>
                    </a:ext>
                  </a:extLst>
                </p:cNvPr>
                <p:cNvPicPr/>
                <p:nvPr/>
              </p:nvPicPr>
              <p:blipFill>
                <a:blip r:embed="rId231"/>
                <a:stretch>
                  <a:fillRect/>
                </a:stretch>
              </p:blipFill>
              <p:spPr>
                <a:xfrm>
                  <a:off x="5451238" y="5745743"/>
                  <a:ext cx="1411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04" name="Ink 103">
                  <a:extLst>
                    <a:ext uri="{FF2B5EF4-FFF2-40B4-BE49-F238E27FC236}">
                      <a16:creationId xmlns:a16="http://schemas.microsoft.com/office/drawing/2014/main" id="{5B70634B-B4EB-FEC2-71DE-8A7B9554F7A3}"/>
                    </a:ext>
                  </a:extLst>
                </p14:cNvPr>
                <p14:cNvContentPartPr/>
                <p14:nvPr/>
              </p14:nvContentPartPr>
              <p14:xfrm>
                <a:off x="3826198" y="5502743"/>
                <a:ext cx="398520" cy="177840"/>
              </p14:xfrm>
            </p:contentPart>
          </mc:Choice>
          <mc:Fallback>
            <p:pic>
              <p:nvPicPr>
                <p:cNvPr id="104" name="Ink 103">
                  <a:extLst>
                    <a:ext uri="{FF2B5EF4-FFF2-40B4-BE49-F238E27FC236}">
                      <a16:creationId xmlns:a16="http://schemas.microsoft.com/office/drawing/2014/main" id="{5B70634B-B4EB-FEC2-71DE-8A7B9554F7A3}"/>
                    </a:ext>
                  </a:extLst>
                </p:cNvPr>
                <p:cNvPicPr/>
                <p:nvPr/>
              </p:nvPicPr>
              <p:blipFill>
                <a:blip r:embed="rId233"/>
                <a:stretch>
                  <a:fillRect/>
                </a:stretch>
              </p:blipFill>
              <p:spPr>
                <a:xfrm>
                  <a:off x="3817558" y="5493743"/>
                  <a:ext cx="4161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05" name="Ink 104">
                  <a:extLst>
                    <a:ext uri="{FF2B5EF4-FFF2-40B4-BE49-F238E27FC236}">
                      <a16:creationId xmlns:a16="http://schemas.microsoft.com/office/drawing/2014/main" id="{94591EC8-C154-73C7-EB84-23224D41F7D6}"/>
                    </a:ext>
                  </a:extLst>
                </p14:cNvPr>
                <p14:cNvContentPartPr/>
                <p14:nvPr/>
              </p14:nvContentPartPr>
              <p14:xfrm>
                <a:off x="3834118" y="5427503"/>
                <a:ext cx="95400" cy="101160"/>
              </p14:xfrm>
            </p:contentPart>
          </mc:Choice>
          <mc:Fallback>
            <p:pic>
              <p:nvPicPr>
                <p:cNvPr id="105" name="Ink 104">
                  <a:extLst>
                    <a:ext uri="{FF2B5EF4-FFF2-40B4-BE49-F238E27FC236}">
                      <a16:creationId xmlns:a16="http://schemas.microsoft.com/office/drawing/2014/main" id="{94591EC8-C154-73C7-EB84-23224D41F7D6}"/>
                    </a:ext>
                  </a:extLst>
                </p:cNvPr>
                <p:cNvPicPr/>
                <p:nvPr/>
              </p:nvPicPr>
              <p:blipFill>
                <a:blip r:embed="rId235"/>
                <a:stretch>
                  <a:fillRect/>
                </a:stretch>
              </p:blipFill>
              <p:spPr>
                <a:xfrm>
                  <a:off x="3825118" y="5418503"/>
                  <a:ext cx="1130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06" name="Ink 105">
                  <a:extLst>
                    <a:ext uri="{FF2B5EF4-FFF2-40B4-BE49-F238E27FC236}">
                      <a16:creationId xmlns:a16="http://schemas.microsoft.com/office/drawing/2014/main" id="{BDAB1FEC-CCC2-0CFF-3A81-5A7BD369886B}"/>
                    </a:ext>
                  </a:extLst>
                </p14:cNvPr>
                <p14:cNvContentPartPr/>
                <p14:nvPr/>
              </p14:nvContentPartPr>
              <p14:xfrm>
                <a:off x="2699038" y="5181983"/>
                <a:ext cx="847080" cy="317880"/>
              </p14:xfrm>
            </p:contentPart>
          </mc:Choice>
          <mc:Fallback>
            <p:pic>
              <p:nvPicPr>
                <p:cNvPr id="106" name="Ink 105">
                  <a:extLst>
                    <a:ext uri="{FF2B5EF4-FFF2-40B4-BE49-F238E27FC236}">
                      <a16:creationId xmlns:a16="http://schemas.microsoft.com/office/drawing/2014/main" id="{BDAB1FEC-CCC2-0CFF-3A81-5A7BD369886B}"/>
                    </a:ext>
                  </a:extLst>
                </p:cNvPr>
                <p:cNvPicPr/>
                <p:nvPr/>
              </p:nvPicPr>
              <p:blipFill>
                <a:blip r:embed="rId237"/>
                <a:stretch>
                  <a:fillRect/>
                </a:stretch>
              </p:blipFill>
              <p:spPr>
                <a:xfrm>
                  <a:off x="2690398" y="5173343"/>
                  <a:ext cx="8647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07" name="Ink 106">
                  <a:extLst>
                    <a:ext uri="{FF2B5EF4-FFF2-40B4-BE49-F238E27FC236}">
                      <a16:creationId xmlns:a16="http://schemas.microsoft.com/office/drawing/2014/main" id="{0FD32612-34CB-EC3A-FF0F-827683D44665}"/>
                    </a:ext>
                  </a:extLst>
                </p14:cNvPr>
                <p14:cNvContentPartPr/>
                <p14:nvPr/>
              </p14:nvContentPartPr>
              <p14:xfrm>
                <a:off x="2844478" y="5578703"/>
                <a:ext cx="43920" cy="139680"/>
              </p14:xfrm>
            </p:contentPart>
          </mc:Choice>
          <mc:Fallback>
            <p:pic>
              <p:nvPicPr>
                <p:cNvPr id="107" name="Ink 106">
                  <a:extLst>
                    <a:ext uri="{FF2B5EF4-FFF2-40B4-BE49-F238E27FC236}">
                      <a16:creationId xmlns:a16="http://schemas.microsoft.com/office/drawing/2014/main" id="{0FD32612-34CB-EC3A-FF0F-827683D44665}"/>
                    </a:ext>
                  </a:extLst>
                </p:cNvPr>
                <p:cNvPicPr/>
                <p:nvPr/>
              </p:nvPicPr>
              <p:blipFill>
                <a:blip r:embed="rId239"/>
                <a:stretch>
                  <a:fillRect/>
                </a:stretch>
              </p:blipFill>
              <p:spPr>
                <a:xfrm>
                  <a:off x="2835838" y="5570063"/>
                  <a:ext cx="615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08" name="Ink 107">
                  <a:extLst>
                    <a:ext uri="{FF2B5EF4-FFF2-40B4-BE49-F238E27FC236}">
                      <a16:creationId xmlns:a16="http://schemas.microsoft.com/office/drawing/2014/main" id="{E34BA2B6-3432-97ED-F4F2-CCB4B9CBB3CF}"/>
                    </a:ext>
                  </a:extLst>
                </p14:cNvPr>
                <p14:cNvContentPartPr/>
                <p14:nvPr/>
              </p14:nvContentPartPr>
              <p14:xfrm>
                <a:off x="2945278" y="5611463"/>
                <a:ext cx="20160" cy="68400"/>
              </p14:xfrm>
            </p:contentPart>
          </mc:Choice>
          <mc:Fallback>
            <p:pic>
              <p:nvPicPr>
                <p:cNvPr id="108" name="Ink 107">
                  <a:extLst>
                    <a:ext uri="{FF2B5EF4-FFF2-40B4-BE49-F238E27FC236}">
                      <a16:creationId xmlns:a16="http://schemas.microsoft.com/office/drawing/2014/main" id="{E34BA2B6-3432-97ED-F4F2-CCB4B9CBB3CF}"/>
                    </a:ext>
                  </a:extLst>
                </p:cNvPr>
                <p:cNvPicPr/>
                <p:nvPr/>
              </p:nvPicPr>
              <p:blipFill>
                <a:blip r:embed="rId241"/>
                <a:stretch>
                  <a:fillRect/>
                </a:stretch>
              </p:blipFill>
              <p:spPr>
                <a:xfrm>
                  <a:off x="2936278" y="5602463"/>
                  <a:ext cx="37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09" name="Ink 108">
                  <a:extLst>
                    <a:ext uri="{FF2B5EF4-FFF2-40B4-BE49-F238E27FC236}">
                      <a16:creationId xmlns:a16="http://schemas.microsoft.com/office/drawing/2014/main" id="{A97DD839-D77E-3BB0-C2C2-00486326763C}"/>
                    </a:ext>
                  </a:extLst>
                </p14:cNvPr>
                <p14:cNvContentPartPr/>
                <p14:nvPr/>
              </p14:nvContentPartPr>
              <p14:xfrm>
                <a:off x="3049678" y="5611463"/>
                <a:ext cx="137520" cy="66960"/>
              </p14:xfrm>
            </p:contentPart>
          </mc:Choice>
          <mc:Fallback>
            <p:pic>
              <p:nvPicPr>
                <p:cNvPr id="109" name="Ink 108">
                  <a:extLst>
                    <a:ext uri="{FF2B5EF4-FFF2-40B4-BE49-F238E27FC236}">
                      <a16:creationId xmlns:a16="http://schemas.microsoft.com/office/drawing/2014/main" id="{A97DD839-D77E-3BB0-C2C2-00486326763C}"/>
                    </a:ext>
                  </a:extLst>
                </p:cNvPr>
                <p:cNvPicPr/>
                <p:nvPr/>
              </p:nvPicPr>
              <p:blipFill>
                <a:blip r:embed="rId243"/>
                <a:stretch>
                  <a:fillRect/>
                </a:stretch>
              </p:blipFill>
              <p:spPr>
                <a:xfrm>
                  <a:off x="3041038" y="5602463"/>
                  <a:ext cx="1551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10" name="Ink 109">
                  <a:extLst>
                    <a:ext uri="{FF2B5EF4-FFF2-40B4-BE49-F238E27FC236}">
                      <a16:creationId xmlns:a16="http://schemas.microsoft.com/office/drawing/2014/main" id="{B6F70012-1380-C66E-2E21-1FA9DEEA8006}"/>
                    </a:ext>
                  </a:extLst>
                </p14:cNvPr>
                <p14:cNvContentPartPr/>
                <p14:nvPr/>
              </p14:nvContentPartPr>
              <p14:xfrm>
                <a:off x="2891998" y="5288543"/>
                <a:ext cx="117000" cy="104040"/>
              </p14:xfrm>
            </p:contentPart>
          </mc:Choice>
          <mc:Fallback>
            <p:pic>
              <p:nvPicPr>
                <p:cNvPr id="110" name="Ink 109">
                  <a:extLst>
                    <a:ext uri="{FF2B5EF4-FFF2-40B4-BE49-F238E27FC236}">
                      <a16:creationId xmlns:a16="http://schemas.microsoft.com/office/drawing/2014/main" id="{B6F70012-1380-C66E-2E21-1FA9DEEA8006}"/>
                    </a:ext>
                  </a:extLst>
                </p:cNvPr>
                <p:cNvPicPr/>
                <p:nvPr/>
              </p:nvPicPr>
              <p:blipFill>
                <a:blip r:embed="rId245"/>
                <a:stretch>
                  <a:fillRect/>
                </a:stretch>
              </p:blipFill>
              <p:spPr>
                <a:xfrm>
                  <a:off x="2882998" y="5279543"/>
                  <a:ext cx="1346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11" name="Ink 110">
                  <a:extLst>
                    <a:ext uri="{FF2B5EF4-FFF2-40B4-BE49-F238E27FC236}">
                      <a16:creationId xmlns:a16="http://schemas.microsoft.com/office/drawing/2014/main" id="{C78C0811-24B0-C98D-D78E-A52258F1E3DF}"/>
                    </a:ext>
                  </a:extLst>
                </p14:cNvPr>
                <p14:cNvContentPartPr/>
                <p14:nvPr/>
              </p14:nvContentPartPr>
              <p14:xfrm>
                <a:off x="3041398" y="5305103"/>
                <a:ext cx="63360" cy="86760"/>
              </p14:xfrm>
            </p:contentPart>
          </mc:Choice>
          <mc:Fallback>
            <p:pic>
              <p:nvPicPr>
                <p:cNvPr id="111" name="Ink 110">
                  <a:extLst>
                    <a:ext uri="{FF2B5EF4-FFF2-40B4-BE49-F238E27FC236}">
                      <a16:creationId xmlns:a16="http://schemas.microsoft.com/office/drawing/2014/main" id="{C78C0811-24B0-C98D-D78E-A52258F1E3DF}"/>
                    </a:ext>
                  </a:extLst>
                </p:cNvPr>
                <p:cNvPicPr/>
                <p:nvPr/>
              </p:nvPicPr>
              <p:blipFill>
                <a:blip r:embed="rId247"/>
                <a:stretch>
                  <a:fillRect/>
                </a:stretch>
              </p:blipFill>
              <p:spPr>
                <a:xfrm>
                  <a:off x="3032758" y="5296463"/>
                  <a:ext cx="81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12" name="Ink 111">
                  <a:extLst>
                    <a:ext uri="{FF2B5EF4-FFF2-40B4-BE49-F238E27FC236}">
                      <a16:creationId xmlns:a16="http://schemas.microsoft.com/office/drawing/2014/main" id="{D84B5458-0E82-E95F-609F-6EC40D490DA7}"/>
                    </a:ext>
                  </a:extLst>
                </p14:cNvPr>
                <p14:cNvContentPartPr/>
                <p14:nvPr/>
              </p14:nvContentPartPr>
              <p14:xfrm>
                <a:off x="3112318" y="5279903"/>
                <a:ext cx="86040" cy="49680"/>
              </p14:xfrm>
            </p:contentPart>
          </mc:Choice>
          <mc:Fallback>
            <p:pic>
              <p:nvPicPr>
                <p:cNvPr id="112" name="Ink 111">
                  <a:extLst>
                    <a:ext uri="{FF2B5EF4-FFF2-40B4-BE49-F238E27FC236}">
                      <a16:creationId xmlns:a16="http://schemas.microsoft.com/office/drawing/2014/main" id="{D84B5458-0E82-E95F-609F-6EC40D490DA7}"/>
                    </a:ext>
                  </a:extLst>
                </p:cNvPr>
                <p:cNvPicPr/>
                <p:nvPr/>
              </p:nvPicPr>
              <p:blipFill>
                <a:blip r:embed="rId249"/>
                <a:stretch>
                  <a:fillRect/>
                </a:stretch>
              </p:blipFill>
              <p:spPr>
                <a:xfrm>
                  <a:off x="3103678" y="5271263"/>
                  <a:ext cx="1036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13" name="Ink 112">
                  <a:extLst>
                    <a:ext uri="{FF2B5EF4-FFF2-40B4-BE49-F238E27FC236}">
                      <a16:creationId xmlns:a16="http://schemas.microsoft.com/office/drawing/2014/main" id="{0D97FBFD-DA74-0134-E7DD-E5E961368EAD}"/>
                    </a:ext>
                  </a:extLst>
                </p14:cNvPr>
                <p14:cNvContentPartPr/>
                <p14:nvPr/>
              </p14:nvContentPartPr>
              <p14:xfrm>
                <a:off x="3177478" y="5292143"/>
                <a:ext cx="111600" cy="132120"/>
              </p14:xfrm>
            </p:contentPart>
          </mc:Choice>
          <mc:Fallback>
            <p:pic>
              <p:nvPicPr>
                <p:cNvPr id="113" name="Ink 112">
                  <a:extLst>
                    <a:ext uri="{FF2B5EF4-FFF2-40B4-BE49-F238E27FC236}">
                      <a16:creationId xmlns:a16="http://schemas.microsoft.com/office/drawing/2014/main" id="{0D97FBFD-DA74-0134-E7DD-E5E961368EAD}"/>
                    </a:ext>
                  </a:extLst>
                </p:cNvPr>
                <p:cNvPicPr/>
                <p:nvPr/>
              </p:nvPicPr>
              <p:blipFill>
                <a:blip r:embed="rId251"/>
                <a:stretch>
                  <a:fillRect/>
                </a:stretch>
              </p:blipFill>
              <p:spPr>
                <a:xfrm>
                  <a:off x="3168838" y="5283503"/>
                  <a:ext cx="1292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14" name="Ink 113">
                  <a:extLst>
                    <a:ext uri="{FF2B5EF4-FFF2-40B4-BE49-F238E27FC236}">
                      <a16:creationId xmlns:a16="http://schemas.microsoft.com/office/drawing/2014/main" id="{8828FFC2-F87C-8AFF-B151-781A268D5A06}"/>
                    </a:ext>
                  </a:extLst>
                </p14:cNvPr>
                <p14:cNvContentPartPr/>
                <p14:nvPr/>
              </p14:nvContentPartPr>
              <p14:xfrm>
                <a:off x="3355678" y="5288183"/>
                <a:ext cx="81000" cy="77400"/>
              </p14:xfrm>
            </p:contentPart>
          </mc:Choice>
          <mc:Fallback>
            <p:pic>
              <p:nvPicPr>
                <p:cNvPr id="114" name="Ink 113">
                  <a:extLst>
                    <a:ext uri="{FF2B5EF4-FFF2-40B4-BE49-F238E27FC236}">
                      <a16:creationId xmlns:a16="http://schemas.microsoft.com/office/drawing/2014/main" id="{8828FFC2-F87C-8AFF-B151-781A268D5A06}"/>
                    </a:ext>
                  </a:extLst>
                </p:cNvPr>
                <p:cNvPicPr/>
                <p:nvPr/>
              </p:nvPicPr>
              <p:blipFill>
                <a:blip r:embed="rId253"/>
                <a:stretch>
                  <a:fillRect/>
                </a:stretch>
              </p:blipFill>
              <p:spPr>
                <a:xfrm>
                  <a:off x="3347038" y="5279183"/>
                  <a:ext cx="986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17" name="Ink 116">
                  <a:extLst>
                    <a:ext uri="{FF2B5EF4-FFF2-40B4-BE49-F238E27FC236}">
                      <a16:creationId xmlns:a16="http://schemas.microsoft.com/office/drawing/2014/main" id="{DDB89340-A6BD-96DD-4FE3-851140581335}"/>
                    </a:ext>
                  </a:extLst>
                </p14:cNvPr>
                <p14:cNvContentPartPr/>
                <p14:nvPr/>
              </p14:nvContentPartPr>
              <p14:xfrm>
                <a:off x="7103278" y="4985063"/>
                <a:ext cx="1343520" cy="1253160"/>
              </p14:xfrm>
            </p:contentPart>
          </mc:Choice>
          <mc:Fallback>
            <p:pic>
              <p:nvPicPr>
                <p:cNvPr id="117" name="Ink 116">
                  <a:extLst>
                    <a:ext uri="{FF2B5EF4-FFF2-40B4-BE49-F238E27FC236}">
                      <a16:creationId xmlns:a16="http://schemas.microsoft.com/office/drawing/2014/main" id="{DDB89340-A6BD-96DD-4FE3-851140581335}"/>
                    </a:ext>
                  </a:extLst>
                </p:cNvPr>
                <p:cNvPicPr/>
                <p:nvPr/>
              </p:nvPicPr>
              <p:blipFill>
                <a:blip r:embed="rId255"/>
                <a:stretch>
                  <a:fillRect/>
                </a:stretch>
              </p:blipFill>
              <p:spPr>
                <a:xfrm>
                  <a:off x="7094278" y="4976063"/>
                  <a:ext cx="1361160" cy="12708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18" name="Ink 117">
                  <a:extLst>
                    <a:ext uri="{FF2B5EF4-FFF2-40B4-BE49-F238E27FC236}">
                      <a16:creationId xmlns:a16="http://schemas.microsoft.com/office/drawing/2014/main" id="{87E4DBCE-0B30-0BA0-3DAC-8E7546B5019E}"/>
                    </a:ext>
                  </a:extLst>
                </p14:cNvPr>
                <p14:cNvContentPartPr/>
                <p14:nvPr/>
              </p14:nvContentPartPr>
              <p14:xfrm>
                <a:off x="7568038" y="5335343"/>
                <a:ext cx="317160" cy="369720"/>
              </p14:xfrm>
            </p:contentPart>
          </mc:Choice>
          <mc:Fallback>
            <p:pic>
              <p:nvPicPr>
                <p:cNvPr id="118" name="Ink 117">
                  <a:extLst>
                    <a:ext uri="{FF2B5EF4-FFF2-40B4-BE49-F238E27FC236}">
                      <a16:creationId xmlns:a16="http://schemas.microsoft.com/office/drawing/2014/main" id="{87E4DBCE-0B30-0BA0-3DAC-8E7546B5019E}"/>
                    </a:ext>
                  </a:extLst>
                </p:cNvPr>
                <p:cNvPicPr/>
                <p:nvPr/>
              </p:nvPicPr>
              <p:blipFill>
                <a:blip r:embed="rId257"/>
                <a:stretch>
                  <a:fillRect/>
                </a:stretch>
              </p:blipFill>
              <p:spPr>
                <a:xfrm>
                  <a:off x="7559038" y="5326703"/>
                  <a:ext cx="33480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19" name="Ink 118">
                  <a:extLst>
                    <a:ext uri="{FF2B5EF4-FFF2-40B4-BE49-F238E27FC236}">
                      <a16:creationId xmlns:a16="http://schemas.microsoft.com/office/drawing/2014/main" id="{8FC0581B-A3A1-3651-E8BA-CCE53B0DC397}"/>
                    </a:ext>
                  </a:extLst>
                </p14:cNvPr>
                <p14:cNvContentPartPr/>
                <p14:nvPr/>
              </p14:nvContentPartPr>
              <p14:xfrm>
                <a:off x="8847838" y="5092703"/>
                <a:ext cx="1527120" cy="1175760"/>
              </p14:xfrm>
            </p:contentPart>
          </mc:Choice>
          <mc:Fallback>
            <p:pic>
              <p:nvPicPr>
                <p:cNvPr id="119" name="Ink 118">
                  <a:extLst>
                    <a:ext uri="{FF2B5EF4-FFF2-40B4-BE49-F238E27FC236}">
                      <a16:creationId xmlns:a16="http://schemas.microsoft.com/office/drawing/2014/main" id="{8FC0581B-A3A1-3651-E8BA-CCE53B0DC397}"/>
                    </a:ext>
                  </a:extLst>
                </p:cNvPr>
                <p:cNvPicPr/>
                <p:nvPr/>
              </p:nvPicPr>
              <p:blipFill>
                <a:blip r:embed="rId259"/>
                <a:stretch>
                  <a:fillRect/>
                </a:stretch>
              </p:blipFill>
              <p:spPr>
                <a:xfrm>
                  <a:off x="8838838" y="5083703"/>
                  <a:ext cx="1544760" cy="1193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20" name="Ink 119">
                  <a:extLst>
                    <a:ext uri="{FF2B5EF4-FFF2-40B4-BE49-F238E27FC236}">
                      <a16:creationId xmlns:a16="http://schemas.microsoft.com/office/drawing/2014/main" id="{ECFCDB50-73B7-6F31-C89F-869E34DD7501}"/>
                    </a:ext>
                  </a:extLst>
                </p14:cNvPr>
                <p14:cNvContentPartPr/>
                <p14:nvPr/>
              </p14:nvContentPartPr>
              <p14:xfrm>
                <a:off x="9306838" y="5395463"/>
                <a:ext cx="268200" cy="418320"/>
              </p14:xfrm>
            </p:contentPart>
          </mc:Choice>
          <mc:Fallback>
            <p:pic>
              <p:nvPicPr>
                <p:cNvPr id="120" name="Ink 119">
                  <a:extLst>
                    <a:ext uri="{FF2B5EF4-FFF2-40B4-BE49-F238E27FC236}">
                      <a16:creationId xmlns:a16="http://schemas.microsoft.com/office/drawing/2014/main" id="{ECFCDB50-73B7-6F31-C89F-869E34DD7501}"/>
                    </a:ext>
                  </a:extLst>
                </p:cNvPr>
                <p:cNvPicPr/>
                <p:nvPr/>
              </p:nvPicPr>
              <p:blipFill>
                <a:blip r:embed="rId261"/>
                <a:stretch>
                  <a:fillRect/>
                </a:stretch>
              </p:blipFill>
              <p:spPr>
                <a:xfrm>
                  <a:off x="9297838" y="5386463"/>
                  <a:ext cx="28584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21" name="Ink 120">
                  <a:extLst>
                    <a:ext uri="{FF2B5EF4-FFF2-40B4-BE49-F238E27FC236}">
                      <a16:creationId xmlns:a16="http://schemas.microsoft.com/office/drawing/2014/main" id="{5D8319BA-9380-46BE-FE41-5E43353E44CD}"/>
                    </a:ext>
                  </a:extLst>
                </p14:cNvPr>
                <p14:cNvContentPartPr/>
                <p14:nvPr/>
              </p14:nvContentPartPr>
              <p14:xfrm>
                <a:off x="9365878" y="5480063"/>
                <a:ext cx="421920" cy="357120"/>
              </p14:xfrm>
            </p:contentPart>
          </mc:Choice>
          <mc:Fallback>
            <p:pic>
              <p:nvPicPr>
                <p:cNvPr id="121" name="Ink 120">
                  <a:extLst>
                    <a:ext uri="{FF2B5EF4-FFF2-40B4-BE49-F238E27FC236}">
                      <a16:creationId xmlns:a16="http://schemas.microsoft.com/office/drawing/2014/main" id="{5D8319BA-9380-46BE-FE41-5E43353E44CD}"/>
                    </a:ext>
                  </a:extLst>
                </p:cNvPr>
                <p:cNvPicPr/>
                <p:nvPr/>
              </p:nvPicPr>
              <p:blipFill>
                <a:blip r:embed="rId263"/>
                <a:stretch>
                  <a:fillRect/>
                </a:stretch>
              </p:blipFill>
              <p:spPr>
                <a:xfrm>
                  <a:off x="9357238" y="5471063"/>
                  <a:ext cx="43956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22" name="Ink 121">
                  <a:extLst>
                    <a:ext uri="{FF2B5EF4-FFF2-40B4-BE49-F238E27FC236}">
                      <a16:creationId xmlns:a16="http://schemas.microsoft.com/office/drawing/2014/main" id="{DBD08720-AF4A-7916-2D3B-5FB3888D8BBC}"/>
                    </a:ext>
                  </a:extLst>
                </p14:cNvPr>
                <p14:cNvContentPartPr/>
                <p14:nvPr/>
              </p14:nvContentPartPr>
              <p14:xfrm>
                <a:off x="9708598" y="5640263"/>
                <a:ext cx="122400" cy="90360"/>
              </p14:xfrm>
            </p:contentPart>
          </mc:Choice>
          <mc:Fallback>
            <p:pic>
              <p:nvPicPr>
                <p:cNvPr id="122" name="Ink 121">
                  <a:extLst>
                    <a:ext uri="{FF2B5EF4-FFF2-40B4-BE49-F238E27FC236}">
                      <a16:creationId xmlns:a16="http://schemas.microsoft.com/office/drawing/2014/main" id="{DBD08720-AF4A-7916-2D3B-5FB3888D8BBC}"/>
                    </a:ext>
                  </a:extLst>
                </p:cNvPr>
                <p:cNvPicPr/>
                <p:nvPr/>
              </p:nvPicPr>
              <p:blipFill>
                <a:blip r:embed="rId265"/>
                <a:stretch>
                  <a:fillRect/>
                </a:stretch>
              </p:blipFill>
              <p:spPr>
                <a:xfrm>
                  <a:off x="9699598" y="5631623"/>
                  <a:ext cx="1400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7" name="Ink 156">
                  <a:extLst>
                    <a:ext uri="{FF2B5EF4-FFF2-40B4-BE49-F238E27FC236}">
                      <a16:creationId xmlns:a16="http://schemas.microsoft.com/office/drawing/2014/main" id="{26D84BE7-6AFD-5B61-7CA2-B9AAA5C211D4}"/>
                    </a:ext>
                  </a:extLst>
                </p14:cNvPr>
                <p14:cNvContentPartPr/>
                <p14:nvPr/>
              </p14:nvContentPartPr>
              <p14:xfrm>
                <a:off x="2659078" y="5003423"/>
                <a:ext cx="3328920" cy="1208880"/>
              </p14:xfrm>
            </p:contentPart>
          </mc:Choice>
          <mc:Fallback>
            <p:pic>
              <p:nvPicPr>
                <p:cNvPr id="157" name="Ink 156">
                  <a:extLst>
                    <a:ext uri="{FF2B5EF4-FFF2-40B4-BE49-F238E27FC236}">
                      <a16:creationId xmlns:a16="http://schemas.microsoft.com/office/drawing/2014/main" id="{26D84BE7-6AFD-5B61-7CA2-B9AAA5C211D4}"/>
                    </a:ext>
                  </a:extLst>
                </p:cNvPr>
                <p:cNvPicPr/>
                <p:nvPr/>
              </p:nvPicPr>
              <p:blipFill>
                <a:blip r:embed="rId267"/>
                <a:stretch>
                  <a:fillRect/>
                </a:stretch>
              </p:blipFill>
              <p:spPr>
                <a:xfrm>
                  <a:off x="2650078" y="4994783"/>
                  <a:ext cx="3346560" cy="12265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8" name="Ink 157">
                  <a:extLst>
                    <a:ext uri="{FF2B5EF4-FFF2-40B4-BE49-F238E27FC236}">
                      <a16:creationId xmlns:a16="http://schemas.microsoft.com/office/drawing/2014/main" id="{02DF4909-9D71-20E6-01F5-02ED1A3B9B76}"/>
                    </a:ext>
                  </a:extLst>
                </p14:cNvPr>
                <p14:cNvContentPartPr/>
                <p14:nvPr/>
              </p14:nvContentPartPr>
              <p14:xfrm>
                <a:off x="5147758" y="3844943"/>
                <a:ext cx="4704120" cy="1566000"/>
              </p14:xfrm>
            </p:contentPart>
          </mc:Choice>
          <mc:Fallback>
            <p:pic>
              <p:nvPicPr>
                <p:cNvPr id="158" name="Ink 157">
                  <a:extLst>
                    <a:ext uri="{FF2B5EF4-FFF2-40B4-BE49-F238E27FC236}">
                      <a16:creationId xmlns:a16="http://schemas.microsoft.com/office/drawing/2014/main" id="{02DF4909-9D71-20E6-01F5-02ED1A3B9B76}"/>
                    </a:ext>
                  </a:extLst>
                </p:cNvPr>
                <p:cNvPicPr/>
                <p:nvPr/>
              </p:nvPicPr>
              <p:blipFill>
                <a:blip r:embed="rId269"/>
                <a:stretch>
                  <a:fillRect/>
                </a:stretch>
              </p:blipFill>
              <p:spPr>
                <a:xfrm>
                  <a:off x="5139118" y="3835943"/>
                  <a:ext cx="4721760" cy="15836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9" name="Ink 158">
                  <a:extLst>
                    <a:ext uri="{FF2B5EF4-FFF2-40B4-BE49-F238E27FC236}">
                      <a16:creationId xmlns:a16="http://schemas.microsoft.com/office/drawing/2014/main" id="{97F94312-FF19-5D4C-838D-9007F2B87B20}"/>
                    </a:ext>
                  </a:extLst>
                </p14:cNvPr>
                <p14:cNvContentPartPr/>
                <p14:nvPr/>
              </p14:nvContentPartPr>
              <p14:xfrm>
                <a:off x="9763318" y="5295743"/>
                <a:ext cx="249840" cy="121320"/>
              </p14:xfrm>
            </p:contentPart>
          </mc:Choice>
          <mc:Fallback>
            <p:pic>
              <p:nvPicPr>
                <p:cNvPr id="159" name="Ink 158">
                  <a:extLst>
                    <a:ext uri="{FF2B5EF4-FFF2-40B4-BE49-F238E27FC236}">
                      <a16:creationId xmlns:a16="http://schemas.microsoft.com/office/drawing/2014/main" id="{97F94312-FF19-5D4C-838D-9007F2B87B20}"/>
                    </a:ext>
                  </a:extLst>
                </p:cNvPr>
                <p:cNvPicPr/>
                <p:nvPr/>
              </p:nvPicPr>
              <p:blipFill>
                <a:blip r:embed="rId271"/>
                <a:stretch>
                  <a:fillRect/>
                </a:stretch>
              </p:blipFill>
              <p:spPr>
                <a:xfrm>
                  <a:off x="9754318" y="5287103"/>
                  <a:ext cx="2674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0" name="Ink 159">
                  <a:extLst>
                    <a:ext uri="{FF2B5EF4-FFF2-40B4-BE49-F238E27FC236}">
                      <a16:creationId xmlns:a16="http://schemas.microsoft.com/office/drawing/2014/main" id="{4B5BAB88-DFCF-4C58-A596-E6E8470E72A2}"/>
                    </a:ext>
                  </a:extLst>
                </p14:cNvPr>
                <p14:cNvContentPartPr/>
                <p14:nvPr/>
              </p14:nvContentPartPr>
              <p14:xfrm>
                <a:off x="9841078" y="5446223"/>
                <a:ext cx="356400" cy="402480"/>
              </p14:xfrm>
            </p:contentPart>
          </mc:Choice>
          <mc:Fallback>
            <p:pic>
              <p:nvPicPr>
                <p:cNvPr id="160" name="Ink 159">
                  <a:extLst>
                    <a:ext uri="{FF2B5EF4-FFF2-40B4-BE49-F238E27FC236}">
                      <a16:creationId xmlns:a16="http://schemas.microsoft.com/office/drawing/2014/main" id="{4B5BAB88-DFCF-4C58-A596-E6E8470E72A2}"/>
                    </a:ext>
                  </a:extLst>
                </p:cNvPr>
                <p:cNvPicPr/>
                <p:nvPr/>
              </p:nvPicPr>
              <p:blipFill>
                <a:blip r:embed="rId273"/>
                <a:stretch>
                  <a:fillRect/>
                </a:stretch>
              </p:blipFill>
              <p:spPr>
                <a:xfrm>
                  <a:off x="9832078" y="5437223"/>
                  <a:ext cx="37404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9" name="Ink 168">
                  <a:extLst>
                    <a:ext uri="{FF2B5EF4-FFF2-40B4-BE49-F238E27FC236}">
                      <a16:creationId xmlns:a16="http://schemas.microsoft.com/office/drawing/2014/main" id="{2D4821A1-D5D3-1C4B-23C2-A97036AB95DA}"/>
                    </a:ext>
                  </a:extLst>
                </p14:cNvPr>
                <p14:cNvContentPartPr/>
                <p14:nvPr/>
              </p14:nvContentPartPr>
              <p14:xfrm>
                <a:off x="908038" y="3763943"/>
                <a:ext cx="1266840" cy="1913760"/>
              </p14:xfrm>
            </p:contentPart>
          </mc:Choice>
          <mc:Fallback>
            <p:pic>
              <p:nvPicPr>
                <p:cNvPr id="169" name="Ink 168">
                  <a:extLst>
                    <a:ext uri="{FF2B5EF4-FFF2-40B4-BE49-F238E27FC236}">
                      <a16:creationId xmlns:a16="http://schemas.microsoft.com/office/drawing/2014/main" id="{2D4821A1-D5D3-1C4B-23C2-A97036AB95DA}"/>
                    </a:ext>
                  </a:extLst>
                </p:cNvPr>
                <p:cNvPicPr/>
                <p:nvPr/>
              </p:nvPicPr>
              <p:blipFill>
                <a:blip r:embed="rId275"/>
                <a:stretch>
                  <a:fillRect/>
                </a:stretch>
              </p:blipFill>
              <p:spPr>
                <a:xfrm>
                  <a:off x="899398" y="3755303"/>
                  <a:ext cx="1284480" cy="19314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0" name="Ink 169">
                  <a:extLst>
                    <a:ext uri="{FF2B5EF4-FFF2-40B4-BE49-F238E27FC236}">
                      <a16:creationId xmlns:a16="http://schemas.microsoft.com/office/drawing/2014/main" id="{DD9596F2-3342-26A4-7734-92A40D4B5842}"/>
                    </a:ext>
                  </a:extLst>
                </p14:cNvPr>
                <p14:cNvContentPartPr/>
                <p14:nvPr/>
              </p14:nvContentPartPr>
              <p14:xfrm>
                <a:off x="2041678" y="5486183"/>
                <a:ext cx="228960" cy="337320"/>
              </p14:xfrm>
            </p:contentPart>
          </mc:Choice>
          <mc:Fallback>
            <p:pic>
              <p:nvPicPr>
                <p:cNvPr id="170" name="Ink 169">
                  <a:extLst>
                    <a:ext uri="{FF2B5EF4-FFF2-40B4-BE49-F238E27FC236}">
                      <a16:creationId xmlns:a16="http://schemas.microsoft.com/office/drawing/2014/main" id="{DD9596F2-3342-26A4-7734-92A40D4B5842}"/>
                    </a:ext>
                  </a:extLst>
                </p:cNvPr>
                <p:cNvPicPr/>
                <p:nvPr/>
              </p:nvPicPr>
              <p:blipFill>
                <a:blip r:embed="rId277"/>
                <a:stretch>
                  <a:fillRect/>
                </a:stretch>
              </p:blipFill>
              <p:spPr>
                <a:xfrm>
                  <a:off x="2032678" y="5477183"/>
                  <a:ext cx="24660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1" name="Ink 170">
                  <a:extLst>
                    <a:ext uri="{FF2B5EF4-FFF2-40B4-BE49-F238E27FC236}">
                      <a16:creationId xmlns:a16="http://schemas.microsoft.com/office/drawing/2014/main" id="{1E59EFA4-8E39-EDF0-E053-8BBBFF9886CF}"/>
                    </a:ext>
                  </a:extLst>
                </p14:cNvPr>
                <p14:cNvContentPartPr/>
                <p14:nvPr/>
              </p14:nvContentPartPr>
              <p14:xfrm>
                <a:off x="1665838" y="5367023"/>
                <a:ext cx="447840" cy="428760"/>
              </p14:xfrm>
            </p:contentPart>
          </mc:Choice>
          <mc:Fallback>
            <p:pic>
              <p:nvPicPr>
                <p:cNvPr id="171" name="Ink 170">
                  <a:extLst>
                    <a:ext uri="{FF2B5EF4-FFF2-40B4-BE49-F238E27FC236}">
                      <a16:creationId xmlns:a16="http://schemas.microsoft.com/office/drawing/2014/main" id="{1E59EFA4-8E39-EDF0-E053-8BBBFF9886CF}"/>
                    </a:ext>
                  </a:extLst>
                </p:cNvPr>
                <p:cNvPicPr/>
                <p:nvPr/>
              </p:nvPicPr>
              <p:blipFill>
                <a:blip r:embed="rId279"/>
                <a:stretch>
                  <a:fillRect/>
                </a:stretch>
              </p:blipFill>
              <p:spPr>
                <a:xfrm>
                  <a:off x="1657198" y="5358383"/>
                  <a:ext cx="46548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2" name="Ink 171">
                  <a:extLst>
                    <a:ext uri="{FF2B5EF4-FFF2-40B4-BE49-F238E27FC236}">
                      <a16:creationId xmlns:a16="http://schemas.microsoft.com/office/drawing/2014/main" id="{F133B939-0BBB-C2C9-837C-BDC92AFD455B}"/>
                    </a:ext>
                  </a:extLst>
                </p14:cNvPr>
                <p14:cNvContentPartPr/>
                <p14:nvPr/>
              </p14:nvContentPartPr>
              <p14:xfrm>
                <a:off x="1549198" y="5254703"/>
                <a:ext cx="468000" cy="731520"/>
              </p14:xfrm>
            </p:contentPart>
          </mc:Choice>
          <mc:Fallback>
            <p:pic>
              <p:nvPicPr>
                <p:cNvPr id="172" name="Ink 171">
                  <a:extLst>
                    <a:ext uri="{FF2B5EF4-FFF2-40B4-BE49-F238E27FC236}">
                      <a16:creationId xmlns:a16="http://schemas.microsoft.com/office/drawing/2014/main" id="{F133B939-0BBB-C2C9-837C-BDC92AFD455B}"/>
                    </a:ext>
                  </a:extLst>
                </p:cNvPr>
                <p:cNvPicPr/>
                <p:nvPr/>
              </p:nvPicPr>
              <p:blipFill>
                <a:blip r:embed="rId281"/>
                <a:stretch>
                  <a:fillRect/>
                </a:stretch>
              </p:blipFill>
              <p:spPr>
                <a:xfrm>
                  <a:off x="1540198" y="5245703"/>
                  <a:ext cx="485640" cy="7491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4" name="Ink 173">
                  <a:extLst>
                    <a:ext uri="{FF2B5EF4-FFF2-40B4-BE49-F238E27FC236}">
                      <a16:creationId xmlns:a16="http://schemas.microsoft.com/office/drawing/2014/main" id="{14CAAF7B-07CC-7054-875B-7840016A8F87}"/>
                    </a:ext>
                  </a:extLst>
                </p14:cNvPr>
                <p14:cNvContentPartPr/>
                <p14:nvPr/>
              </p14:nvContentPartPr>
              <p14:xfrm>
                <a:off x="1897318" y="3112343"/>
                <a:ext cx="360" cy="360"/>
              </p14:xfrm>
            </p:contentPart>
          </mc:Choice>
          <mc:Fallback>
            <p:pic>
              <p:nvPicPr>
                <p:cNvPr id="174" name="Ink 173">
                  <a:extLst>
                    <a:ext uri="{FF2B5EF4-FFF2-40B4-BE49-F238E27FC236}">
                      <a16:creationId xmlns:a16="http://schemas.microsoft.com/office/drawing/2014/main" id="{14CAAF7B-07CC-7054-875B-7840016A8F87}"/>
                    </a:ext>
                  </a:extLst>
                </p:cNvPr>
                <p:cNvPicPr/>
                <p:nvPr/>
              </p:nvPicPr>
              <p:blipFill>
                <a:blip r:embed="rId3"/>
                <a:stretch>
                  <a:fillRect/>
                </a:stretch>
              </p:blipFill>
              <p:spPr>
                <a:xfrm>
                  <a:off x="1888678" y="31037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75" name="Ink 174">
                  <a:extLst>
                    <a:ext uri="{FF2B5EF4-FFF2-40B4-BE49-F238E27FC236}">
                      <a16:creationId xmlns:a16="http://schemas.microsoft.com/office/drawing/2014/main" id="{4F19A2E6-43B9-31C1-6728-0ADC32D33EF8}"/>
                    </a:ext>
                  </a:extLst>
                </p14:cNvPr>
                <p14:cNvContentPartPr/>
                <p14:nvPr/>
              </p14:nvContentPartPr>
              <p14:xfrm>
                <a:off x="1897318" y="3125303"/>
                <a:ext cx="2022480" cy="181800"/>
              </p14:xfrm>
            </p:contentPart>
          </mc:Choice>
          <mc:Fallback>
            <p:pic>
              <p:nvPicPr>
                <p:cNvPr id="175" name="Ink 174">
                  <a:extLst>
                    <a:ext uri="{FF2B5EF4-FFF2-40B4-BE49-F238E27FC236}">
                      <a16:creationId xmlns:a16="http://schemas.microsoft.com/office/drawing/2014/main" id="{4F19A2E6-43B9-31C1-6728-0ADC32D33EF8}"/>
                    </a:ext>
                  </a:extLst>
                </p:cNvPr>
                <p:cNvPicPr/>
                <p:nvPr/>
              </p:nvPicPr>
              <p:blipFill>
                <a:blip r:embed="rId284"/>
                <a:stretch>
                  <a:fillRect/>
                </a:stretch>
              </p:blipFill>
              <p:spPr>
                <a:xfrm>
                  <a:off x="1888318" y="3116303"/>
                  <a:ext cx="20401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6" name="Ink 175">
                  <a:extLst>
                    <a:ext uri="{FF2B5EF4-FFF2-40B4-BE49-F238E27FC236}">
                      <a16:creationId xmlns:a16="http://schemas.microsoft.com/office/drawing/2014/main" id="{D4A3BE4C-A3F5-7E71-C00D-4349EDFE0241}"/>
                    </a:ext>
                  </a:extLst>
                </p14:cNvPr>
                <p14:cNvContentPartPr/>
                <p14:nvPr/>
              </p14:nvContentPartPr>
              <p14:xfrm>
                <a:off x="3801718" y="3279023"/>
                <a:ext cx="236880" cy="104040"/>
              </p14:xfrm>
            </p:contentPart>
          </mc:Choice>
          <mc:Fallback>
            <p:pic>
              <p:nvPicPr>
                <p:cNvPr id="176" name="Ink 175">
                  <a:extLst>
                    <a:ext uri="{FF2B5EF4-FFF2-40B4-BE49-F238E27FC236}">
                      <a16:creationId xmlns:a16="http://schemas.microsoft.com/office/drawing/2014/main" id="{D4A3BE4C-A3F5-7E71-C00D-4349EDFE0241}"/>
                    </a:ext>
                  </a:extLst>
                </p:cNvPr>
                <p:cNvPicPr/>
                <p:nvPr/>
              </p:nvPicPr>
              <p:blipFill>
                <a:blip r:embed="rId286"/>
                <a:stretch>
                  <a:fillRect/>
                </a:stretch>
              </p:blipFill>
              <p:spPr>
                <a:xfrm>
                  <a:off x="3792718" y="3270383"/>
                  <a:ext cx="2545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7" name="Ink 176">
                  <a:extLst>
                    <a:ext uri="{FF2B5EF4-FFF2-40B4-BE49-F238E27FC236}">
                      <a16:creationId xmlns:a16="http://schemas.microsoft.com/office/drawing/2014/main" id="{2DB85253-6998-7C6A-14D6-BA664F77D3A0}"/>
                    </a:ext>
                  </a:extLst>
                </p14:cNvPr>
                <p14:cNvContentPartPr/>
                <p14:nvPr/>
              </p14:nvContentPartPr>
              <p14:xfrm>
                <a:off x="3933118" y="3713903"/>
                <a:ext cx="15480" cy="207360"/>
              </p14:xfrm>
            </p:contentPart>
          </mc:Choice>
          <mc:Fallback>
            <p:pic>
              <p:nvPicPr>
                <p:cNvPr id="177" name="Ink 176">
                  <a:extLst>
                    <a:ext uri="{FF2B5EF4-FFF2-40B4-BE49-F238E27FC236}">
                      <a16:creationId xmlns:a16="http://schemas.microsoft.com/office/drawing/2014/main" id="{2DB85253-6998-7C6A-14D6-BA664F77D3A0}"/>
                    </a:ext>
                  </a:extLst>
                </p:cNvPr>
                <p:cNvPicPr/>
                <p:nvPr/>
              </p:nvPicPr>
              <p:blipFill>
                <a:blip r:embed="rId288"/>
                <a:stretch>
                  <a:fillRect/>
                </a:stretch>
              </p:blipFill>
              <p:spPr>
                <a:xfrm>
                  <a:off x="3924118" y="3704903"/>
                  <a:ext cx="331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8" name="Ink 177">
                  <a:extLst>
                    <a:ext uri="{FF2B5EF4-FFF2-40B4-BE49-F238E27FC236}">
                      <a16:creationId xmlns:a16="http://schemas.microsoft.com/office/drawing/2014/main" id="{B3D6C2CB-D259-4F08-F287-6E80DBD33BFD}"/>
                    </a:ext>
                  </a:extLst>
                </p14:cNvPr>
                <p14:cNvContentPartPr/>
                <p14:nvPr/>
              </p14:nvContentPartPr>
              <p14:xfrm>
                <a:off x="3841318" y="3896783"/>
                <a:ext cx="278280" cy="115920"/>
              </p14:xfrm>
            </p:contentPart>
          </mc:Choice>
          <mc:Fallback>
            <p:pic>
              <p:nvPicPr>
                <p:cNvPr id="178" name="Ink 177">
                  <a:extLst>
                    <a:ext uri="{FF2B5EF4-FFF2-40B4-BE49-F238E27FC236}">
                      <a16:creationId xmlns:a16="http://schemas.microsoft.com/office/drawing/2014/main" id="{B3D6C2CB-D259-4F08-F287-6E80DBD33BFD}"/>
                    </a:ext>
                  </a:extLst>
                </p:cNvPr>
                <p:cNvPicPr/>
                <p:nvPr/>
              </p:nvPicPr>
              <p:blipFill>
                <a:blip r:embed="rId290"/>
                <a:stretch>
                  <a:fillRect/>
                </a:stretch>
              </p:blipFill>
              <p:spPr>
                <a:xfrm>
                  <a:off x="3832318" y="3887783"/>
                  <a:ext cx="2959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81" name="Ink 180">
                  <a:extLst>
                    <a:ext uri="{FF2B5EF4-FFF2-40B4-BE49-F238E27FC236}">
                      <a16:creationId xmlns:a16="http://schemas.microsoft.com/office/drawing/2014/main" id="{737D6F4A-46AF-783A-429B-12B851F039C3}"/>
                    </a:ext>
                  </a:extLst>
                </p14:cNvPr>
                <p14:cNvContentPartPr/>
                <p14:nvPr/>
              </p14:nvContentPartPr>
              <p14:xfrm>
                <a:off x="4064518" y="4709663"/>
                <a:ext cx="45360" cy="512640"/>
              </p14:xfrm>
            </p:contentPart>
          </mc:Choice>
          <mc:Fallback>
            <p:pic>
              <p:nvPicPr>
                <p:cNvPr id="181" name="Ink 180">
                  <a:extLst>
                    <a:ext uri="{FF2B5EF4-FFF2-40B4-BE49-F238E27FC236}">
                      <a16:creationId xmlns:a16="http://schemas.microsoft.com/office/drawing/2014/main" id="{737D6F4A-46AF-783A-429B-12B851F039C3}"/>
                    </a:ext>
                  </a:extLst>
                </p:cNvPr>
                <p:cNvPicPr/>
                <p:nvPr/>
              </p:nvPicPr>
              <p:blipFill>
                <a:blip r:embed="rId292"/>
                <a:stretch>
                  <a:fillRect/>
                </a:stretch>
              </p:blipFill>
              <p:spPr>
                <a:xfrm>
                  <a:off x="4055518" y="4700663"/>
                  <a:ext cx="6300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82" name="Ink 181">
                  <a:extLst>
                    <a:ext uri="{FF2B5EF4-FFF2-40B4-BE49-F238E27FC236}">
                      <a16:creationId xmlns:a16="http://schemas.microsoft.com/office/drawing/2014/main" id="{FEA0AA0A-D788-BE96-9435-7CCE5A714A42}"/>
                    </a:ext>
                  </a:extLst>
                </p14:cNvPr>
                <p14:cNvContentPartPr/>
                <p14:nvPr/>
              </p14:nvContentPartPr>
              <p14:xfrm>
                <a:off x="3989278" y="5148143"/>
                <a:ext cx="243000" cy="172800"/>
              </p14:xfrm>
            </p:contentPart>
          </mc:Choice>
          <mc:Fallback>
            <p:pic>
              <p:nvPicPr>
                <p:cNvPr id="182" name="Ink 181">
                  <a:extLst>
                    <a:ext uri="{FF2B5EF4-FFF2-40B4-BE49-F238E27FC236}">
                      <a16:creationId xmlns:a16="http://schemas.microsoft.com/office/drawing/2014/main" id="{FEA0AA0A-D788-BE96-9435-7CCE5A714A42}"/>
                    </a:ext>
                  </a:extLst>
                </p:cNvPr>
                <p:cNvPicPr/>
                <p:nvPr/>
              </p:nvPicPr>
              <p:blipFill>
                <a:blip r:embed="rId294"/>
                <a:stretch>
                  <a:fillRect/>
                </a:stretch>
              </p:blipFill>
              <p:spPr>
                <a:xfrm>
                  <a:off x="3980638" y="5139143"/>
                  <a:ext cx="2606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4" name="Ink 183">
                  <a:extLst>
                    <a:ext uri="{FF2B5EF4-FFF2-40B4-BE49-F238E27FC236}">
                      <a16:creationId xmlns:a16="http://schemas.microsoft.com/office/drawing/2014/main" id="{439777D1-182F-FDA4-28D1-059855A56584}"/>
                    </a:ext>
                  </a:extLst>
                </p14:cNvPr>
                <p14:cNvContentPartPr/>
                <p14:nvPr/>
              </p14:nvContentPartPr>
              <p14:xfrm>
                <a:off x="4223278" y="5129063"/>
                <a:ext cx="154440" cy="223920"/>
              </p14:xfrm>
            </p:contentPart>
          </mc:Choice>
          <mc:Fallback>
            <p:pic>
              <p:nvPicPr>
                <p:cNvPr id="184" name="Ink 183">
                  <a:extLst>
                    <a:ext uri="{FF2B5EF4-FFF2-40B4-BE49-F238E27FC236}">
                      <a16:creationId xmlns:a16="http://schemas.microsoft.com/office/drawing/2014/main" id="{439777D1-182F-FDA4-28D1-059855A56584}"/>
                    </a:ext>
                  </a:extLst>
                </p:cNvPr>
                <p:cNvPicPr/>
                <p:nvPr/>
              </p:nvPicPr>
              <p:blipFill>
                <a:blip r:embed="rId296"/>
                <a:stretch>
                  <a:fillRect/>
                </a:stretch>
              </p:blipFill>
              <p:spPr>
                <a:xfrm>
                  <a:off x="4214638" y="5120423"/>
                  <a:ext cx="1720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86" name="Ink 185">
                  <a:extLst>
                    <a:ext uri="{FF2B5EF4-FFF2-40B4-BE49-F238E27FC236}">
                      <a16:creationId xmlns:a16="http://schemas.microsoft.com/office/drawing/2014/main" id="{211532A4-2AB0-590F-6818-6E58D77CA4F0}"/>
                    </a:ext>
                  </a:extLst>
                </p14:cNvPr>
                <p14:cNvContentPartPr/>
                <p14:nvPr/>
              </p14:nvContentPartPr>
              <p14:xfrm>
                <a:off x="1044118" y="770183"/>
                <a:ext cx="2095560" cy="1655640"/>
              </p14:xfrm>
            </p:contentPart>
          </mc:Choice>
          <mc:Fallback>
            <p:pic>
              <p:nvPicPr>
                <p:cNvPr id="186" name="Ink 185">
                  <a:extLst>
                    <a:ext uri="{FF2B5EF4-FFF2-40B4-BE49-F238E27FC236}">
                      <a16:creationId xmlns:a16="http://schemas.microsoft.com/office/drawing/2014/main" id="{211532A4-2AB0-590F-6818-6E58D77CA4F0}"/>
                    </a:ext>
                  </a:extLst>
                </p:cNvPr>
                <p:cNvPicPr/>
                <p:nvPr/>
              </p:nvPicPr>
              <p:blipFill>
                <a:blip r:embed="rId298"/>
                <a:stretch>
                  <a:fillRect/>
                </a:stretch>
              </p:blipFill>
              <p:spPr>
                <a:xfrm>
                  <a:off x="1035478" y="761543"/>
                  <a:ext cx="2113200" cy="16732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87" name="Ink 186">
                  <a:extLst>
                    <a:ext uri="{FF2B5EF4-FFF2-40B4-BE49-F238E27FC236}">
                      <a16:creationId xmlns:a16="http://schemas.microsoft.com/office/drawing/2014/main" id="{44EFDA4E-D5DB-3920-CEB5-C697C6EC35DD}"/>
                    </a:ext>
                  </a:extLst>
                </p14:cNvPr>
                <p14:cNvContentPartPr/>
                <p14:nvPr/>
              </p14:nvContentPartPr>
              <p14:xfrm>
                <a:off x="1895878" y="2385863"/>
                <a:ext cx="1027800" cy="3161520"/>
              </p14:xfrm>
            </p:contentPart>
          </mc:Choice>
          <mc:Fallback>
            <p:pic>
              <p:nvPicPr>
                <p:cNvPr id="187" name="Ink 186">
                  <a:extLst>
                    <a:ext uri="{FF2B5EF4-FFF2-40B4-BE49-F238E27FC236}">
                      <a16:creationId xmlns:a16="http://schemas.microsoft.com/office/drawing/2014/main" id="{44EFDA4E-D5DB-3920-CEB5-C697C6EC35DD}"/>
                    </a:ext>
                  </a:extLst>
                </p:cNvPr>
                <p:cNvPicPr/>
                <p:nvPr/>
              </p:nvPicPr>
              <p:blipFill>
                <a:blip r:embed="rId300"/>
                <a:stretch>
                  <a:fillRect/>
                </a:stretch>
              </p:blipFill>
              <p:spPr>
                <a:xfrm>
                  <a:off x="1886878" y="2377223"/>
                  <a:ext cx="1045440" cy="31791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88" name="Ink 187">
                  <a:extLst>
                    <a:ext uri="{FF2B5EF4-FFF2-40B4-BE49-F238E27FC236}">
                      <a16:creationId xmlns:a16="http://schemas.microsoft.com/office/drawing/2014/main" id="{FAD6EC72-D87B-EFD0-C055-E0B3441AAC3C}"/>
                    </a:ext>
                  </a:extLst>
                </p14:cNvPr>
                <p14:cNvContentPartPr/>
                <p14:nvPr/>
              </p14:nvContentPartPr>
              <p14:xfrm>
                <a:off x="2692918" y="5284583"/>
                <a:ext cx="301680" cy="247680"/>
              </p14:xfrm>
            </p:contentPart>
          </mc:Choice>
          <mc:Fallback>
            <p:pic>
              <p:nvPicPr>
                <p:cNvPr id="188" name="Ink 187">
                  <a:extLst>
                    <a:ext uri="{FF2B5EF4-FFF2-40B4-BE49-F238E27FC236}">
                      <a16:creationId xmlns:a16="http://schemas.microsoft.com/office/drawing/2014/main" id="{FAD6EC72-D87B-EFD0-C055-E0B3441AAC3C}"/>
                    </a:ext>
                  </a:extLst>
                </p:cNvPr>
                <p:cNvPicPr/>
                <p:nvPr/>
              </p:nvPicPr>
              <p:blipFill>
                <a:blip r:embed="rId302"/>
                <a:stretch>
                  <a:fillRect/>
                </a:stretch>
              </p:blipFill>
              <p:spPr>
                <a:xfrm>
                  <a:off x="2684278" y="5275583"/>
                  <a:ext cx="3193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90" name="Ink 189">
                  <a:extLst>
                    <a:ext uri="{FF2B5EF4-FFF2-40B4-BE49-F238E27FC236}">
                      <a16:creationId xmlns:a16="http://schemas.microsoft.com/office/drawing/2014/main" id="{FA9695AB-6630-86D5-01B5-23BD833B0B43}"/>
                    </a:ext>
                  </a:extLst>
                </p14:cNvPr>
                <p14:cNvContentPartPr/>
                <p14:nvPr/>
              </p14:nvContentPartPr>
              <p14:xfrm>
                <a:off x="4838878" y="3645143"/>
                <a:ext cx="2880" cy="493200"/>
              </p14:xfrm>
            </p:contentPart>
          </mc:Choice>
          <mc:Fallback>
            <p:pic>
              <p:nvPicPr>
                <p:cNvPr id="190" name="Ink 189">
                  <a:extLst>
                    <a:ext uri="{FF2B5EF4-FFF2-40B4-BE49-F238E27FC236}">
                      <a16:creationId xmlns:a16="http://schemas.microsoft.com/office/drawing/2014/main" id="{FA9695AB-6630-86D5-01B5-23BD833B0B43}"/>
                    </a:ext>
                  </a:extLst>
                </p:cNvPr>
                <p:cNvPicPr/>
                <p:nvPr/>
              </p:nvPicPr>
              <p:blipFill>
                <a:blip r:embed="rId304"/>
                <a:stretch>
                  <a:fillRect/>
                </a:stretch>
              </p:blipFill>
              <p:spPr>
                <a:xfrm>
                  <a:off x="4829878" y="3636143"/>
                  <a:ext cx="2052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91" name="Ink 190">
                  <a:extLst>
                    <a:ext uri="{FF2B5EF4-FFF2-40B4-BE49-F238E27FC236}">
                      <a16:creationId xmlns:a16="http://schemas.microsoft.com/office/drawing/2014/main" id="{229B5432-70FD-960C-DD84-BE7B46B93414}"/>
                    </a:ext>
                  </a:extLst>
                </p14:cNvPr>
                <p14:cNvContentPartPr/>
                <p14:nvPr/>
              </p14:nvContentPartPr>
              <p14:xfrm>
                <a:off x="4684798" y="4045823"/>
                <a:ext cx="82080" cy="134280"/>
              </p14:xfrm>
            </p:contentPart>
          </mc:Choice>
          <mc:Fallback>
            <p:pic>
              <p:nvPicPr>
                <p:cNvPr id="191" name="Ink 190">
                  <a:extLst>
                    <a:ext uri="{FF2B5EF4-FFF2-40B4-BE49-F238E27FC236}">
                      <a16:creationId xmlns:a16="http://schemas.microsoft.com/office/drawing/2014/main" id="{229B5432-70FD-960C-DD84-BE7B46B93414}"/>
                    </a:ext>
                  </a:extLst>
                </p:cNvPr>
                <p:cNvPicPr/>
                <p:nvPr/>
              </p:nvPicPr>
              <p:blipFill>
                <a:blip r:embed="rId306"/>
                <a:stretch>
                  <a:fillRect/>
                </a:stretch>
              </p:blipFill>
              <p:spPr>
                <a:xfrm>
                  <a:off x="4675798" y="4037183"/>
                  <a:ext cx="997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92" name="Ink 191">
                  <a:extLst>
                    <a:ext uri="{FF2B5EF4-FFF2-40B4-BE49-F238E27FC236}">
                      <a16:creationId xmlns:a16="http://schemas.microsoft.com/office/drawing/2014/main" id="{5F862D90-AE3E-CAB4-0898-76FA0E787C26}"/>
                    </a:ext>
                  </a:extLst>
                </p14:cNvPr>
                <p14:cNvContentPartPr/>
                <p14:nvPr/>
              </p14:nvContentPartPr>
              <p14:xfrm>
                <a:off x="4891798" y="4077143"/>
                <a:ext cx="43560" cy="46440"/>
              </p14:xfrm>
            </p:contentPart>
          </mc:Choice>
          <mc:Fallback>
            <p:pic>
              <p:nvPicPr>
                <p:cNvPr id="192" name="Ink 191">
                  <a:extLst>
                    <a:ext uri="{FF2B5EF4-FFF2-40B4-BE49-F238E27FC236}">
                      <a16:creationId xmlns:a16="http://schemas.microsoft.com/office/drawing/2014/main" id="{5F862D90-AE3E-CAB4-0898-76FA0E787C26}"/>
                    </a:ext>
                  </a:extLst>
                </p:cNvPr>
                <p:cNvPicPr/>
                <p:nvPr/>
              </p:nvPicPr>
              <p:blipFill>
                <a:blip r:embed="rId308"/>
                <a:stretch>
                  <a:fillRect/>
                </a:stretch>
              </p:blipFill>
              <p:spPr>
                <a:xfrm>
                  <a:off x="4882798" y="4068143"/>
                  <a:ext cx="612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94" name="Ink 193">
                  <a:extLst>
                    <a:ext uri="{FF2B5EF4-FFF2-40B4-BE49-F238E27FC236}">
                      <a16:creationId xmlns:a16="http://schemas.microsoft.com/office/drawing/2014/main" id="{ADEBBCD0-ECBB-401C-88C0-93487BCE522E}"/>
                    </a:ext>
                  </a:extLst>
                </p14:cNvPr>
                <p14:cNvContentPartPr/>
                <p14:nvPr/>
              </p14:nvContentPartPr>
              <p14:xfrm>
                <a:off x="5035078" y="2542463"/>
                <a:ext cx="753840" cy="291600"/>
              </p14:xfrm>
            </p:contentPart>
          </mc:Choice>
          <mc:Fallback>
            <p:pic>
              <p:nvPicPr>
                <p:cNvPr id="194" name="Ink 193">
                  <a:extLst>
                    <a:ext uri="{FF2B5EF4-FFF2-40B4-BE49-F238E27FC236}">
                      <a16:creationId xmlns:a16="http://schemas.microsoft.com/office/drawing/2014/main" id="{ADEBBCD0-ECBB-401C-88C0-93487BCE522E}"/>
                    </a:ext>
                  </a:extLst>
                </p:cNvPr>
                <p:cNvPicPr/>
                <p:nvPr/>
              </p:nvPicPr>
              <p:blipFill>
                <a:blip r:embed="rId310"/>
                <a:stretch>
                  <a:fillRect/>
                </a:stretch>
              </p:blipFill>
              <p:spPr>
                <a:xfrm>
                  <a:off x="5026438" y="2533823"/>
                  <a:ext cx="7714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95" name="Ink 194">
                  <a:extLst>
                    <a:ext uri="{FF2B5EF4-FFF2-40B4-BE49-F238E27FC236}">
                      <a16:creationId xmlns:a16="http://schemas.microsoft.com/office/drawing/2014/main" id="{76DD59E7-491A-EE28-997D-4EF440C36E9D}"/>
                    </a:ext>
                  </a:extLst>
                </p14:cNvPr>
                <p14:cNvContentPartPr/>
                <p14:nvPr/>
              </p14:nvContentPartPr>
              <p14:xfrm>
                <a:off x="5598838" y="2661623"/>
                <a:ext cx="138600" cy="281160"/>
              </p14:xfrm>
            </p:contentPart>
          </mc:Choice>
          <mc:Fallback>
            <p:pic>
              <p:nvPicPr>
                <p:cNvPr id="195" name="Ink 194">
                  <a:extLst>
                    <a:ext uri="{FF2B5EF4-FFF2-40B4-BE49-F238E27FC236}">
                      <a16:creationId xmlns:a16="http://schemas.microsoft.com/office/drawing/2014/main" id="{76DD59E7-491A-EE28-997D-4EF440C36E9D}"/>
                    </a:ext>
                  </a:extLst>
                </p:cNvPr>
                <p:cNvPicPr/>
                <p:nvPr/>
              </p:nvPicPr>
              <p:blipFill>
                <a:blip r:embed="rId312"/>
                <a:stretch>
                  <a:fillRect/>
                </a:stretch>
              </p:blipFill>
              <p:spPr>
                <a:xfrm>
                  <a:off x="5590198" y="2652623"/>
                  <a:ext cx="15624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96" name="Ink 195">
                  <a:extLst>
                    <a:ext uri="{FF2B5EF4-FFF2-40B4-BE49-F238E27FC236}">
                      <a16:creationId xmlns:a16="http://schemas.microsoft.com/office/drawing/2014/main" id="{CD9DC143-D5AF-1608-192F-60FBA9142751}"/>
                    </a:ext>
                  </a:extLst>
                </p14:cNvPr>
                <p14:cNvContentPartPr/>
                <p14:nvPr/>
              </p14:nvContentPartPr>
              <p14:xfrm>
                <a:off x="5743198" y="2867903"/>
                <a:ext cx="4326840" cy="251280"/>
              </p14:xfrm>
            </p:contentPart>
          </mc:Choice>
          <mc:Fallback>
            <p:pic>
              <p:nvPicPr>
                <p:cNvPr id="196" name="Ink 195">
                  <a:extLst>
                    <a:ext uri="{FF2B5EF4-FFF2-40B4-BE49-F238E27FC236}">
                      <a16:creationId xmlns:a16="http://schemas.microsoft.com/office/drawing/2014/main" id="{CD9DC143-D5AF-1608-192F-60FBA9142751}"/>
                    </a:ext>
                  </a:extLst>
                </p:cNvPr>
                <p:cNvPicPr/>
                <p:nvPr/>
              </p:nvPicPr>
              <p:blipFill>
                <a:blip r:embed="rId314"/>
                <a:stretch>
                  <a:fillRect/>
                </a:stretch>
              </p:blipFill>
              <p:spPr>
                <a:xfrm>
                  <a:off x="5734198" y="2858903"/>
                  <a:ext cx="43444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98" name="Ink 197">
                  <a:extLst>
                    <a:ext uri="{FF2B5EF4-FFF2-40B4-BE49-F238E27FC236}">
                      <a16:creationId xmlns:a16="http://schemas.microsoft.com/office/drawing/2014/main" id="{5E8637F5-A03E-3B6E-A1BE-E13B7ECAF855}"/>
                    </a:ext>
                  </a:extLst>
                </p14:cNvPr>
                <p14:cNvContentPartPr/>
                <p14:nvPr/>
              </p14:nvContentPartPr>
              <p14:xfrm>
                <a:off x="4383838" y="3618143"/>
                <a:ext cx="3462480" cy="39240"/>
              </p14:xfrm>
            </p:contentPart>
          </mc:Choice>
          <mc:Fallback>
            <p:pic>
              <p:nvPicPr>
                <p:cNvPr id="198" name="Ink 197">
                  <a:extLst>
                    <a:ext uri="{FF2B5EF4-FFF2-40B4-BE49-F238E27FC236}">
                      <a16:creationId xmlns:a16="http://schemas.microsoft.com/office/drawing/2014/main" id="{5E8637F5-A03E-3B6E-A1BE-E13B7ECAF855}"/>
                    </a:ext>
                  </a:extLst>
                </p:cNvPr>
                <p:cNvPicPr/>
                <p:nvPr/>
              </p:nvPicPr>
              <p:blipFill>
                <a:blip r:embed="rId316"/>
                <a:stretch>
                  <a:fillRect/>
                </a:stretch>
              </p:blipFill>
              <p:spPr>
                <a:xfrm>
                  <a:off x="4375198" y="3609503"/>
                  <a:ext cx="34801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99" name="Ink 198">
                  <a:extLst>
                    <a:ext uri="{FF2B5EF4-FFF2-40B4-BE49-F238E27FC236}">
                      <a16:creationId xmlns:a16="http://schemas.microsoft.com/office/drawing/2014/main" id="{893A741D-602F-1F05-C7AF-010ACDAA497B}"/>
                    </a:ext>
                  </a:extLst>
                </p14:cNvPr>
                <p14:cNvContentPartPr/>
                <p14:nvPr/>
              </p14:nvContentPartPr>
              <p14:xfrm>
                <a:off x="6250078" y="2122703"/>
                <a:ext cx="1852200" cy="857880"/>
              </p14:xfrm>
            </p:contentPart>
          </mc:Choice>
          <mc:Fallback>
            <p:pic>
              <p:nvPicPr>
                <p:cNvPr id="199" name="Ink 198">
                  <a:extLst>
                    <a:ext uri="{FF2B5EF4-FFF2-40B4-BE49-F238E27FC236}">
                      <a16:creationId xmlns:a16="http://schemas.microsoft.com/office/drawing/2014/main" id="{893A741D-602F-1F05-C7AF-010ACDAA497B}"/>
                    </a:ext>
                  </a:extLst>
                </p:cNvPr>
                <p:cNvPicPr/>
                <p:nvPr/>
              </p:nvPicPr>
              <p:blipFill>
                <a:blip r:embed="rId318"/>
                <a:stretch>
                  <a:fillRect/>
                </a:stretch>
              </p:blipFill>
              <p:spPr>
                <a:xfrm>
                  <a:off x="6241438" y="2114063"/>
                  <a:ext cx="1869840" cy="8755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00" name="Ink 199">
                  <a:extLst>
                    <a:ext uri="{FF2B5EF4-FFF2-40B4-BE49-F238E27FC236}">
                      <a16:creationId xmlns:a16="http://schemas.microsoft.com/office/drawing/2014/main" id="{937F36F6-053F-2CD1-15FE-E3D907C32A8A}"/>
                    </a:ext>
                  </a:extLst>
                </p14:cNvPr>
                <p14:cNvContentPartPr/>
                <p14:nvPr/>
              </p14:nvContentPartPr>
              <p14:xfrm>
                <a:off x="6436198" y="2235743"/>
                <a:ext cx="1430280" cy="922320"/>
              </p14:xfrm>
            </p:contentPart>
          </mc:Choice>
          <mc:Fallback>
            <p:pic>
              <p:nvPicPr>
                <p:cNvPr id="200" name="Ink 199">
                  <a:extLst>
                    <a:ext uri="{FF2B5EF4-FFF2-40B4-BE49-F238E27FC236}">
                      <a16:creationId xmlns:a16="http://schemas.microsoft.com/office/drawing/2014/main" id="{937F36F6-053F-2CD1-15FE-E3D907C32A8A}"/>
                    </a:ext>
                  </a:extLst>
                </p:cNvPr>
                <p:cNvPicPr/>
                <p:nvPr/>
              </p:nvPicPr>
              <p:blipFill>
                <a:blip r:embed="rId320"/>
                <a:stretch>
                  <a:fillRect/>
                </a:stretch>
              </p:blipFill>
              <p:spPr>
                <a:xfrm>
                  <a:off x="6427198" y="2226743"/>
                  <a:ext cx="1447920" cy="9399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01" name="Ink 200">
                  <a:extLst>
                    <a:ext uri="{FF2B5EF4-FFF2-40B4-BE49-F238E27FC236}">
                      <a16:creationId xmlns:a16="http://schemas.microsoft.com/office/drawing/2014/main" id="{CCC7E538-98E7-C2B0-1E18-21C5C031C647}"/>
                    </a:ext>
                  </a:extLst>
                </p14:cNvPr>
                <p14:cNvContentPartPr/>
                <p14:nvPr/>
              </p14:nvContentPartPr>
              <p14:xfrm>
                <a:off x="5248198" y="3005783"/>
                <a:ext cx="919800" cy="746640"/>
              </p14:xfrm>
            </p:contentPart>
          </mc:Choice>
          <mc:Fallback>
            <p:pic>
              <p:nvPicPr>
                <p:cNvPr id="201" name="Ink 200">
                  <a:extLst>
                    <a:ext uri="{FF2B5EF4-FFF2-40B4-BE49-F238E27FC236}">
                      <a16:creationId xmlns:a16="http://schemas.microsoft.com/office/drawing/2014/main" id="{CCC7E538-98E7-C2B0-1E18-21C5C031C647}"/>
                    </a:ext>
                  </a:extLst>
                </p:cNvPr>
                <p:cNvPicPr/>
                <p:nvPr/>
              </p:nvPicPr>
              <p:blipFill>
                <a:blip r:embed="rId322"/>
                <a:stretch>
                  <a:fillRect/>
                </a:stretch>
              </p:blipFill>
              <p:spPr>
                <a:xfrm>
                  <a:off x="5239198" y="2997143"/>
                  <a:ext cx="937440" cy="76428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02" name="Ink 201">
                  <a:extLst>
                    <a:ext uri="{FF2B5EF4-FFF2-40B4-BE49-F238E27FC236}">
                      <a16:creationId xmlns:a16="http://schemas.microsoft.com/office/drawing/2014/main" id="{9C1980B9-E832-5B65-E176-3640C41957D3}"/>
                    </a:ext>
                  </a:extLst>
                </p14:cNvPr>
                <p14:cNvContentPartPr/>
                <p14:nvPr/>
              </p14:nvContentPartPr>
              <p14:xfrm>
                <a:off x="5211118" y="3244103"/>
                <a:ext cx="657360" cy="677520"/>
              </p14:xfrm>
            </p:contentPart>
          </mc:Choice>
          <mc:Fallback>
            <p:pic>
              <p:nvPicPr>
                <p:cNvPr id="202" name="Ink 201">
                  <a:extLst>
                    <a:ext uri="{FF2B5EF4-FFF2-40B4-BE49-F238E27FC236}">
                      <a16:creationId xmlns:a16="http://schemas.microsoft.com/office/drawing/2014/main" id="{9C1980B9-E832-5B65-E176-3640C41957D3}"/>
                    </a:ext>
                  </a:extLst>
                </p:cNvPr>
                <p:cNvPicPr/>
                <p:nvPr/>
              </p:nvPicPr>
              <p:blipFill>
                <a:blip r:embed="rId324"/>
                <a:stretch>
                  <a:fillRect/>
                </a:stretch>
              </p:blipFill>
              <p:spPr>
                <a:xfrm>
                  <a:off x="5202118" y="3235463"/>
                  <a:ext cx="675000" cy="6951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04" name="Ink 203">
                  <a:extLst>
                    <a:ext uri="{FF2B5EF4-FFF2-40B4-BE49-F238E27FC236}">
                      <a16:creationId xmlns:a16="http://schemas.microsoft.com/office/drawing/2014/main" id="{6D82356E-0635-39A9-E428-E4AC9C76ADD0}"/>
                    </a:ext>
                  </a:extLst>
                </p14:cNvPr>
                <p14:cNvContentPartPr/>
                <p14:nvPr/>
              </p14:nvContentPartPr>
              <p14:xfrm>
                <a:off x="6158278" y="1045223"/>
                <a:ext cx="1867320" cy="811800"/>
              </p14:xfrm>
            </p:contentPart>
          </mc:Choice>
          <mc:Fallback>
            <p:pic>
              <p:nvPicPr>
                <p:cNvPr id="204" name="Ink 203">
                  <a:extLst>
                    <a:ext uri="{FF2B5EF4-FFF2-40B4-BE49-F238E27FC236}">
                      <a16:creationId xmlns:a16="http://schemas.microsoft.com/office/drawing/2014/main" id="{6D82356E-0635-39A9-E428-E4AC9C76ADD0}"/>
                    </a:ext>
                  </a:extLst>
                </p:cNvPr>
                <p:cNvPicPr/>
                <p:nvPr/>
              </p:nvPicPr>
              <p:blipFill>
                <a:blip r:embed="rId326"/>
                <a:stretch>
                  <a:fillRect/>
                </a:stretch>
              </p:blipFill>
              <p:spPr>
                <a:xfrm>
                  <a:off x="6149638" y="1036223"/>
                  <a:ext cx="1884960" cy="82944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05" name="Ink 204">
                  <a:extLst>
                    <a:ext uri="{FF2B5EF4-FFF2-40B4-BE49-F238E27FC236}">
                      <a16:creationId xmlns:a16="http://schemas.microsoft.com/office/drawing/2014/main" id="{9F8693AC-8FCA-D181-896C-083BCC4A35D6}"/>
                    </a:ext>
                  </a:extLst>
                </p14:cNvPr>
                <p14:cNvContentPartPr/>
                <p14:nvPr/>
              </p14:nvContentPartPr>
              <p14:xfrm>
                <a:off x="6260878" y="977183"/>
                <a:ext cx="515880" cy="50400"/>
              </p14:xfrm>
            </p:contentPart>
          </mc:Choice>
          <mc:Fallback>
            <p:pic>
              <p:nvPicPr>
                <p:cNvPr id="205" name="Ink 204">
                  <a:extLst>
                    <a:ext uri="{FF2B5EF4-FFF2-40B4-BE49-F238E27FC236}">
                      <a16:creationId xmlns:a16="http://schemas.microsoft.com/office/drawing/2014/main" id="{9F8693AC-8FCA-D181-896C-083BCC4A35D6}"/>
                    </a:ext>
                  </a:extLst>
                </p:cNvPr>
                <p:cNvPicPr/>
                <p:nvPr/>
              </p:nvPicPr>
              <p:blipFill>
                <a:blip r:embed="rId328"/>
                <a:stretch>
                  <a:fillRect/>
                </a:stretch>
              </p:blipFill>
              <p:spPr>
                <a:xfrm>
                  <a:off x="6252238" y="968183"/>
                  <a:ext cx="5335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07" name="Ink 206">
                  <a:extLst>
                    <a:ext uri="{FF2B5EF4-FFF2-40B4-BE49-F238E27FC236}">
                      <a16:creationId xmlns:a16="http://schemas.microsoft.com/office/drawing/2014/main" id="{D01BF84E-9731-E200-C59B-1BCCD5103C36}"/>
                    </a:ext>
                  </a:extLst>
                </p14:cNvPr>
                <p14:cNvContentPartPr/>
                <p14:nvPr/>
              </p14:nvContentPartPr>
              <p14:xfrm>
                <a:off x="6396958" y="1953863"/>
                <a:ext cx="804960" cy="1917360"/>
              </p14:xfrm>
            </p:contentPart>
          </mc:Choice>
          <mc:Fallback>
            <p:pic>
              <p:nvPicPr>
                <p:cNvPr id="207" name="Ink 206">
                  <a:extLst>
                    <a:ext uri="{FF2B5EF4-FFF2-40B4-BE49-F238E27FC236}">
                      <a16:creationId xmlns:a16="http://schemas.microsoft.com/office/drawing/2014/main" id="{D01BF84E-9731-E200-C59B-1BCCD5103C36}"/>
                    </a:ext>
                  </a:extLst>
                </p:cNvPr>
                <p:cNvPicPr/>
                <p:nvPr/>
              </p:nvPicPr>
              <p:blipFill>
                <a:blip r:embed="rId330"/>
                <a:stretch>
                  <a:fillRect/>
                </a:stretch>
              </p:blipFill>
              <p:spPr>
                <a:xfrm>
                  <a:off x="6387958" y="1944863"/>
                  <a:ext cx="822600" cy="19350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8" name="Ink 207">
                  <a:extLst>
                    <a:ext uri="{FF2B5EF4-FFF2-40B4-BE49-F238E27FC236}">
                      <a16:creationId xmlns:a16="http://schemas.microsoft.com/office/drawing/2014/main" id="{1CADDC02-9C84-B1C7-1AD1-6E520FEF48E7}"/>
                    </a:ext>
                  </a:extLst>
                </p14:cNvPr>
                <p14:cNvContentPartPr/>
                <p14:nvPr/>
              </p14:nvContentPartPr>
              <p14:xfrm>
                <a:off x="6313078" y="3776543"/>
                <a:ext cx="161280" cy="222120"/>
              </p14:xfrm>
            </p:contentPart>
          </mc:Choice>
          <mc:Fallback>
            <p:pic>
              <p:nvPicPr>
                <p:cNvPr id="208" name="Ink 207">
                  <a:extLst>
                    <a:ext uri="{FF2B5EF4-FFF2-40B4-BE49-F238E27FC236}">
                      <a16:creationId xmlns:a16="http://schemas.microsoft.com/office/drawing/2014/main" id="{1CADDC02-9C84-B1C7-1AD1-6E520FEF48E7}"/>
                    </a:ext>
                  </a:extLst>
                </p:cNvPr>
                <p:cNvPicPr/>
                <p:nvPr/>
              </p:nvPicPr>
              <p:blipFill>
                <a:blip r:embed="rId332"/>
                <a:stretch>
                  <a:fillRect/>
                </a:stretch>
              </p:blipFill>
              <p:spPr>
                <a:xfrm>
                  <a:off x="6304078" y="3767543"/>
                  <a:ext cx="1789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09" name="Ink 208">
                  <a:extLst>
                    <a:ext uri="{FF2B5EF4-FFF2-40B4-BE49-F238E27FC236}">
                      <a16:creationId xmlns:a16="http://schemas.microsoft.com/office/drawing/2014/main" id="{88202AC3-066A-A735-9638-128675714701}"/>
                    </a:ext>
                  </a:extLst>
                </p14:cNvPr>
                <p14:cNvContentPartPr/>
                <p14:nvPr/>
              </p14:nvContentPartPr>
              <p14:xfrm>
                <a:off x="6648958" y="1352663"/>
                <a:ext cx="115200" cy="217440"/>
              </p14:xfrm>
            </p:contentPart>
          </mc:Choice>
          <mc:Fallback>
            <p:pic>
              <p:nvPicPr>
                <p:cNvPr id="209" name="Ink 208">
                  <a:extLst>
                    <a:ext uri="{FF2B5EF4-FFF2-40B4-BE49-F238E27FC236}">
                      <a16:creationId xmlns:a16="http://schemas.microsoft.com/office/drawing/2014/main" id="{88202AC3-066A-A735-9638-128675714701}"/>
                    </a:ext>
                  </a:extLst>
                </p:cNvPr>
                <p:cNvPicPr/>
                <p:nvPr/>
              </p:nvPicPr>
              <p:blipFill>
                <a:blip r:embed="rId334"/>
                <a:stretch>
                  <a:fillRect/>
                </a:stretch>
              </p:blipFill>
              <p:spPr>
                <a:xfrm>
                  <a:off x="6640318" y="1344023"/>
                  <a:ext cx="1328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10" name="Ink 209">
                  <a:extLst>
                    <a:ext uri="{FF2B5EF4-FFF2-40B4-BE49-F238E27FC236}">
                      <a16:creationId xmlns:a16="http://schemas.microsoft.com/office/drawing/2014/main" id="{7CC80AE4-E4DF-CACD-8649-8D3B45D996F7}"/>
                    </a:ext>
                  </a:extLst>
                </p14:cNvPr>
                <p14:cNvContentPartPr/>
                <p14:nvPr/>
              </p14:nvContentPartPr>
              <p14:xfrm>
                <a:off x="6776398" y="1314863"/>
                <a:ext cx="158040" cy="381240"/>
              </p14:xfrm>
            </p:contentPart>
          </mc:Choice>
          <mc:Fallback>
            <p:pic>
              <p:nvPicPr>
                <p:cNvPr id="210" name="Ink 209">
                  <a:extLst>
                    <a:ext uri="{FF2B5EF4-FFF2-40B4-BE49-F238E27FC236}">
                      <a16:creationId xmlns:a16="http://schemas.microsoft.com/office/drawing/2014/main" id="{7CC80AE4-E4DF-CACD-8649-8D3B45D996F7}"/>
                    </a:ext>
                  </a:extLst>
                </p:cNvPr>
                <p:cNvPicPr/>
                <p:nvPr/>
              </p:nvPicPr>
              <p:blipFill>
                <a:blip r:embed="rId336"/>
                <a:stretch>
                  <a:fillRect/>
                </a:stretch>
              </p:blipFill>
              <p:spPr>
                <a:xfrm>
                  <a:off x="6767758" y="1306223"/>
                  <a:ext cx="17568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11" name="Ink 210">
                  <a:extLst>
                    <a:ext uri="{FF2B5EF4-FFF2-40B4-BE49-F238E27FC236}">
                      <a16:creationId xmlns:a16="http://schemas.microsoft.com/office/drawing/2014/main" id="{0AC8D87F-4432-D0C8-0E5C-101D513A865B}"/>
                    </a:ext>
                  </a:extLst>
                </p14:cNvPr>
                <p14:cNvContentPartPr/>
                <p14:nvPr/>
              </p14:nvContentPartPr>
              <p14:xfrm>
                <a:off x="6707638" y="1571903"/>
                <a:ext cx="212400" cy="69120"/>
              </p14:xfrm>
            </p:contentPart>
          </mc:Choice>
          <mc:Fallback>
            <p:pic>
              <p:nvPicPr>
                <p:cNvPr id="211" name="Ink 210">
                  <a:extLst>
                    <a:ext uri="{FF2B5EF4-FFF2-40B4-BE49-F238E27FC236}">
                      <a16:creationId xmlns:a16="http://schemas.microsoft.com/office/drawing/2014/main" id="{0AC8D87F-4432-D0C8-0E5C-101D513A865B}"/>
                    </a:ext>
                  </a:extLst>
                </p:cNvPr>
                <p:cNvPicPr/>
                <p:nvPr/>
              </p:nvPicPr>
              <p:blipFill>
                <a:blip r:embed="rId338"/>
                <a:stretch>
                  <a:fillRect/>
                </a:stretch>
              </p:blipFill>
              <p:spPr>
                <a:xfrm>
                  <a:off x="6698638" y="1562903"/>
                  <a:ext cx="2300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12" name="Ink 211">
                  <a:extLst>
                    <a:ext uri="{FF2B5EF4-FFF2-40B4-BE49-F238E27FC236}">
                      <a16:creationId xmlns:a16="http://schemas.microsoft.com/office/drawing/2014/main" id="{B5AB889F-52C6-D366-69E7-536691F2C2EE}"/>
                    </a:ext>
                  </a:extLst>
                </p14:cNvPr>
                <p14:cNvContentPartPr/>
                <p14:nvPr/>
              </p14:nvContentPartPr>
              <p14:xfrm>
                <a:off x="7089598" y="1413503"/>
                <a:ext cx="296640" cy="340200"/>
              </p14:xfrm>
            </p:contentPart>
          </mc:Choice>
          <mc:Fallback>
            <p:pic>
              <p:nvPicPr>
                <p:cNvPr id="212" name="Ink 211">
                  <a:extLst>
                    <a:ext uri="{FF2B5EF4-FFF2-40B4-BE49-F238E27FC236}">
                      <a16:creationId xmlns:a16="http://schemas.microsoft.com/office/drawing/2014/main" id="{B5AB889F-52C6-D366-69E7-536691F2C2EE}"/>
                    </a:ext>
                  </a:extLst>
                </p:cNvPr>
                <p:cNvPicPr/>
                <p:nvPr/>
              </p:nvPicPr>
              <p:blipFill>
                <a:blip r:embed="rId340"/>
                <a:stretch>
                  <a:fillRect/>
                </a:stretch>
              </p:blipFill>
              <p:spPr>
                <a:xfrm>
                  <a:off x="7080598" y="1404863"/>
                  <a:ext cx="31428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13" name="Ink 212">
                  <a:extLst>
                    <a:ext uri="{FF2B5EF4-FFF2-40B4-BE49-F238E27FC236}">
                      <a16:creationId xmlns:a16="http://schemas.microsoft.com/office/drawing/2014/main" id="{ED6E7E2C-BB18-27B0-D4E3-4938442E6DC7}"/>
                    </a:ext>
                  </a:extLst>
                </p14:cNvPr>
                <p14:cNvContentPartPr/>
                <p14:nvPr/>
              </p14:nvContentPartPr>
              <p14:xfrm>
                <a:off x="7552558" y="1490543"/>
                <a:ext cx="25920" cy="261000"/>
              </p14:xfrm>
            </p:contentPart>
          </mc:Choice>
          <mc:Fallback>
            <p:pic>
              <p:nvPicPr>
                <p:cNvPr id="213" name="Ink 212">
                  <a:extLst>
                    <a:ext uri="{FF2B5EF4-FFF2-40B4-BE49-F238E27FC236}">
                      <a16:creationId xmlns:a16="http://schemas.microsoft.com/office/drawing/2014/main" id="{ED6E7E2C-BB18-27B0-D4E3-4938442E6DC7}"/>
                    </a:ext>
                  </a:extLst>
                </p:cNvPr>
                <p:cNvPicPr/>
                <p:nvPr/>
              </p:nvPicPr>
              <p:blipFill>
                <a:blip r:embed="rId342"/>
                <a:stretch>
                  <a:fillRect/>
                </a:stretch>
              </p:blipFill>
              <p:spPr>
                <a:xfrm>
                  <a:off x="7543918" y="1481543"/>
                  <a:ext cx="435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14" name="Ink 213">
                  <a:extLst>
                    <a:ext uri="{FF2B5EF4-FFF2-40B4-BE49-F238E27FC236}">
                      <a16:creationId xmlns:a16="http://schemas.microsoft.com/office/drawing/2014/main" id="{6C189A8A-D47B-39DC-E5AB-7209D5C226CD}"/>
                    </a:ext>
                  </a:extLst>
                </p14:cNvPr>
                <p14:cNvContentPartPr/>
                <p14:nvPr/>
              </p14:nvContentPartPr>
              <p14:xfrm>
                <a:off x="7615918" y="1421063"/>
                <a:ext cx="135000" cy="242640"/>
              </p14:xfrm>
            </p:contentPart>
          </mc:Choice>
          <mc:Fallback>
            <p:pic>
              <p:nvPicPr>
                <p:cNvPr id="214" name="Ink 213">
                  <a:extLst>
                    <a:ext uri="{FF2B5EF4-FFF2-40B4-BE49-F238E27FC236}">
                      <a16:creationId xmlns:a16="http://schemas.microsoft.com/office/drawing/2014/main" id="{6C189A8A-D47B-39DC-E5AB-7209D5C226CD}"/>
                    </a:ext>
                  </a:extLst>
                </p:cNvPr>
                <p:cNvPicPr/>
                <p:nvPr/>
              </p:nvPicPr>
              <p:blipFill>
                <a:blip r:embed="rId344"/>
                <a:stretch>
                  <a:fillRect/>
                </a:stretch>
              </p:blipFill>
              <p:spPr>
                <a:xfrm>
                  <a:off x="7606918" y="1412063"/>
                  <a:ext cx="152640" cy="260280"/>
                </a:xfrm>
                <a:prstGeom prst="rect">
                  <a:avLst/>
                </a:prstGeom>
              </p:spPr>
            </p:pic>
          </mc:Fallback>
        </mc:AlternateContent>
      </p:grpSp>
      <p:grpSp>
        <p:nvGrpSpPr>
          <p:cNvPr id="219" name="Group 218">
            <a:extLst>
              <a:ext uri="{FF2B5EF4-FFF2-40B4-BE49-F238E27FC236}">
                <a16:creationId xmlns:a16="http://schemas.microsoft.com/office/drawing/2014/main" id="{01A1ACC0-2D0A-71F8-D446-5CCE31F96DA3}"/>
              </a:ext>
            </a:extLst>
          </p:cNvPr>
          <p:cNvGrpSpPr/>
          <p:nvPr/>
        </p:nvGrpSpPr>
        <p:grpSpPr>
          <a:xfrm>
            <a:off x="8235478" y="959183"/>
            <a:ext cx="522360" cy="1052640"/>
            <a:chOff x="8235478" y="959183"/>
            <a:chExt cx="522360" cy="1052640"/>
          </a:xfrm>
        </p:grpSpPr>
        <mc:AlternateContent xmlns:mc="http://schemas.openxmlformats.org/markup-compatibility/2006">
          <mc:Choice xmlns:p14="http://schemas.microsoft.com/office/powerpoint/2010/main" Requires="p14">
            <p:contentPart p14:bwMode="auto" r:id="rId345">
              <p14:nvContentPartPr>
                <p14:cNvPr id="217" name="Ink 216">
                  <a:extLst>
                    <a:ext uri="{FF2B5EF4-FFF2-40B4-BE49-F238E27FC236}">
                      <a16:creationId xmlns:a16="http://schemas.microsoft.com/office/drawing/2014/main" id="{E043177B-9E9E-E0D9-CF28-0D81C18D3178}"/>
                    </a:ext>
                  </a:extLst>
                </p14:cNvPr>
                <p14:cNvContentPartPr/>
                <p14:nvPr/>
              </p14:nvContentPartPr>
              <p14:xfrm>
                <a:off x="8235478" y="959183"/>
                <a:ext cx="502560" cy="654480"/>
              </p14:xfrm>
            </p:contentPart>
          </mc:Choice>
          <mc:Fallback>
            <p:pic>
              <p:nvPicPr>
                <p:cNvPr id="217" name="Ink 216">
                  <a:extLst>
                    <a:ext uri="{FF2B5EF4-FFF2-40B4-BE49-F238E27FC236}">
                      <a16:creationId xmlns:a16="http://schemas.microsoft.com/office/drawing/2014/main" id="{E043177B-9E9E-E0D9-CF28-0D81C18D3178}"/>
                    </a:ext>
                  </a:extLst>
                </p:cNvPr>
                <p:cNvPicPr/>
                <p:nvPr/>
              </p:nvPicPr>
              <p:blipFill>
                <a:blip r:embed="rId346"/>
                <a:stretch>
                  <a:fillRect/>
                </a:stretch>
              </p:blipFill>
              <p:spPr>
                <a:xfrm>
                  <a:off x="8226478" y="950183"/>
                  <a:ext cx="520200" cy="67212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18" name="Ink 217">
                  <a:extLst>
                    <a:ext uri="{FF2B5EF4-FFF2-40B4-BE49-F238E27FC236}">
                      <a16:creationId xmlns:a16="http://schemas.microsoft.com/office/drawing/2014/main" id="{D2817CB1-0F20-9659-8273-E2E0ACB239B6}"/>
                    </a:ext>
                  </a:extLst>
                </p14:cNvPr>
                <p14:cNvContentPartPr/>
                <p14:nvPr/>
              </p14:nvContentPartPr>
              <p14:xfrm>
                <a:off x="8304598" y="1404503"/>
                <a:ext cx="453240" cy="607320"/>
              </p14:xfrm>
            </p:contentPart>
          </mc:Choice>
          <mc:Fallback>
            <p:pic>
              <p:nvPicPr>
                <p:cNvPr id="218" name="Ink 217">
                  <a:extLst>
                    <a:ext uri="{FF2B5EF4-FFF2-40B4-BE49-F238E27FC236}">
                      <a16:creationId xmlns:a16="http://schemas.microsoft.com/office/drawing/2014/main" id="{D2817CB1-0F20-9659-8273-E2E0ACB239B6}"/>
                    </a:ext>
                  </a:extLst>
                </p:cNvPr>
                <p:cNvPicPr/>
                <p:nvPr/>
              </p:nvPicPr>
              <p:blipFill>
                <a:blip r:embed="rId348"/>
                <a:stretch>
                  <a:fillRect/>
                </a:stretch>
              </p:blipFill>
              <p:spPr>
                <a:xfrm>
                  <a:off x="8295958" y="1395863"/>
                  <a:ext cx="470880" cy="62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9">
            <p14:nvContentPartPr>
              <p14:cNvPr id="220" name="Ink 219">
                <a:extLst>
                  <a:ext uri="{FF2B5EF4-FFF2-40B4-BE49-F238E27FC236}">
                    <a16:creationId xmlns:a16="http://schemas.microsoft.com/office/drawing/2014/main" id="{DDDBB9A9-54B8-FA55-E573-4AD72F1E7FB1}"/>
                  </a:ext>
                </a:extLst>
              </p14:cNvPr>
              <p14:cNvContentPartPr/>
              <p14:nvPr/>
            </p14:nvContentPartPr>
            <p14:xfrm>
              <a:off x="3619918" y="2110463"/>
              <a:ext cx="360" cy="360"/>
            </p14:xfrm>
          </p:contentPart>
        </mc:Choice>
        <mc:Fallback>
          <p:pic>
            <p:nvPicPr>
              <p:cNvPr id="220" name="Ink 219">
                <a:extLst>
                  <a:ext uri="{FF2B5EF4-FFF2-40B4-BE49-F238E27FC236}">
                    <a16:creationId xmlns:a16="http://schemas.microsoft.com/office/drawing/2014/main" id="{DDDBB9A9-54B8-FA55-E573-4AD72F1E7FB1}"/>
                  </a:ext>
                </a:extLst>
              </p:cNvPr>
              <p:cNvPicPr/>
              <p:nvPr/>
            </p:nvPicPr>
            <p:blipFill>
              <a:blip r:embed="rId350"/>
              <a:stretch>
                <a:fillRect/>
              </a:stretch>
            </p:blipFill>
            <p:spPr>
              <a:xfrm>
                <a:off x="3610918" y="2101463"/>
                <a:ext cx="18000" cy="18000"/>
              </a:xfrm>
              <a:prstGeom prst="rect">
                <a:avLst/>
              </a:prstGeom>
            </p:spPr>
          </p:pic>
        </mc:Fallback>
      </mc:AlternateContent>
      <p:grpSp>
        <p:nvGrpSpPr>
          <p:cNvPr id="250" name="Group 249">
            <a:extLst>
              <a:ext uri="{FF2B5EF4-FFF2-40B4-BE49-F238E27FC236}">
                <a16:creationId xmlns:a16="http://schemas.microsoft.com/office/drawing/2014/main" id="{641BE661-E09E-1C84-1F20-3D1252BCAD9F}"/>
              </a:ext>
            </a:extLst>
          </p:cNvPr>
          <p:cNvGrpSpPr/>
          <p:nvPr/>
        </p:nvGrpSpPr>
        <p:grpSpPr>
          <a:xfrm>
            <a:off x="5021398" y="896903"/>
            <a:ext cx="799560" cy="957240"/>
            <a:chOff x="5021398" y="896903"/>
            <a:chExt cx="799560" cy="957240"/>
          </a:xfrm>
        </p:grpSpPr>
        <mc:AlternateContent xmlns:mc="http://schemas.openxmlformats.org/markup-compatibility/2006">
          <mc:Choice xmlns:p14="http://schemas.microsoft.com/office/powerpoint/2010/main" Requires="p14">
            <p:contentPart p14:bwMode="auto" r:id="rId351">
              <p14:nvContentPartPr>
                <p14:cNvPr id="241" name="Ink 240">
                  <a:extLst>
                    <a:ext uri="{FF2B5EF4-FFF2-40B4-BE49-F238E27FC236}">
                      <a16:creationId xmlns:a16="http://schemas.microsoft.com/office/drawing/2014/main" id="{B1A08CB4-7BBE-A363-AE13-8033B9E956BA}"/>
                    </a:ext>
                  </a:extLst>
                </p14:cNvPr>
                <p14:cNvContentPartPr/>
                <p14:nvPr/>
              </p14:nvContentPartPr>
              <p14:xfrm>
                <a:off x="5125798" y="1268063"/>
                <a:ext cx="565920" cy="387360"/>
              </p14:xfrm>
            </p:contentPart>
          </mc:Choice>
          <mc:Fallback>
            <p:pic>
              <p:nvPicPr>
                <p:cNvPr id="241" name="Ink 240">
                  <a:extLst>
                    <a:ext uri="{FF2B5EF4-FFF2-40B4-BE49-F238E27FC236}">
                      <a16:creationId xmlns:a16="http://schemas.microsoft.com/office/drawing/2014/main" id="{B1A08CB4-7BBE-A363-AE13-8033B9E956BA}"/>
                    </a:ext>
                  </a:extLst>
                </p:cNvPr>
                <p:cNvPicPr/>
                <p:nvPr/>
              </p:nvPicPr>
              <p:blipFill>
                <a:blip r:embed="rId352"/>
                <a:stretch>
                  <a:fillRect/>
                </a:stretch>
              </p:blipFill>
              <p:spPr>
                <a:xfrm>
                  <a:off x="5116798" y="1259423"/>
                  <a:ext cx="58356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42" name="Ink 241">
                  <a:extLst>
                    <a:ext uri="{FF2B5EF4-FFF2-40B4-BE49-F238E27FC236}">
                      <a16:creationId xmlns:a16="http://schemas.microsoft.com/office/drawing/2014/main" id="{12FC90E6-FAAA-2EF9-DBBD-C4359385C7DE}"/>
                    </a:ext>
                  </a:extLst>
                </p14:cNvPr>
                <p14:cNvContentPartPr/>
                <p14:nvPr/>
              </p14:nvContentPartPr>
              <p14:xfrm>
                <a:off x="5279158" y="1428623"/>
                <a:ext cx="56520" cy="147960"/>
              </p14:xfrm>
            </p:contentPart>
          </mc:Choice>
          <mc:Fallback>
            <p:pic>
              <p:nvPicPr>
                <p:cNvPr id="242" name="Ink 241">
                  <a:extLst>
                    <a:ext uri="{FF2B5EF4-FFF2-40B4-BE49-F238E27FC236}">
                      <a16:creationId xmlns:a16="http://schemas.microsoft.com/office/drawing/2014/main" id="{12FC90E6-FAAA-2EF9-DBBD-C4359385C7DE}"/>
                    </a:ext>
                  </a:extLst>
                </p:cNvPr>
                <p:cNvPicPr/>
                <p:nvPr/>
              </p:nvPicPr>
              <p:blipFill>
                <a:blip r:embed="rId354"/>
                <a:stretch>
                  <a:fillRect/>
                </a:stretch>
              </p:blipFill>
              <p:spPr>
                <a:xfrm>
                  <a:off x="5270518" y="1419983"/>
                  <a:ext cx="741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43" name="Ink 242">
                  <a:extLst>
                    <a:ext uri="{FF2B5EF4-FFF2-40B4-BE49-F238E27FC236}">
                      <a16:creationId xmlns:a16="http://schemas.microsoft.com/office/drawing/2014/main" id="{5BF1D201-577B-F7BE-2FD4-6B8558A36447}"/>
                    </a:ext>
                  </a:extLst>
                </p14:cNvPr>
                <p14:cNvContentPartPr/>
                <p14:nvPr/>
              </p14:nvContentPartPr>
              <p14:xfrm>
                <a:off x="5339998" y="1480463"/>
                <a:ext cx="75960" cy="78840"/>
              </p14:xfrm>
            </p:contentPart>
          </mc:Choice>
          <mc:Fallback>
            <p:pic>
              <p:nvPicPr>
                <p:cNvPr id="243" name="Ink 242">
                  <a:extLst>
                    <a:ext uri="{FF2B5EF4-FFF2-40B4-BE49-F238E27FC236}">
                      <a16:creationId xmlns:a16="http://schemas.microsoft.com/office/drawing/2014/main" id="{5BF1D201-577B-F7BE-2FD4-6B8558A36447}"/>
                    </a:ext>
                  </a:extLst>
                </p:cNvPr>
                <p:cNvPicPr/>
                <p:nvPr/>
              </p:nvPicPr>
              <p:blipFill>
                <a:blip r:embed="rId356"/>
                <a:stretch>
                  <a:fillRect/>
                </a:stretch>
              </p:blipFill>
              <p:spPr>
                <a:xfrm>
                  <a:off x="5330998" y="1471463"/>
                  <a:ext cx="936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44" name="Ink 243">
                  <a:extLst>
                    <a:ext uri="{FF2B5EF4-FFF2-40B4-BE49-F238E27FC236}">
                      <a16:creationId xmlns:a16="http://schemas.microsoft.com/office/drawing/2014/main" id="{45638047-ADC0-BFE1-803B-6BE96F840725}"/>
                    </a:ext>
                  </a:extLst>
                </p14:cNvPr>
                <p14:cNvContentPartPr/>
                <p14:nvPr/>
              </p14:nvContentPartPr>
              <p14:xfrm>
                <a:off x="5455198" y="1471463"/>
                <a:ext cx="55800" cy="75600"/>
              </p14:xfrm>
            </p:contentPart>
          </mc:Choice>
          <mc:Fallback>
            <p:pic>
              <p:nvPicPr>
                <p:cNvPr id="244" name="Ink 243">
                  <a:extLst>
                    <a:ext uri="{FF2B5EF4-FFF2-40B4-BE49-F238E27FC236}">
                      <a16:creationId xmlns:a16="http://schemas.microsoft.com/office/drawing/2014/main" id="{45638047-ADC0-BFE1-803B-6BE96F840725}"/>
                    </a:ext>
                  </a:extLst>
                </p:cNvPr>
                <p:cNvPicPr/>
                <p:nvPr/>
              </p:nvPicPr>
              <p:blipFill>
                <a:blip r:embed="rId358"/>
                <a:stretch>
                  <a:fillRect/>
                </a:stretch>
              </p:blipFill>
              <p:spPr>
                <a:xfrm>
                  <a:off x="5446198" y="1462823"/>
                  <a:ext cx="734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45" name="Ink 244">
                  <a:extLst>
                    <a:ext uri="{FF2B5EF4-FFF2-40B4-BE49-F238E27FC236}">
                      <a16:creationId xmlns:a16="http://schemas.microsoft.com/office/drawing/2014/main" id="{0FA8A41F-8C5B-5998-3772-40D24CB19D2D}"/>
                    </a:ext>
                  </a:extLst>
                </p14:cNvPr>
                <p14:cNvContentPartPr/>
                <p14:nvPr/>
              </p14:nvContentPartPr>
              <p14:xfrm>
                <a:off x="5525038" y="1489103"/>
                <a:ext cx="11520" cy="155160"/>
              </p14:xfrm>
            </p:contentPart>
          </mc:Choice>
          <mc:Fallback>
            <p:pic>
              <p:nvPicPr>
                <p:cNvPr id="245" name="Ink 244">
                  <a:extLst>
                    <a:ext uri="{FF2B5EF4-FFF2-40B4-BE49-F238E27FC236}">
                      <a16:creationId xmlns:a16="http://schemas.microsoft.com/office/drawing/2014/main" id="{0FA8A41F-8C5B-5998-3772-40D24CB19D2D}"/>
                    </a:ext>
                  </a:extLst>
                </p:cNvPr>
                <p:cNvPicPr/>
                <p:nvPr/>
              </p:nvPicPr>
              <p:blipFill>
                <a:blip r:embed="rId360"/>
                <a:stretch>
                  <a:fillRect/>
                </a:stretch>
              </p:blipFill>
              <p:spPr>
                <a:xfrm>
                  <a:off x="5516398" y="1480103"/>
                  <a:ext cx="291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46" name="Ink 245">
                  <a:extLst>
                    <a:ext uri="{FF2B5EF4-FFF2-40B4-BE49-F238E27FC236}">
                      <a16:creationId xmlns:a16="http://schemas.microsoft.com/office/drawing/2014/main" id="{0B7D2947-ADC9-74A3-FD3E-606D76CF8820}"/>
                    </a:ext>
                  </a:extLst>
                </p14:cNvPr>
                <p14:cNvContentPartPr/>
                <p14:nvPr/>
              </p14:nvContentPartPr>
              <p14:xfrm>
                <a:off x="5530078" y="1409183"/>
                <a:ext cx="4320" cy="3960"/>
              </p14:xfrm>
            </p:contentPart>
          </mc:Choice>
          <mc:Fallback>
            <p:pic>
              <p:nvPicPr>
                <p:cNvPr id="246" name="Ink 245">
                  <a:extLst>
                    <a:ext uri="{FF2B5EF4-FFF2-40B4-BE49-F238E27FC236}">
                      <a16:creationId xmlns:a16="http://schemas.microsoft.com/office/drawing/2014/main" id="{0B7D2947-ADC9-74A3-FD3E-606D76CF8820}"/>
                    </a:ext>
                  </a:extLst>
                </p:cNvPr>
                <p:cNvPicPr/>
                <p:nvPr/>
              </p:nvPicPr>
              <p:blipFill>
                <a:blip r:embed="rId362"/>
                <a:stretch>
                  <a:fillRect/>
                </a:stretch>
              </p:blipFill>
              <p:spPr>
                <a:xfrm>
                  <a:off x="5521438" y="1400183"/>
                  <a:ext cx="219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47" name="Ink 246">
                  <a:extLst>
                    <a:ext uri="{FF2B5EF4-FFF2-40B4-BE49-F238E27FC236}">
                      <a16:creationId xmlns:a16="http://schemas.microsoft.com/office/drawing/2014/main" id="{B96420D9-7202-BBCF-9E2B-B0F09E57CB1A}"/>
                    </a:ext>
                  </a:extLst>
                </p14:cNvPr>
                <p14:cNvContentPartPr/>
                <p14:nvPr/>
              </p14:nvContentPartPr>
              <p14:xfrm>
                <a:off x="5021398" y="1194983"/>
                <a:ext cx="799560" cy="659160"/>
              </p14:xfrm>
            </p:contentPart>
          </mc:Choice>
          <mc:Fallback>
            <p:pic>
              <p:nvPicPr>
                <p:cNvPr id="247" name="Ink 246">
                  <a:extLst>
                    <a:ext uri="{FF2B5EF4-FFF2-40B4-BE49-F238E27FC236}">
                      <a16:creationId xmlns:a16="http://schemas.microsoft.com/office/drawing/2014/main" id="{B96420D9-7202-BBCF-9E2B-B0F09E57CB1A}"/>
                    </a:ext>
                  </a:extLst>
                </p:cNvPr>
                <p:cNvPicPr/>
                <p:nvPr/>
              </p:nvPicPr>
              <p:blipFill>
                <a:blip r:embed="rId364"/>
                <a:stretch>
                  <a:fillRect/>
                </a:stretch>
              </p:blipFill>
              <p:spPr>
                <a:xfrm>
                  <a:off x="5012758" y="1186343"/>
                  <a:ext cx="817200" cy="6768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48" name="Ink 247">
                  <a:extLst>
                    <a:ext uri="{FF2B5EF4-FFF2-40B4-BE49-F238E27FC236}">
                      <a16:creationId xmlns:a16="http://schemas.microsoft.com/office/drawing/2014/main" id="{9BBF35C1-DADD-8D31-9D61-2DC882CFECB4}"/>
                    </a:ext>
                  </a:extLst>
                </p14:cNvPr>
                <p14:cNvContentPartPr/>
                <p14:nvPr/>
              </p14:nvContentPartPr>
              <p14:xfrm>
                <a:off x="5573638" y="896903"/>
                <a:ext cx="69840" cy="254880"/>
              </p14:xfrm>
            </p:contentPart>
          </mc:Choice>
          <mc:Fallback>
            <p:pic>
              <p:nvPicPr>
                <p:cNvPr id="248" name="Ink 247">
                  <a:extLst>
                    <a:ext uri="{FF2B5EF4-FFF2-40B4-BE49-F238E27FC236}">
                      <a16:creationId xmlns:a16="http://schemas.microsoft.com/office/drawing/2014/main" id="{9BBF35C1-DADD-8D31-9D61-2DC882CFECB4}"/>
                    </a:ext>
                  </a:extLst>
                </p:cNvPr>
                <p:cNvPicPr/>
                <p:nvPr/>
              </p:nvPicPr>
              <p:blipFill>
                <a:blip r:embed="rId366"/>
                <a:stretch>
                  <a:fillRect/>
                </a:stretch>
              </p:blipFill>
              <p:spPr>
                <a:xfrm>
                  <a:off x="5564638" y="888263"/>
                  <a:ext cx="874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49" name="Ink 248">
                  <a:extLst>
                    <a:ext uri="{FF2B5EF4-FFF2-40B4-BE49-F238E27FC236}">
                      <a16:creationId xmlns:a16="http://schemas.microsoft.com/office/drawing/2014/main" id="{B3D66776-CE30-E923-675E-7ED2946C2533}"/>
                    </a:ext>
                  </a:extLst>
                </p14:cNvPr>
                <p14:cNvContentPartPr/>
                <p14:nvPr/>
              </p14:nvContentPartPr>
              <p14:xfrm>
                <a:off x="5649238" y="1258703"/>
                <a:ext cx="360" cy="3960"/>
              </p14:xfrm>
            </p:contentPart>
          </mc:Choice>
          <mc:Fallback>
            <p:pic>
              <p:nvPicPr>
                <p:cNvPr id="249" name="Ink 248">
                  <a:extLst>
                    <a:ext uri="{FF2B5EF4-FFF2-40B4-BE49-F238E27FC236}">
                      <a16:creationId xmlns:a16="http://schemas.microsoft.com/office/drawing/2014/main" id="{B3D66776-CE30-E923-675E-7ED2946C2533}"/>
                    </a:ext>
                  </a:extLst>
                </p:cNvPr>
                <p:cNvPicPr/>
                <p:nvPr/>
              </p:nvPicPr>
              <p:blipFill>
                <a:blip r:embed="rId368"/>
                <a:stretch>
                  <a:fillRect/>
                </a:stretch>
              </p:blipFill>
              <p:spPr>
                <a:xfrm>
                  <a:off x="5640238" y="1249703"/>
                  <a:ext cx="18000" cy="21600"/>
                </a:xfrm>
                <a:prstGeom prst="rect">
                  <a:avLst/>
                </a:prstGeom>
              </p:spPr>
            </p:pic>
          </mc:Fallback>
        </mc:AlternateContent>
      </p:grpSp>
      <p:grpSp>
        <p:nvGrpSpPr>
          <p:cNvPr id="282" name="Group 281">
            <a:extLst>
              <a:ext uri="{FF2B5EF4-FFF2-40B4-BE49-F238E27FC236}">
                <a16:creationId xmlns:a16="http://schemas.microsoft.com/office/drawing/2014/main" id="{0E11D07D-B7D2-4507-3656-5A1E74CCFBA0}"/>
              </a:ext>
            </a:extLst>
          </p:cNvPr>
          <p:cNvGrpSpPr/>
          <p:nvPr/>
        </p:nvGrpSpPr>
        <p:grpSpPr>
          <a:xfrm>
            <a:off x="10853758" y="3005423"/>
            <a:ext cx="1266120" cy="2264400"/>
            <a:chOff x="10853758" y="3005423"/>
            <a:chExt cx="1266120" cy="2264400"/>
          </a:xfrm>
        </p:grpSpPr>
        <mc:AlternateContent xmlns:mc="http://schemas.openxmlformats.org/markup-compatibility/2006">
          <mc:Choice xmlns:p14="http://schemas.microsoft.com/office/powerpoint/2010/main" Requires="p14">
            <p:contentPart p14:bwMode="auto" r:id="rId369">
              <p14:nvContentPartPr>
                <p14:cNvPr id="263" name="Ink 262">
                  <a:extLst>
                    <a:ext uri="{FF2B5EF4-FFF2-40B4-BE49-F238E27FC236}">
                      <a16:creationId xmlns:a16="http://schemas.microsoft.com/office/drawing/2014/main" id="{AE8BC06E-1F88-9272-045B-1FE940B67B8A}"/>
                    </a:ext>
                  </a:extLst>
                </p14:cNvPr>
                <p14:cNvContentPartPr/>
                <p14:nvPr/>
              </p14:nvContentPartPr>
              <p14:xfrm>
                <a:off x="10922518" y="4639823"/>
                <a:ext cx="630360" cy="623520"/>
              </p14:xfrm>
            </p:contentPart>
          </mc:Choice>
          <mc:Fallback>
            <p:pic>
              <p:nvPicPr>
                <p:cNvPr id="263" name="Ink 262">
                  <a:extLst>
                    <a:ext uri="{FF2B5EF4-FFF2-40B4-BE49-F238E27FC236}">
                      <a16:creationId xmlns:a16="http://schemas.microsoft.com/office/drawing/2014/main" id="{AE8BC06E-1F88-9272-045B-1FE940B67B8A}"/>
                    </a:ext>
                  </a:extLst>
                </p:cNvPr>
                <p:cNvPicPr/>
                <p:nvPr/>
              </p:nvPicPr>
              <p:blipFill>
                <a:blip r:embed="rId370"/>
                <a:stretch>
                  <a:fillRect/>
                </a:stretch>
              </p:blipFill>
              <p:spPr>
                <a:xfrm>
                  <a:off x="10913518" y="4630823"/>
                  <a:ext cx="64800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64" name="Ink 263">
                  <a:extLst>
                    <a:ext uri="{FF2B5EF4-FFF2-40B4-BE49-F238E27FC236}">
                      <a16:creationId xmlns:a16="http://schemas.microsoft.com/office/drawing/2014/main" id="{0AA988A3-23F1-47B6-12C5-373271992E5E}"/>
                    </a:ext>
                  </a:extLst>
                </p14:cNvPr>
                <p14:cNvContentPartPr/>
                <p14:nvPr/>
              </p14:nvContentPartPr>
              <p14:xfrm>
                <a:off x="10907758" y="4623623"/>
                <a:ext cx="1212120" cy="646200"/>
              </p14:xfrm>
            </p:contentPart>
          </mc:Choice>
          <mc:Fallback>
            <p:pic>
              <p:nvPicPr>
                <p:cNvPr id="264" name="Ink 263">
                  <a:extLst>
                    <a:ext uri="{FF2B5EF4-FFF2-40B4-BE49-F238E27FC236}">
                      <a16:creationId xmlns:a16="http://schemas.microsoft.com/office/drawing/2014/main" id="{0AA988A3-23F1-47B6-12C5-373271992E5E}"/>
                    </a:ext>
                  </a:extLst>
                </p:cNvPr>
                <p:cNvPicPr/>
                <p:nvPr/>
              </p:nvPicPr>
              <p:blipFill>
                <a:blip r:embed="rId372"/>
                <a:stretch>
                  <a:fillRect/>
                </a:stretch>
              </p:blipFill>
              <p:spPr>
                <a:xfrm>
                  <a:off x="10898758" y="4614983"/>
                  <a:ext cx="1229760" cy="66384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65" name="Ink 264">
                  <a:extLst>
                    <a:ext uri="{FF2B5EF4-FFF2-40B4-BE49-F238E27FC236}">
                      <a16:creationId xmlns:a16="http://schemas.microsoft.com/office/drawing/2014/main" id="{3BA3689D-3BD4-CEAF-E312-765C141650C0}"/>
                    </a:ext>
                  </a:extLst>
                </p14:cNvPr>
                <p14:cNvContentPartPr/>
                <p14:nvPr/>
              </p14:nvContentPartPr>
              <p14:xfrm>
                <a:off x="11216998" y="4785623"/>
                <a:ext cx="218520" cy="262440"/>
              </p14:xfrm>
            </p:contentPart>
          </mc:Choice>
          <mc:Fallback>
            <p:pic>
              <p:nvPicPr>
                <p:cNvPr id="265" name="Ink 264">
                  <a:extLst>
                    <a:ext uri="{FF2B5EF4-FFF2-40B4-BE49-F238E27FC236}">
                      <a16:creationId xmlns:a16="http://schemas.microsoft.com/office/drawing/2014/main" id="{3BA3689D-3BD4-CEAF-E312-765C141650C0}"/>
                    </a:ext>
                  </a:extLst>
                </p:cNvPr>
                <p:cNvPicPr/>
                <p:nvPr/>
              </p:nvPicPr>
              <p:blipFill>
                <a:blip r:embed="rId374"/>
                <a:stretch>
                  <a:fillRect/>
                </a:stretch>
              </p:blipFill>
              <p:spPr>
                <a:xfrm>
                  <a:off x="11207998" y="4776983"/>
                  <a:ext cx="2361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66" name="Ink 265">
                  <a:extLst>
                    <a:ext uri="{FF2B5EF4-FFF2-40B4-BE49-F238E27FC236}">
                      <a16:creationId xmlns:a16="http://schemas.microsoft.com/office/drawing/2014/main" id="{52142084-2361-BC3E-E979-D09422FBEACC}"/>
                    </a:ext>
                  </a:extLst>
                </p14:cNvPr>
                <p14:cNvContentPartPr/>
                <p14:nvPr/>
              </p14:nvContentPartPr>
              <p14:xfrm>
                <a:off x="11510758" y="4822343"/>
                <a:ext cx="142200" cy="185400"/>
              </p14:xfrm>
            </p:contentPart>
          </mc:Choice>
          <mc:Fallback>
            <p:pic>
              <p:nvPicPr>
                <p:cNvPr id="266" name="Ink 265">
                  <a:extLst>
                    <a:ext uri="{FF2B5EF4-FFF2-40B4-BE49-F238E27FC236}">
                      <a16:creationId xmlns:a16="http://schemas.microsoft.com/office/drawing/2014/main" id="{52142084-2361-BC3E-E979-D09422FBEACC}"/>
                    </a:ext>
                  </a:extLst>
                </p:cNvPr>
                <p:cNvPicPr/>
                <p:nvPr/>
              </p:nvPicPr>
              <p:blipFill>
                <a:blip r:embed="rId376"/>
                <a:stretch>
                  <a:fillRect/>
                </a:stretch>
              </p:blipFill>
              <p:spPr>
                <a:xfrm>
                  <a:off x="11501758" y="4813703"/>
                  <a:ext cx="1598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67" name="Ink 266">
                  <a:extLst>
                    <a:ext uri="{FF2B5EF4-FFF2-40B4-BE49-F238E27FC236}">
                      <a16:creationId xmlns:a16="http://schemas.microsoft.com/office/drawing/2014/main" id="{19E6FBB4-3141-2B4A-1855-AC814EA40373}"/>
                    </a:ext>
                  </a:extLst>
                </p14:cNvPr>
                <p14:cNvContentPartPr/>
                <p14:nvPr/>
              </p14:nvContentPartPr>
              <p14:xfrm>
                <a:off x="11437318" y="4362263"/>
                <a:ext cx="19440" cy="156600"/>
              </p14:xfrm>
            </p:contentPart>
          </mc:Choice>
          <mc:Fallback>
            <p:pic>
              <p:nvPicPr>
                <p:cNvPr id="267" name="Ink 266">
                  <a:extLst>
                    <a:ext uri="{FF2B5EF4-FFF2-40B4-BE49-F238E27FC236}">
                      <a16:creationId xmlns:a16="http://schemas.microsoft.com/office/drawing/2014/main" id="{19E6FBB4-3141-2B4A-1855-AC814EA40373}"/>
                    </a:ext>
                  </a:extLst>
                </p:cNvPr>
                <p:cNvPicPr/>
                <p:nvPr/>
              </p:nvPicPr>
              <p:blipFill>
                <a:blip r:embed="rId378"/>
                <a:stretch>
                  <a:fillRect/>
                </a:stretch>
              </p:blipFill>
              <p:spPr>
                <a:xfrm>
                  <a:off x="11428678" y="4353623"/>
                  <a:ext cx="370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68" name="Ink 267">
                  <a:extLst>
                    <a:ext uri="{FF2B5EF4-FFF2-40B4-BE49-F238E27FC236}">
                      <a16:creationId xmlns:a16="http://schemas.microsoft.com/office/drawing/2014/main" id="{B83BE75F-E6A3-0BE4-3C3B-82107B2DF543}"/>
                    </a:ext>
                  </a:extLst>
                </p14:cNvPr>
                <p14:cNvContentPartPr/>
                <p14:nvPr/>
              </p14:nvContentPartPr>
              <p14:xfrm>
                <a:off x="11454598" y="4532903"/>
                <a:ext cx="7200" cy="64080"/>
              </p14:xfrm>
            </p:contentPart>
          </mc:Choice>
          <mc:Fallback>
            <p:pic>
              <p:nvPicPr>
                <p:cNvPr id="268" name="Ink 267">
                  <a:extLst>
                    <a:ext uri="{FF2B5EF4-FFF2-40B4-BE49-F238E27FC236}">
                      <a16:creationId xmlns:a16="http://schemas.microsoft.com/office/drawing/2014/main" id="{B83BE75F-E6A3-0BE4-3C3B-82107B2DF543}"/>
                    </a:ext>
                  </a:extLst>
                </p:cNvPr>
                <p:cNvPicPr/>
                <p:nvPr/>
              </p:nvPicPr>
              <p:blipFill>
                <a:blip r:embed="rId380"/>
                <a:stretch>
                  <a:fillRect/>
                </a:stretch>
              </p:blipFill>
              <p:spPr>
                <a:xfrm>
                  <a:off x="11445598" y="4523903"/>
                  <a:ext cx="248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69" name="Ink 268">
                  <a:extLst>
                    <a:ext uri="{FF2B5EF4-FFF2-40B4-BE49-F238E27FC236}">
                      <a16:creationId xmlns:a16="http://schemas.microsoft.com/office/drawing/2014/main" id="{42349A2D-116A-220E-FFF1-AB34B8F8BA47}"/>
                    </a:ext>
                  </a:extLst>
                </p14:cNvPr>
                <p14:cNvContentPartPr/>
                <p14:nvPr/>
              </p14:nvContentPartPr>
              <p14:xfrm>
                <a:off x="11398798" y="4459103"/>
                <a:ext cx="88920" cy="82080"/>
              </p14:xfrm>
            </p:contentPart>
          </mc:Choice>
          <mc:Fallback>
            <p:pic>
              <p:nvPicPr>
                <p:cNvPr id="269" name="Ink 268">
                  <a:extLst>
                    <a:ext uri="{FF2B5EF4-FFF2-40B4-BE49-F238E27FC236}">
                      <a16:creationId xmlns:a16="http://schemas.microsoft.com/office/drawing/2014/main" id="{42349A2D-116A-220E-FFF1-AB34B8F8BA47}"/>
                    </a:ext>
                  </a:extLst>
                </p:cNvPr>
                <p:cNvPicPr/>
                <p:nvPr/>
              </p:nvPicPr>
              <p:blipFill>
                <a:blip r:embed="rId382"/>
                <a:stretch>
                  <a:fillRect/>
                </a:stretch>
              </p:blipFill>
              <p:spPr>
                <a:xfrm>
                  <a:off x="11390158" y="4450103"/>
                  <a:ext cx="1065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70" name="Ink 269">
                  <a:extLst>
                    <a:ext uri="{FF2B5EF4-FFF2-40B4-BE49-F238E27FC236}">
                      <a16:creationId xmlns:a16="http://schemas.microsoft.com/office/drawing/2014/main" id="{4F9D542E-3A50-DC69-0244-3C7F07B33F8D}"/>
                    </a:ext>
                  </a:extLst>
                </p14:cNvPr>
                <p14:cNvContentPartPr/>
                <p14:nvPr/>
              </p14:nvContentPartPr>
              <p14:xfrm>
                <a:off x="10853758" y="3786263"/>
                <a:ext cx="1198800" cy="524520"/>
              </p14:xfrm>
            </p:contentPart>
          </mc:Choice>
          <mc:Fallback>
            <p:pic>
              <p:nvPicPr>
                <p:cNvPr id="270" name="Ink 269">
                  <a:extLst>
                    <a:ext uri="{FF2B5EF4-FFF2-40B4-BE49-F238E27FC236}">
                      <a16:creationId xmlns:a16="http://schemas.microsoft.com/office/drawing/2014/main" id="{4F9D542E-3A50-DC69-0244-3C7F07B33F8D}"/>
                    </a:ext>
                  </a:extLst>
                </p:cNvPr>
                <p:cNvPicPr/>
                <p:nvPr/>
              </p:nvPicPr>
              <p:blipFill>
                <a:blip r:embed="rId384"/>
                <a:stretch>
                  <a:fillRect/>
                </a:stretch>
              </p:blipFill>
              <p:spPr>
                <a:xfrm>
                  <a:off x="10844758" y="3777623"/>
                  <a:ext cx="121644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71" name="Ink 270">
                  <a:extLst>
                    <a:ext uri="{FF2B5EF4-FFF2-40B4-BE49-F238E27FC236}">
                      <a16:creationId xmlns:a16="http://schemas.microsoft.com/office/drawing/2014/main" id="{6A1473EE-FF23-84E2-5E7D-7140EBA099C0}"/>
                    </a:ext>
                  </a:extLst>
                </p14:cNvPr>
                <p14:cNvContentPartPr/>
                <p14:nvPr/>
              </p14:nvContentPartPr>
              <p14:xfrm>
                <a:off x="10903078" y="3764663"/>
                <a:ext cx="992880" cy="495720"/>
              </p14:xfrm>
            </p:contentPart>
          </mc:Choice>
          <mc:Fallback>
            <p:pic>
              <p:nvPicPr>
                <p:cNvPr id="271" name="Ink 270">
                  <a:extLst>
                    <a:ext uri="{FF2B5EF4-FFF2-40B4-BE49-F238E27FC236}">
                      <a16:creationId xmlns:a16="http://schemas.microsoft.com/office/drawing/2014/main" id="{6A1473EE-FF23-84E2-5E7D-7140EBA099C0}"/>
                    </a:ext>
                  </a:extLst>
                </p:cNvPr>
                <p:cNvPicPr/>
                <p:nvPr/>
              </p:nvPicPr>
              <p:blipFill>
                <a:blip r:embed="rId386"/>
                <a:stretch>
                  <a:fillRect/>
                </a:stretch>
              </p:blipFill>
              <p:spPr>
                <a:xfrm>
                  <a:off x="10894438" y="3756023"/>
                  <a:ext cx="101052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72" name="Ink 271">
                  <a:extLst>
                    <a:ext uri="{FF2B5EF4-FFF2-40B4-BE49-F238E27FC236}">
                      <a16:creationId xmlns:a16="http://schemas.microsoft.com/office/drawing/2014/main" id="{19110725-B35E-FD57-B9A4-0D995A53EC02}"/>
                    </a:ext>
                  </a:extLst>
                </p14:cNvPr>
                <p14:cNvContentPartPr/>
                <p14:nvPr/>
              </p14:nvContentPartPr>
              <p14:xfrm>
                <a:off x="11241838" y="3842063"/>
                <a:ext cx="105120" cy="215280"/>
              </p14:xfrm>
            </p:contentPart>
          </mc:Choice>
          <mc:Fallback>
            <p:pic>
              <p:nvPicPr>
                <p:cNvPr id="272" name="Ink 271">
                  <a:extLst>
                    <a:ext uri="{FF2B5EF4-FFF2-40B4-BE49-F238E27FC236}">
                      <a16:creationId xmlns:a16="http://schemas.microsoft.com/office/drawing/2014/main" id="{19110725-B35E-FD57-B9A4-0D995A53EC02}"/>
                    </a:ext>
                  </a:extLst>
                </p:cNvPr>
                <p:cNvPicPr/>
                <p:nvPr/>
              </p:nvPicPr>
              <p:blipFill>
                <a:blip r:embed="rId388"/>
                <a:stretch>
                  <a:fillRect/>
                </a:stretch>
              </p:blipFill>
              <p:spPr>
                <a:xfrm>
                  <a:off x="11232838" y="3833423"/>
                  <a:ext cx="1227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73" name="Ink 272">
                  <a:extLst>
                    <a:ext uri="{FF2B5EF4-FFF2-40B4-BE49-F238E27FC236}">
                      <a16:creationId xmlns:a16="http://schemas.microsoft.com/office/drawing/2014/main" id="{6BBDE435-61D2-297B-5EEC-D6119BFF31A7}"/>
                    </a:ext>
                  </a:extLst>
                </p14:cNvPr>
                <p14:cNvContentPartPr/>
                <p14:nvPr/>
              </p14:nvContentPartPr>
              <p14:xfrm>
                <a:off x="11279278" y="3920903"/>
                <a:ext cx="262440" cy="199080"/>
              </p14:xfrm>
            </p:contentPart>
          </mc:Choice>
          <mc:Fallback>
            <p:pic>
              <p:nvPicPr>
                <p:cNvPr id="273" name="Ink 272">
                  <a:extLst>
                    <a:ext uri="{FF2B5EF4-FFF2-40B4-BE49-F238E27FC236}">
                      <a16:creationId xmlns:a16="http://schemas.microsoft.com/office/drawing/2014/main" id="{6BBDE435-61D2-297B-5EEC-D6119BFF31A7}"/>
                    </a:ext>
                  </a:extLst>
                </p:cNvPr>
                <p:cNvPicPr/>
                <p:nvPr/>
              </p:nvPicPr>
              <p:blipFill>
                <a:blip r:embed="rId390"/>
                <a:stretch>
                  <a:fillRect/>
                </a:stretch>
              </p:blipFill>
              <p:spPr>
                <a:xfrm>
                  <a:off x="11270638" y="3911903"/>
                  <a:ext cx="2800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74" name="Ink 273">
                  <a:extLst>
                    <a:ext uri="{FF2B5EF4-FFF2-40B4-BE49-F238E27FC236}">
                      <a16:creationId xmlns:a16="http://schemas.microsoft.com/office/drawing/2014/main" id="{7D0D6578-B53C-229F-93D3-9AFAA8CE1B39}"/>
                    </a:ext>
                  </a:extLst>
                </p14:cNvPr>
                <p14:cNvContentPartPr/>
                <p14:nvPr/>
              </p14:nvContentPartPr>
              <p14:xfrm>
                <a:off x="11593558" y="3931343"/>
                <a:ext cx="101160" cy="218520"/>
              </p14:xfrm>
            </p:contentPart>
          </mc:Choice>
          <mc:Fallback>
            <p:pic>
              <p:nvPicPr>
                <p:cNvPr id="274" name="Ink 273">
                  <a:extLst>
                    <a:ext uri="{FF2B5EF4-FFF2-40B4-BE49-F238E27FC236}">
                      <a16:creationId xmlns:a16="http://schemas.microsoft.com/office/drawing/2014/main" id="{7D0D6578-B53C-229F-93D3-9AFAA8CE1B39}"/>
                    </a:ext>
                  </a:extLst>
                </p:cNvPr>
                <p:cNvPicPr/>
                <p:nvPr/>
              </p:nvPicPr>
              <p:blipFill>
                <a:blip r:embed="rId392"/>
                <a:stretch>
                  <a:fillRect/>
                </a:stretch>
              </p:blipFill>
              <p:spPr>
                <a:xfrm>
                  <a:off x="11584558" y="3922343"/>
                  <a:ext cx="1188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76" name="Ink 275">
                  <a:extLst>
                    <a:ext uri="{FF2B5EF4-FFF2-40B4-BE49-F238E27FC236}">
                      <a16:creationId xmlns:a16="http://schemas.microsoft.com/office/drawing/2014/main" id="{1DF0D3B6-FE4E-A9DC-FB7E-D336E1D3A4BC}"/>
                    </a:ext>
                  </a:extLst>
                </p14:cNvPr>
                <p14:cNvContentPartPr/>
                <p14:nvPr/>
              </p14:nvContentPartPr>
              <p14:xfrm>
                <a:off x="11342998" y="3416543"/>
                <a:ext cx="36360" cy="289440"/>
              </p14:xfrm>
            </p:contentPart>
          </mc:Choice>
          <mc:Fallback>
            <p:pic>
              <p:nvPicPr>
                <p:cNvPr id="276" name="Ink 275">
                  <a:extLst>
                    <a:ext uri="{FF2B5EF4-FFF2-40B4-BE49-F238E27FC236}">
                      <a16:creationId xmlns:a16="http://schemas.microsoft.com/office/drawing/2014/main" id="{1DF0D3B6-FE4E-A9DC-FB7E-D336E1D3A4BC}"/>
                    </a:ext>
                  </a:extLst>
                </p:cNvPr>
                <p:cNvPicPr/>
                <p:nvPr/>
              </p:nvPicPr>
              <p:blipFill>
                <a:blip r:embed="rId394"/>
                <a:stretch>
                  <a:fillRect/>
                </a:stretch>
              </p:blipFill>
              <p:spPr>
                <a:xfrm>
                  <a:off x="11333998" y="3407903"/>
                  <a:ext cx="540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77" name="Ink 276">
                  <a:extLst>
                    <a:ext uri="{FF2B5EF4-FFF2-40B4-BE49-F238E27FC236}">
                      <a16:creationId xmlns:a16="http://schemas.microsoft.com/office/drawing/2014/main" id="{7DE2A7A5-078E-EA2A-11C3-C283E399411B}"/>
                    </a:ext>
                  </a:extLst>
                </p14:cNvPr>
                <p14:cNvContentPartPr/>
                <p14:nvPr/>
              </p14:nvContentPartPr>
              <p14:xfrm>
                <a:off x="11321758" y="3512303"/>
                <a:ext cx="89640" cy="63000"/>
              </p14:xfrm>
            </p:contentPart>
          </mc:Choice>
          <mc:Fallback>
            <p:pic>
              <p:nvPicPr>
                <p:cNvPr id="277" name="Ink 276">
                  <a:extLst>
                    <a:ext uri="{FF2B5EF4-FFF2-40B4-BE49-F238E27FC236}">
                      <a16:creationId xmlns:a16="http://schemas.microsoft.com/office/drawing/2014/main" id="{7DE2A7A5-078E-EA2A-11C3-C283E399411B}"/>
                    </a:ext>
                  </a:extLst>
                </p:cNvPr>
                <p:cNvPicPr/>
                <p:nvPr/>
              </p:nvPicPr>
              <p:blipFill>
                <a:blip r:embed="rId396"/>
                <a:stretch>
                  <a:fillRect/>
                </a:stretch>
              </p:blipFill>
              <p:spPr>
                <a:xfrm>
                  <a:off x="11312758" y="3503663"/>
                  <a:ext cx="107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78" name="Ink 277">
                  <a:extLst>
                    <a:ext uri="{FF2B5EF4-FFF2-40B4-BE49-F238E27FC236}">
                      <a16:creationId xmlns:a16="http://schemas.microsoft.com/office/drawing/2014/main" id="{467FA462-848A-1970-4C5A-8329F29E9DA9}"/>
                    </a:ext>
                  </a:extLst>
                </p14:cNvPr>
                <p14:cNvContentPartPr/>
                <p14:nvPr/>
              </p14:nvContentPartPr>
              <p14:xfrm>
                <a:off x="10934398" y="3005423"/>
                <a:ext cx="1105920" cy="421920"/>
              </p14:xfrm>
            </p:contentPart>
          </mc:Choice>
          <mc:Fallback>
            <p:pic>
              <p:nvPicPr>
                <p:cNvPr id="278" name="Ink 277">
                  <a:extLst>
                    <a:ext uri="{FF2B5EF4-FFF2-40B4-BE49-F238E27FC236}">
                      <a16:creationId xmlns:a16="http://schemas.microsoft.com/office/drawing/2014/main" id="{467FA462-848A-1970-4C5A-8329F29E9DA9}"/>
                    </a:ext>
                  </a:extLst>
                </p:cNvPr>
                <p:cNvPicPr/>
                <p:nvPr/>
              </p:nvPicPr>
              <p:blipFill>
                <a:blip r:embed="rId398"/>
                <a:stretch>
                  <a:fillRect/>
                </a:stretch>
              </p:blipFill>
              <p:spPr>
                <a:xfrm>
                  <a:off x="10925758" y="2996423"/>
                  <a:ext cx="112356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79" name="Ink 278">
                  <a:extLst>
                    <a:ext uri="{FF2B5EF4-FFF2-40B4-BE49-F238E27FC236}">
                      <a16:creationId xmlns:a16="http://schemas.microsoft.com/office/drawing/2014/main" id="{474AA153-B3D2-EA2B-63C1-F83640888738}"/>
                    </a:ext>
                  </a:extLst>
                </p14:cNvPr>
                <p14:cNvContentPartPr/>
                <p14:nvPr/>
              </p14:nvContentPartPr>
              <p14:xfrm>
                <a:off x="11150758" y="3178583"/>
                <a:ext cx="191160" cy="142200"/>
              </p14:xfrm>
            </p:contentPart>
          </mc:Choice>
          <mc:Fallback>
            <p:pic>
              <p:nvPicPr>
                <p:cNvPr id="279" name="Ink 278">
                  <a:extLst>
                    <a:ext uri="{FF2B5EF4-FFF2-40B4-BE49-F238E27FC236}">
                      <a16:creationId xmlns:a16="http://schemas.microsoft.com/office/drawing/2014/main" id="{474AA153-B3D2-EA2B-63C1-F83640888738}"/>
                    </a:ext>
                  </a:extLst>
                </p:cNvPr>
                <p:cNvPicPr/>
                <p:nvPr/>
              </p:nvPicPr>
              <p:blipFill>
                <a:blip r:embed="rId400"/>
                <a:stretch>
                  <a:fillRect/>
                </a:stretch>
              </p:blipFill>
              <p:spPr>
                <a:xfrm>
                  <a:off x="11141758" y="3169943"/>
                  <a:ext cx="2088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80" name="Ink 279">
                  <a:extLst>
                    <a:ext uri="{FF2B5EF4-FFF2-40B4-BE49-F238E27FC236}">
                      <a16:creationId xmlns:a16="http://schemas.microsoft.com/office/drawing/2014/main" id="{1DF2BCEB-E9E2-B3C8-3B9F-1AD5491EC571}"/>
                    </a:ext>
                  </a:extLst>
                </p14:cNvPr>
                <p14:cNvContentPartPr/>
                <p14:nvPr/>
              </p14:nvContentPartPr>
              <p14:xfrm>
                <a:off x="11418598" y="3192983"/>
                <a:ext cx="150480" cy="139680"/>
              </p14:xfrm>
            </p:contentPart>
          </mc:Choice>
          <mc:Fallback>
            <p:pic>
              <p:nvPicPr>
                <p:cNvPr id="280" name="Ink 279">
                  <a:extLst>
                    <a:ext uri="{FF2B5EF4-FFF2-40B4-BE49-F238E27FC236}">
                      <a16:creationId xmlns:a16="http://schemas.microsoft.com/office/drawing/2014/main" id="{1DF2BCEB-E9E2-B3C8-3B9F-1AD5491EC571}"/>
                    </a:ext>
                  </a:extLst>
                </p:cNvPr>
                <p:cNvPicPr/>
                <p:nvPr/>
              </p:nvPicPr>
              <p:blipFill>
                <a:blip r:embed="rId402"/>
                <a:stretch>
                  <a:fillRect/>
                </a:stretch>
              </p:blipFill>
              <p:spPr>
                <a:xfrm>
                  <a:off x="11409598" y="3184343"/>
                  <a:ext cx="1681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81" name="Ink 280">
                  <a:extLst>
                    <a:ext uri="{FF2B5EF4-FFF2-40B4-BE49-F238E27FC236}">
                      <a16:creationId xmlns:a16="http://schemas.microsoft.com/office/drawing/2014/main" id="{0F348F0A-4780-3474-3F07-83B418C8C7C6}"/>
                    </a:ext>
                  </a:extLst>
                </p14:cNvPr>
                <p14:cNvContentPartPr/>
                <p14:nvPr/>
              </p14:nvContentPartPr>
              <p14:xfrm>
                <a:off x="11655118" y="3153383"/>
                <a:ext cx="34200" cy="141480"/>
              </p14:xfrm>
            </p:contentPart>
          </mc:Choice>
          <mc:Fallback>
            <p:pic>
              <p:nvPicPr>
                <p:cNvPr id="281" name="Ink 280">
                  <a:extLst>
                    <a:ext uri="{FF2B5EF4-FFF2-40B4-BE49-F238E27FC236}">
                      <a16:creationId xmlns:a16="http://schemas.microsoft.com/office/drawing/2014/main" id="{0F348F0A-4780-3474-3F07-83B418C8C7C6}"/>
                    </a:ext>
                  </a:extLst>
                </p:cNvPr>
                <p:cNvPicPr/>
                <p:nvPr/>
              </p:nvPicPr>
              <p:blipFill>
                <a:blip r:embed="rId404"/>
                <a:stretch>
                  <a:fillRect/>
                </a:stretch>
              </p:blipFill>
              <p:spPr>
                <a:xfrm>
                  <a:off x="11646118" y="3144383"/>
                  <a:ext cx="51840" cy="159120"/>
                </a:xfrm>
                <a:prstGeom prst="rect">
                  <a:avLst/>
                </a:prstGeom>
              </p:spPr>
            </p:pic>
          </mc:Fallback>
        </mc:AlternateContent>
      </p:grpSp>
      <p:grpSp>
        <p:nvGrpSpPr>
          <p:cNvPr id="289" name="Group 288">
            <a:extLst>
              <a:ext uri="{FF2B5EF4-FFF2-40B4-BE49-F238E27FC236}">
                <a16:creationId xmlns:a16="http://schemas.microsoft.com/office/drawing/2014/main" id="{A41DF7DD-2725-C778-CA30-D6DCF2C98C95}"/>
              </a:ext>
            </a:extLst>
          </p:cNvPr>
          <p:cNvGrpSpPr/>
          <p:nvPr/>
        </p:nvGrpSpPr>
        <p:grpSpPr>
          <a:xfrm>
            <a:off x="3876238" y="1883663"/>
            <a:ext cx="5410080" cy="4032720"/>
            <a:chOff x="3876238" y="1883663"/>
            <a:chExt cx="5410080" cy="4032720"/>
          </a:xfrm>
        </p:grpSpPr>
        <mc:AlternateContent xmlns:mc="http://schemas.openxmlformats.org/markup-compatibility/2006">
          <mc:Choice xmlns:p14="http://schemas.microsoft.com/office/powerpoint/2010/main" Requires="p14">
            <p:contentPart p14:bwMode="auto" r:id="rId405">
              <p14:nvContentPartPr>
                <p14:cNvPr id="221" name="Ink 220">
                  <a:extLst>
                    <a:ext uri="{FF2B5EF4-FFF2-40B4-BE49-F238E27FC236}">
                      <a16:creationId xmlns:a16="http://schemas.microsoft.com/office/drawing/2014/main" id="{50C21861-31EC-F20C-4741-A4FADF9BC5BF}"/>
                    </a:ext>
                  </a:extLst>
                </p14:cNvPr>
                <p14:cNvContentPartPr/>
                <p14:nvPr/>
              </p14:nvContentPartPr>
              <p14:xfrm>
                <a:off x="3876238" y="2572343"/>
                <a:ext cx="2003400" cy="1115280"/>
              </p14:xfrm>
            </p:contentPart>
          </mc:Choice>
          <mc:Fallback>
            <p:pic>
              <p:nvPicPr>
                <p:cNvPr id="221" name="Ink 220">
                  <a:extLst>
                    <a:ext uri="{FF2B5EF4-FFF2-40B4-BE49-F238E27FC236}">
                      <a16:creationId xmlns:a16="http://schemas.microsoft.com/office/drawing/2014/main" id="{50C21861-31EC-F20C-4741-A4FADF9BC5BF}"/>
                    </a:ext>
                  </a:extLst>
                </p:cNvPr>
                <p:cNvPicPr/>
                <p:nvPr/>
              </p:nvPicPr>
              <p:blipFill>
                <a:blip r:embed="rId406"/>
                <a:stretch>
                  <a:fillRect/>
                </a:stretch>
              </p:blipFill>
              <p:spPr>
                <a:xfrm>
                  <a:off x="3867598" y="2563703"/>
                  <a:ext cx="2021040" cy="113292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22" name="Ink 221">
                  <a:extLst>
                    <a:ext uri="{FF2B5EF4-FFF2-40B4-BE49-F238E27FC236}">
                      <a16:creationId xmlns:a16="http://schemas.microsoft.com/office/drawing/2014/main" id="{8F932C62-BF17-E1FB-C198-5A13CDF3D9C2}"/>
                    </a:ext>
                  </a:extLst>
                </p14:cNvPr>
                <p14:cNvContentPartPr/>
                <p14:nvPr/>
              </p14:nvContentPartPr>
              <p14:xfrm>
                <a:off x="4380598" y="2847383"/>
                <a:ext cx="333720" cy="358200"/>
              </p14:xfrm>
            </p:contentPart>
          </mc:Choice>
          <mc:Fallback>
            <p:pic>
              <p:nvPicPr>
                <p:cNvPr id="222" name="Ink 221">
                  <a:extLst>
                    <a:ext uri="{FF2B5EF4-FFF2-40B4-BE49-F238E27FC236}">
                      <a16:creationId xmlns:a16="http://schemas.microsoft.com/office/drawing/2014/main" id="{8F932C62-BF17-E1FB-C198-5A13CDF3D9C2}"/>
                    </a:ext>
                  </a:extLst>
                </p:cNvPr>
                <p:cNvPicPr/>
                <p:nvPr/>
              </p:nvPicPr>
              <p:blipFill>
                <a:blip r:embed="rId408"/>
                <a:stretch>
                  <a:fillRect/>
                </a:stretch>
              </p:blipFill>
              <p:spPr>
                <a:xfrm>
                  <a:off x="4371598" y="2838743"/>
                  <a:ext cx="35136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23" name="Ink 222">
                  <a:extLst>
                    <a:ext uri="{FF2B5EF4-FFF2-40B4-BE49-F238E27FC236}">
                      <a16:creationId xmlns:a16="http://schemas.microsoft.com/office/drawing/2014/main" id="{38141751-013D-3EC8-B13D-F61D24F98026}"/>
                    </a:ext>
                  </a:extLst>
                </p14:cNvPr>
                <p14:cNvContentPartPr/>
                <p14:nvPr/>
              </p14:nvContentPartPr>
              <p14:xfrm>
                <a:off x="4678318" y="2843423"/>
                <a:ext cx="316800" cy="333000"/>
              </p14:xfrm>
            </p:contentPart>
          </mc:Choice>
          <mc:Fallback>
            <p:pic>
              <p:nvPicPr>
                <p:cNvPr id="223" name="Ink 222">
                  <a:extLst>
                    <a:ext uri="{FF2B5EF4-FFF2-40B4-BE49-F238E27FC236}">
                      <a16:creationId xmlns:a16="http://schemas.microsoft.com/office/drawing/2014/main" id="{38141751-013D-3EC8-B13D-F61D24F98026}"/>
                    </a:ext>
                  </a:extLst>
                </p:cNvPr>
                <p:cNvPicPr/>
                <p:nvPr/>
              </p:nvPicPr>
              <p:blipFill>
                <a:blip r:embed="rId410"/>
                <a:stretch>
                  <a:fillRect/>
                </a:stretch>
              </p:blipFill>
              <p:spPr>
                <a:xfrm>
                  <a:off x="4669318" y="2834423"/>
                  <a:ext cx="33444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24" name="Ink 223">
                  <a:extLst>
                    <a:ext uri="{FF2B5EF4-FFF2-40B4-BE49-F238E27FC236}">
                      <a16:creationId xmlns:a16="http://schemas.microsoft.com/office/drawing/2014/main" id="{16D5E478-4253-83BD-86E5-A29BFE150E7F}"/>
                    </a:ext>
                  </a:extLst>
                </p14:cNvPr>
                <p14:cNvContentPartPr/>
                <p14:nvPr/>
              </p14:nvContentPartPr>
              <p14:xfrm>
                <a:off x="4980718" y="2784743"/>
                <a:ext cx="234000" cy="428400"/>
              </p14:xfrm>
            </p:contentPart>
          </mc:Choice>
          <mc:Fallback>
            <p:pic>
              <p:nvPicPr>
                <p:cNvPr id="224" name="Ink 223">
                  <a:extLst>
                    <a:ext uri="{FF2B5EF4-FFF2-40B4-BE49-F238E27FC236}">
                      <a16:creationId xmlns:a16="http://schemas.microsoft.com/office/drawing/2014/main" id="{16D5E478-4253-83BD-86E5-A29BFE150E7F}"/>
                    </a:ext>
                  </a:extLst>
                </p:cNvPr>
                <p:cNvPicPr/>
                <p:nvPr/>
              </p:nvPicPr>
              <p:blipFill>
                <a:blip r:embed="rId412"/>
                <a:stretch>
                  <a:fillRect/>
                </a:stretch>
              </p:blipFill>
              <p:spPr>
                <a:xfrm>
                  <a:off x="4971718" y="2775743"/>
                  <a:ext cx="25164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25" name="Ink 224">
                  <a:extLst>
                    <a:ext uri="{FF2B5EF4-FFF2-40B4-BE49-F238E27FC236}">
                      <a16:creationId xmlns:a16="http://schemas.microsoft.com/office/drawing/2014/main" id="{1940D6AE-E971-D669-0421-EC8E2F1F796E}"/>
                    </a:ext>
                  </a:extLst>
                </p14:cNvPr>
                <p14:cNvContentPartPr/>
                <p14:nvPr/>
              </p14:nvContentPartPr>
              <p14:xfrm>
                <a:off x="4020238" y="1883663"/>
                <a:ext cx="1916640" cy="648360"/>
              </p14:xfrm>
            </p:contentPart>
          </mc:Choice>
          <mc:Fallback>
            <p:pic>
              <p:nvPicPr>
                <p:cNvPr id="225" name="Ink 224">
                  <a:extLst>
                    <a:ext uri="{FF2B5EF4-FFF2-40B4-BE49-F238E27FC236}">
                      <a16:creationId xmlns:a16="http://schemas.microsoft.com/office/drawing/2014/main" id="{1940D6AE-E971-D669-0421-EC8E2F1F796E}"/>
                    </a:ext>
                  </a:extLst>
                </p:cNvPr>
                <p:cNvPicPr/>
                <p:nvPr/>
              </p:nvPicPr>
              <p:blipFill>
                <a:blip r:embed="rId414"/>
                <a:stretch>
                  <a:fillRect/>
                </a:stretch>
              </p:blipFill>
              <p:spPr>
                <a:xfrm>
                  <a:off x="4011238" y="1875023"/>
                  <a:ext cx="193428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26" name="Ink 225">
                  <a:extLst>
                    <a:ext uri="{FF2B5EF4-FFF2-40B4-BE49-F238E27FC236}">
                      <a16:creationId xmlns:a16="http://schemas.microsoft.com/office/drawing/2014/main" id="{3730A3A2-5B63-89D5-1C62-0E11F9FACCB4}"/>
                    </a:ext>
                  </a:extLst>
                </p14:cNvPr>
                <p14:cNvContentPartPr/>
                <p14:nvPr/>
              </p14:nvContentPartPr>
              <p14:xfrm>
                <a:off x="4597318" y="2020103"/>
                <a:ext cx="236160" cy="326520"/>
              </p14:xfrm>
            </p:contentPart>
          </mc:Choice>
          <mc:Fallback>
            <p:pic>
              <p:nvPicPr>
                <p:cNvPr id="226" name="Ink 225">
                  <a:extLst>
                    <a:ext uri="{FF2B5EF4-FFF2-40B4-BE49-F238E27FC236}">
                      <a16:creationId xmlns:a16="http://schemas.microsoft.com/office/drawing/2014/main" id="{3730A3A2-5B63-89D5-1C62-0E11F9FACCB4}"/>
                    </a:ext>
                  </a:extLst>
                </p:cNvPr>
                <p:cNvPicPr/>
                <p:nvPr/>
              </p:nvPicPr>
              <p:blipFill>
                <a:blip r:embed="rId416"/>
                <a:stretch>
                  <a:fillRect/>
                </a:stretch>
              </p:blipFill>
              <p:spPr>
                <a:xfrm>
                  <a:off x="4588318" y="2011463"/>
                  <a:ext cx="25380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27" name="Ink 226">
                  <a:extLst>
                    <a:ext uri="{FF2B5EF4-FFF2-40B4-BE49-F238E27FC236}">
                      <a16:creationId xmlns:a16="http://schemas.microsoft.com/office/drawing/2014/main" id="{A8BAAA84-AD50-A9F6-CA05-602B4818E11C}"/>
                    </a:ext>
                  </a:extLst>
                </p14:cNvPr>
                <p14:cNvContentPartPr/>
                <p14:nvPr/>
              </p14:nvContentPartPr>
              <p14:xfrm>
                <a:off x="4622158" y="2026583"/>
                <a:ext cx="442440" cy="343080"/>
              </p14:xfrm>
            </p:contentPart>
          </mc:Choice>
          <mc:Fallback>
            <p:pic>
              <p:nvPicPr>
                <p:cNvPr id="227" name="Ink 226">
                  <a:extLst>
                    <a:ext uri="{FF2B5EF4-FFF2-40B4-BE49-F238E27FC236}">
                      <a16:creationId xmlns:a16="http://schemas.microsoft.com/office/drawing/2014/main" id="{A8BAAA84-AD50-A9F6-CA05-602B4818E11C}"/>
                    </a:ext>
                  </a:extLst>
                </p:cNvPr>
                <p:cNvPicPr/>
                <p:nvPr/>
              </p:nvPicPr>
              <p:blipFill>
                <a:blip r:embed="rId418"/>
                <a:stretch>
                  <a:fillRect/>
                </a:stretch>
              </p:blipFill>
              <p:spPr>
                <a:xfrm>
                  <a:off x="4613158" y="2017583"/>
                  <a:ext cx="4600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28" name="Ink 227">
                  <a:extLst>
                    <a:ext uri="{FF2B5EF4-FFF2-40B4-BE49-F238E27FC236}">
                      <a16:creationId xmlns:a16="http://schemas.microsoft.com/office/drawing/2014/main" id="{EB3B0178-F25B-38C8-09C2-FDB01BFA3F80}"/>
                    </a:ext>
                  </a:extLst>
                </p14:cNvPr>
                <p14:cNvContentPartPr/>
                <p14:nvPr/>
              </p14:nvContentPartPr>
              <p14:xfrm>
                <a:off x="5116798" y="2008583"/>
                <a:ext cx="194040" cy="343440"/>
              </p14:xfrm>
            </p:contentPart>
          </mc:Choice>
          <mc:Fallback>
            <p:pic>
              <p:nvPicPr>
                <p:cNvPr id="228" name="Ink 227">
                  <a:extLst>
                    <a:ext uri="{FF2B5EF4-FFF2-40B4-BE49-F238E27FC236}">
                      <a16:creationId xmlns:a16="http://schemas.microsoft.com/office/drawing/2014/main" id="{EB3B0178-F25B-38C8-09C2-FDB01BFA3F80}"/>
                    </a:ext>
                  </a:extLst>
                </p:cNvPr>
                <p:cNvPicPr/>
                <p:nvPr/>
              </p:nvPicPr>
              <p:blipFill>
                <a:blip r:embed="rId420"/>
                <a:stretch>
                  <a:fillRect/>
                </a:stretch>
              </p:blipFill>
              <p:spPr>
                <a:xfrm>
                  <a:off x="5108158" y="1999943"/>
                  <a:ext cx="21168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30" name="Ink 229">
                  <a:extLst>
                    <a:ext uri="{FF2B5EF4-FFF2-40B4-BE49-F238E27FC236}">
                      <a16:creationId xmlns:a16="http://schemas.microsoft.com/office/drawing/2014/main" id="{33FAFE23-FB57-7DA9-5B49-54B09C9641AA}"/>
                    </a:ext>
                  </a:extLst>
                </p14:cNvPr>
                <p14:cNvContentPartPr/>
                <p14:nvPr/>
              </p14:nvContentPartPr>
              <p14:xfrm>
                <a:off x="4928878" y="2404223"/>
                <a:ext cx="11520" cy="302400"/>
              </p14:xfrm>
            </p:contentPart>
          </mc:Choice>
          <mc:Fallback>
            <p:pic>
              <p:nvPicPr>
                <p:cNvPr id="230" name="Ink 229">
                  <a:extLst>
                    <a:ext uri="{FF2B5EF4-FFF2-40B4-BE49-F238E27FC236}">
                      <a16:creationId xmlns:a16="http://schemas.microsoft.com/office/drawing/2014/main" id="{33FAFE23-FB57-7DA9-5B49-54B09C9641AA}"/>
                    </a:ext>
                  </a:extLst>
                </p:cNvPr>
                <p:cNvPicPr/>
                <p:nvPr/>
              </p:nvPicPr>
              <p:blipFill>
                <a:blip r:embed="rId422"/>
                <a:stretch>
                  <a:fillRect/>
                </a:stretch>
              </p:blipFill>
              <p:spPr>
                <a:xfrm>
                  <a:off x="4920238" y="2395583"/>
                  <a:ext cx="291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31" name="Ink 230">
                  <a:extLst>
                    <a:ext uri="{FF2B5EF4-FFF2-40B4-BE49-F238E27FC236}">
                      <a16:creationId xmlns:a16="http://schemas.microsoft.com/office/drawing/2014/main" id="{366ECAC2-D1D7-BB87-D6F6-03AFE21C9B43}"/>
                    </a:ext>
                  </a:extLst>
                </p14:cNvPr>
                <p14:cNvContentPartPr/>
                <p14:nvPr/>
              </p14:nvContentPartPr>
              <p14:xfrm>
                <a:off x="4865158" y="2655143"/>
                <a:ext cx="158400" cy="55800"/>
              </p14:xfrm>
            </p:contentPart>
          </mc:Choice>
          <mc:Fallback>
            <p:pic>
              <p:nvPicPr>
                <p:cNvPr id="231" name="Ink 230">
                  <a:extLst>
                    <a:ext uri="{FF2B5EF4-FFF2-40B4-BE49-F238E27FC236}">
                      <a16:creationId xmlns:a16="http://schemas.microsoft.com/office/drawing/2014/main" id="{366ECAC2-D1D7-BB87-D6F6-03AFE21C9B43}"/>
                    </a:ext>
                  </a:extLst>
                </p:cNvPr>
                <p:cNvPicPr/>
                <p:nvPr/>
              </p:nvPicPr>
              <p:blipFill>
                <a:blip r:embed="rId424"/>
                <a:stretch>
                  <a:fillRect/>
                </a:stretch>
              </p:blipFill>
              <p:spPr>
                <a:xfrm>
                  <a:off x="4856158" y="2646503"/>
                  <a:ext cx="1760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33" name="Ink 232">
                  <a:extLst>
                    <a:ext uri="{FF2B5EF4-FFF2-40B4-BE49-F238E27FC236}">
                      <a16:creationId xmlns:a16="http://schemas.microsoft.com/office/drawing/2014/main" id="{84019331-01F9-050C-C482-C2DB3FD5BE78}"/>
                    </a:ext>
                  </a:extLst>
                </p14:cNvPr>
                <p14:cNvContentPartPr/>
                <p14:nvPr/>
              </p14:nvContentPartPr>
              <p14:xfrm>
                <a:off x="4928878" y="3403223"/>
                <a:ext cx="82080" cy="596160"/>
              </p14:xfrm>
            </p:contentPart>
          </mc:Choice>
          <mc:Fallback>
            <p:pic>
              <p:nvPicPr>
                <p:cNvPr id="233" name="Ink 232">
                  <a:extLst>
                    <a:ext uri="{FF2B5EF4-FFF2-40B4-BE49-F238E27FC236}">
                      <a16:creationId xmlns:a16="http://schemas.microsoft.com/office/drawing/2014/main" id="{84019331-01F9-050C-C482-C2DB3FD5BE78}"/>
                    </a:ext>
                  </a:extLst>
                </p:cNvPr>
                <p:cNvPicPr/>
                <p:nvPr/>
              </p:nvPicPr>
              <p:blipFill>
                <a:blip r:embed="rId426"/>
                <a:stretch>
                  <a:fillRect/>
                </a:stretch>
              </p:blipFill>
              <p:spPr>
                <a:xfrm>
                  <a:off x="4919878" y="3394223"/>
                  <a:ext cx="99720" cy="61380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34" name="Ink 233">
                  <a:extLst>
                    <a:ext uri="{FF2B5EF4-FFF2-40B4-BE49-F238E27FC236}">
                      <a16:creationId xmlns:a16="http://schemas.microsoft.com/office/drawing/2014/main" id="{D8B19539-25D1-843B-E62F-78E1C8334EA3}"/>
                    </a:ext>
                  </a:extLst>
                </p14:cNvPr>
                <p14:cNvContentPartPr/>
                <p14:nvPr/>
              </p14:nvContentPartPr>
              <p14:xfrm>
                <a:off x="4922758" y="3939263"/>
                <a:ext cx="117000" cy="87840"/>
              </p14:xfrm>
            </p:contentPart>
          </mc:Choice>
          <mc:Fallback>
            <p:pic>
              <p:nvPicPr>
                <p:cNvPr id="234" name="Ink 233">
                  <a:extLst>
                    <a:ext uri="{FF2B5EF4-FFF2-40B4-BE49-F238E27FC236}">
                      <a16:creationId xmlns:a16="http://schemas.microsoft.com/office/drawing/2014/main" id="{D8B19539-25D1-843B-E62F-78E1C8334EA3}"/>
                    </a:ext>
                  </a:extLst>
                </p:cNvPr>
                <p:cNvPicPr/>
                <p:nvPr/>
              </p:nvPicPr>
              <p:blipFill>
                <a:blip r:embed="rId428"/>
                <a:stretch>
                  <a:fillRect/>
                </a:stretch>
              </p:blipFill>
              <p:spPr>
                <a:xfrm>
                  <a:off x="4913758" y="3930623"/>
                  <a:ext cx="1346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35" name="Ink 234">
                  <a:extLst>
                    <a:ext uri="{FF2B5EF4-FFF2-40B4-BE49-F238E27FC236}">
                      <a16:creationId xmlns:a16="http://schemas.microsoft.com/office/drawing/2014/main" id="{033DB075-74AF-1644-9772-0C3058F5D1F6}"/>
                    </a:ext>
                  </a:extLst>
                </p14:cNvPr>
                <p14:cNvContentPartPr/>
                <p14:nvPr/>
              </p14:nvContentPartPr>
              <p14:xfrm>
                <a:off x="5053078" y="3915863"/>
                <a:ext cx="92880" cy="81720"/>
              </p14:xfrm>
            </p:contentPart>
          </mc:Choice>
          <mc:Fallback>
            <p:pic>
              <p:nvPicPr>
                <p:cNvPr id="235" name="Ink 234">
                  <a:extLst>
                    <a:ext uri="{FF2B5EF4-FFF2-40B4-BE49-F238E27FC236}">
                      <a16:creationId xmlns:a16="http://schemas.microsoft.com/office/drawing/2014/main" id="{033DB075-74AF-1644-9772-0C3058F5D1F6}"/>
                    </a:ext>
                  </a:extLst>
                </p:cNvPr>
                <p:cNvPicPr/>
                <p:nvPr/>
              </p:nvPicPr>
              <p:blipFill>
                <a:blip r:embed="rId430"/>
                <a:stretch>
                  <a:fillRect/>
                </a:stretch>
              </p:blipFill>
              <p:spPr>
                <a:xfrm>
                  <a:off x="5044438" y="3906863"/>
                  <a:ext cx="1105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37" name="Ink 236">
                  <a:extLst>
                    <a:ext uri="{FF2B5EF4-FFF2-40B4-BE49-F238E27FC236}">
                      <a16:creationId xmlns:a16="http://schemas.microsoft.com/office/drawing/2014/main" id="{A09BB85B-ADB0-C3C7-1907-A72A4D3AF1DC}"/>
                    </a:ext>
                  </a:extLst>
                </p14:cNvPr>
                <p14:cNvContentPartPr/>
                <p14:nvPr/>
              </p14:nvContentPartPr>
              <p14:xfrm>
                <a:off x="5129398" y="4407623"/>
                <a:ext cx="38520" cy="649440"/>
              </p14:xfrm>
            </p:contentPart>
          </mc:Choice>
          <mc:Fallback>
            <p:pic>
              <p:nvPicPr>
                <p:cNvPr id="237" name="Ink 236">
                  <a:extLst>
                    <a:ext uri="{FF2B5EF4-FFF2-40B4-BE49-F238E27FC236}">
                      <a16:creationId xmlns:a16="http://schemas.microsoft.com/office/drawing/2014/main" id="{A09BB85B-ADB0-C3C7-1907-A72A4D3AF1DC}"/>
                    </a:ext>
                  </a:extLst>
                </p:cNvPr>
                <p:cNvPicPr/>
                <p:nvPr/>
              </p:nvPicPr>
              <p:blipFill>
                <a:blip r:embed="rId432"/>
                <a:stretch>
                  <a:fillRect/>
                </a:stretch>
              </p:blipFill>
              <p:spPr>
                <a:xfrm>
                  <a:off x="5120398" y="4398623"/>
                  <a:ext cx="56160" cy="66708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38" name="Ink 237">
                  <a:extLst>
                    <a:ext uri="{FF2B5EF4-FFF2-40B4-BE49-F238E27FC236}">
                      <a16:creationId xmlns:a16="http://schemas.microsoft.com/office/drawing/2014/main" id="{4384FE1D-5C5A-3B00-31AD-13C9B4F51116}"/>
                    </a:ext>
                  </a:extLst>
                </p14:cNvPr>
                <p14:cNvContentPartPr/>
                <p14:nvPr/>
              </p14:nvContentPartPr>
              <p14:xfrm>
                <a:off x="5013478" y="4978943"/>
                <a:ext cx="118440" cy="115560"/>
              </p14:xfrm>
            </p:contentPart>
          </mc:Choice>
          <mc:Fallback>
            <p:pic>
              <p:nvPicPr>
                <p:cNvPr id="238" name="Ink 237">
                  <a:extLst>
                    <a:ext uri="{FF2B5EF4-FFF2-40B4-BE49-F238E27FC236}">
                      <a16:creationId xmlns:a16="http://schemas.microsoft.com/office/drawing/2014/main" id="{4384FE1D-5C5A-3B00-31AD-13C9B4F51116}"/>
                    </a:ext>
                  </a:extLst>
                </p:cNvPr>
                <p:cNvPicPr/>
                <p:nvPr/>
              </p:nvPicPr>
              <p:blipFill>
                <a:blip r:embed="rId434"/>
                <a:stretch>
                  <a:fillRect/>
                </a:stretch>
              </p:blipFill>
              <p:spPr>
                <a:xfrm>
                  <a:off x="5004478" y="4970303"/>
                  <a:ext cx="136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39" name="Ink 238">
                  <a:extLst>
                    <a:ext uri="{FF2B5EF4-FFF2-40B4-BE49-F238E27FC236}">
                      <a16:creationId xmlns:a16="http://schemas.microsoft.com/office/drawing/2014/main" id="{1EFB51E5-2D91-8C00-DF5E-585D124BB9EA}"/>
                    </a:ext>
                  </a:extLst>
                </p14:cNvPr>
                <p14:cNvContentPartPr/>
                <p14:nvPr/>
              </p14:nvContentPartPr>
              <p14:xfrm>
                <a:off x="5088718" y="5005943"/>
                <a:ext cx="129600" cy="103680"/>
              </p14:xfrm>
            </p:contentPart>
          </mc:Choice>
          <mc:Fallback>
            <p:pic>
              <p:nvPicPr>
                <p:cNvPr id="239" name="Ink 238">
                  <a:extLst>
                    <a:ext uri="{FF2B5EF4-FFF2-40B4-BE49-F238E27FC236}">
                      <a16:creationId xmlns:a16="http://schemas.microsoft.com/office/drawing/2014/main" id="{1EFB51E5-2D91-8C00-DF5E-585D124BB9EA}"/>
                    </a:ext>
                  </a:extLst>
                </p:cNvPr>
                <p:cNvPicPr/>
                <p:nvPr/>
              </p:nvPicPr>
              <p:blipFill>
                <a:blip r:embed="rId436"/>
                <a:stretch>
                  <a:fillRect/>
                </a:stretch>
              </p:blipFill>
              <p:spPr>
                <a:xfrm>
                  <a:off x="5079718" y="4997303"/>
                  <a:ext cx="1472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51" name="Ink 250">
                  <a:extLst>
                    <a:ext uri="{FF2B5EF4-FFF2-40B4-BE49-F238E27FC236}">
                      <a16:creationId xmlns:a16="http://schemas.microsoft.com/office/drawing/2014/main" id="{491BDF41-E632-87CC-E1BA-FBE5FA0E1AF6}"/>
                    </a:ext>
                  </a:extLst>
                </p14:cNvPr>
                <p14:cNvContentPartPr/>
                <p14:nvPr/>
              </p14:nvContentPartPr>
              <p14:xfrm>
                <a:off x="5406958" y="1897343"/>
                <a:ext cx="355680" cy="3601440"/>
              </p14:xfrm>
            </p:contentPart>
          </mc:Choice>
          <mc:Fallback>
            <p:pic>
              <p:nvPicPr>
                <p:cNvPr id="251" name="Ink 250">
                  <a:extLst>
                    <a:ext uri="{FF2B5EF4-FFF2-40B4-BE49-F238E27FC236}">
                      <a16:creationId xmlns:a16="http://schemas.microsoft.com/office/drawing/2014/main" id="{491BDF41-E632-87CC-E1BA-FBE5FA0E1AF6}"/>
                    </a:ext>
                  </a:extLst>
                </p:cNvPr>
                <p:cNvPicPr/>
                <p:nvPr/>
              </p:nvPicPr>
              <p:blipFill>
                <a:blip r:embed="rId438"/>
                <a:stretch>
                  <a:fillRect/>
                </a:stretch>
              </p:blipFill>
              <p:spPr>
                <a:xfrm>
                  <a:off x="5397958" y="1888703"/>
                  <a:ext cx="373320" cy="36190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52" name="Ink 251">
                  <a:extLst>
                    <a:ext uri="{FF2B5EF4-FFF2-40B4-BE49-F238E27FC236}">
                      <a16:creationId xmlns:a16="http://schemas.microsoft.com/office/drawing/2014/main" id="{5C764B63-0A59-5EEB-1743-836799F6EFDC}"/>
                    </a:ext>
                  </a:extLst>
                </p14:cNvPr>
                <p14:cNvContentPartPr/>
                <p14:nvPr/>
              </p14:nvContentPartPr>
              <p14:xfrm>
                <a:off x="5448718" y="5436143"/>
                <a:ext cx="145800" cy="87480"/>
              </p14:xfrm>
            </p:contentPart>
          </mc:Choice>
          <mc:Fallback>
            <p:pic>
              <p:nvPicPr>
                <p:cNvPr id="252" name="Ink 251">
                  <a:extLst>
                    <a:ext uri="{FF2B5EF4-FFF2-40B4-BE49-F238E27FC236}">
                      <a16:creationId xmlns:a16="http://schemas.microsoft.com/office/drawing/2014/main" id="{5C764B63-0A59-5EEB-1743-836799F6EFDC}"/>
                    </a:ext>
                  </a:extLst>
                </p:cNvPr>
                <p:cNvPicPr/>
                <p:nvPr/>
              </p:nvPicPr>
              <p:blipFill>
                <a:blip r:embed="rId440"/>
                <a:stretch>
                  <a:fillRect/>
                </a:stretch>
              </p:blipFill>
              <p:spPr>
                <a:xfrm>
                  <a:off x="5440078" y="5427143"/>
                  <a:ext cx="1634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53" name="Ink 252">
                  <a:extLst>
                    <a:ext uri="{FF2B5EF4-FFF2-40B4-BE49-F238E27FC236}">
                      <a16:creationId xmlns:a16="http://schemas.microsoft.com/office/drawing/2014/main" id="{25D494AA-EA06-53ED-CE43-0C5481F3AE51}"/>
                    </a:ext>
                  </a:extLst>
                </p14:cNvPr>
                <p14:cNvContentPartPr/>
                <p14:nvPr/>
              </p14:nvContentPartPr>
              <p14:xfrm>
                <a:off x="5761198" y="5681303"/>
                <a:ext cx="273960" cy="215280"/>
              </p14:xfrm>
            </p:contentPart>
          </mc:Choice>
          <mc:Fallback>
            <p:pic>
              <p:nvPicPr>
                <p:cNvPr id="253" name="Ink 252">
                  <a:extLst>
                    <a:ext uri="{FF2B5EF4-FFF2-40B4-BE49-F238E27FC236}">
                      <a16:creationId xmlns:a16="http://schemas.microsoft.com/office/drawing/2014/main" id="{25D494AA-EA06-53ED-CE43-0C5481F3AE51}"/>
                    </a:ext>
                  </a:extLst>
                </p:cNvPr>
                <p:cNvPicPr/>
                <p:nvPr/>
              </p:nvPicPr>
              <p:blipFill>
                <a:blip r:embed="rId442"/>
                <a:stretch>
                  <a:fillRect/>
                </a:stretch>
              </p:blipFill>
              <p:spPr>
                <a:xfrm>
                  <a:off x="5752558" y="5672303"/>
                  <a:ext cx="2916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55" name="Ink 254">
                  <a:extLst>
                    <a:ext uri="{FF2B5EF4-FFF2-40B4-BE49-F238E27FC236}">
                      <a16:creationId xmlns:a16="http://schemas.microsoft.com/office/drawing/2014/main" id="{6F6B67CE-DD83-2B3D-50AF-F7C53139655C}"/>
                    </a:ext>
                  </a:extLst>
                </p14:cNvPr>
                <p14:cNvContentPartPr/>
                <p14:nvPr/>
              </p14:nvContentPartPr>
              <p14:xfrm>
                <a:off x="6004558" y="5629823"/>
                <a:ext cx="284040" cy="7200"/>
              </p14:xfrm>
            </p:contentPart>
          </mc:Choice>
          <mc:Fallback>
            <p:pic>
              <p:nvPicPr>
                <p:cNvPr id="255" name="Ink 254">
                  <a:extLst>
                    <a:ext uri="{FF2B5EF4-FFF2-40B4-BE49-F238E27FC236}">
                      <a16:creationId xmlns:a16="http://schemas.microsoft.com/office/drawing/2014/main" id="{6F6B67CE-DD83-2B3D-50AF-F7C53139655C}"/>
                    </a:ext>
                  </a:extLst>
                </p:cNvPr>
                <p:cNvPicPr/>
                <p:nvPr/>
              </p:nvPicPr>
              <p:blipFill>
                <a:blip r:embed="rId444"/>
                <a:stretch>
                  <a:fillRect/>
                </a:stretch>
              </p:blipFill>
              <p:spPr>
                <a:xfrm>
                  <a:off x="5995918" y="5621183"/>
                  <a:ext cx="3016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57" name="Ink 256">
                  <a:extLst>
                    <a:ext uri="{FF2B5EF4-FFF2-40B4-BE49-F238E27FC236}">
                      <a16:creationId xmlns:a16="http://schemas.microsoft.com/office/drawing/2014/main" id="{39ADA592-2929-C394-354A-AD228CCE7EFC}"/>
                    </a:ext>
                  </a:extLst>
                </p14:cNvPr>
                <p14:cNvContentPartPr/>
                <p14:nvPr/>
              </p14:nvContentPartPr>
              <p14:xfrm>
                <a:off x="7534198" y="5877503"/>
                <a:ext cx="363240" cy="38880"/>
              </p14:xfrm>
            </p:contentPart>
          </mc:Choice>
          <mc:Fallback>
            <p:pic>
              <p:nvPicPr>
                <p:cNvPr id="257" name="Ink 256">
                  <a:extLst>
                    <a:ext uri="{FF2B5EF4-FFF2-40B4-BE49-F238E27FC236}">
                      <a16:creationId xmlns:a16="http://schemas.microsoft.com/office/drawing/2014/main" id="{39ADA592-2929-C394-354A-AD228CCE7EFC}"/>
                    </a:ext>
                  </a:extLst>
                </p:cNvPr>
                <p:cNvPicPr/>
                <p:nvPr/>
              </p:nvPicPr>
              <p:blipFill>
                <a:blip r:embed="rId446"/>
                <a:stretch>
                  <a:fillRect/>
                </a:stretch>
              </p:blipFill>
              <p:spPr>
                <a:xfrm>
                  <a:off x="7525198" y="5868863"/>
                  <a:ext cx="3808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58" name="Ink 257">
                  <a:extLst>
                    <a:ext uri="{FF2B5EF4-FFF2-40B4-BE49-F238E27FC236}">
                      <a16:creationId xmlns:a16="http://schemas.microsoft.com/office/drawing/2014/main" id="{77BECC4F-8304-21E3-7876-B72082120A19}"/>
                    </a:ext>
                  </a:extLst>
                </p14:cNvPr>
                <p14:cNvContentPartPr/>
                <p14:nvPr/>
              </p14:nvContentPartPr>
              <p14:xfrm>
                <a:off x="5573638" y="4289903"/>
                <a:ext cx="2044440" cy="1278360"/>
              </p14:xfrm>
            </p:contentPart>
          </mc:Choice>
          <mc:Fallback>
            <p:pic>
              <p:nvPicPr>
                <p:cNvPr id="258" name="Ink 257">
                  <a:extLst>
                    <a:ext uri="{FF2B5EF4-FFF2-40B4-BE49-F238E27FC236}">
                      <a16:creationId xmlns:a16="http://schemas.microsoft.com/office/drawing/2014/main" id="{77BECC4F-8304-21E3-7876-B72082120A19}"/>
                    </a:ext>
                  </a:extLst>
                </p:cNvPr>
                <p:cNvPicPr/>
                <p:nvPr/>
              </p:nvPicPr>
              <p:blipFill>
                <a:blip r:embed="rId448"/>
                <a:stretch>
                  <a:fillRect/>
                </a:stretch>
              </p:blipFill>
              <p:spPr>
                <a:xfrm>
                  <a:off x="5564998" y="4280903"/>
                  <a:ext cx="2062080" cy="129600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59" name="Ink 258">
                  <a:extLst>
                    <a:ext uri="{FF2B5EF4-FFF2-40B4-BE49-F238E27FC236}">
                      <a16:creationId xmlns:a16="http://schemas.microsoft.com/office/drawing/2014/main" id="{7CF7B752-FAEF-E121-4A5F-9FF7DF5681CD}"/>
                    </a:ext>
                  </a:extLst>
                </p14:cNvPr>
                <p14:cNvContentPartPr/>
                <p14:nvPr/>
              </p14:nvContentPartPr>
              <p14:xfrm>
                <a:off x="7415758" y="5362703"/>
                <a:ext cx="110160" cy="150120"/>
              </p14:xfrm>
            </p:contentPart>
          </mc:Choice>
          <mc:Fallback>
            <p:pic>
              <p:nvPicPr>
                <p:cNvPr id="259" name="Ink 258">
                  <a:extLst>
                    <a:ext uri="{FF2B5EF4-FFF2-40B4-BE49-F238E27FC236}">
                      <a16:creationId xmlns:a16="http://schemas.microsoft.com/office/drawing/2014/main" id="{7CF7B752-FAEF-E121-4A5F-9FF7DF5681CD}"/>
                    </a:ext>
                  </a:extLst>
                </p:cNvPr>
                <p:cNvPicPr/>
                <p:nvPr/>
              </p:nvPicPr>
              <p:blipFill>
                <a:blip r:embed="rId450"/>
                <a:stretch>
                  <a:fillRect/>
                </a:stretch>
              </p:blipFill>
              <p:spPr>
                <a:xfrm>
                  <a:off x="7406758" y="5354063"/>
                  <a:ext cx="1278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60" name="Ink 259">
                  <a:extLst>
                    <a:ext uri="{FF2B5EF4-FFF2-40B4-BE49-F238E27FC236}">
                      <a16:creationId xmlns:a16="http://schemas.microsoft.com/office/drawing/2014/main" id="{B3554645-256D-F448-CF01-A06C32656CD8}"/>
                    </a:ext>
                  </a:extLst>
                </p14:cNvPr>
                <p14:cNvContentPartPr/>
                <p14:nvPr/>
              </p14:nvContentPartPr>
              <p14:xfrm>
                <a:off x="5630158" y="4371623"/>
                <a:ext cx="3656160" cy="954360"/>
              </p14:xfrm>
            </p:contentPart>
          </mc:Choice>
          <mc:Fallback>
            <p:pic>
              <p:nvPicPr>
                <p:cNvPr id="260" name="Ink 259">
                  <a:extLst>
                    <a:ext uri="{FF2B5EF4-FFF2-40B4-BE49-F238E27FC236}">
                      <a16:creationId xmlns:a16="http://schemas.microsoft.com/office/drawing/2014/main" id="{B3554645-256D-F448-CF01-A06C32656CD8}"/>
                    </a:ext>
                  </a:extLst>
                </p:cNvPr>
                <p:cNvPicPr/>
                <p:nvPr/>
              </p:nvPicPr>
              <p:blipFill>
                <a:blip r:embed="rId452"/>
                <a:stretch>
                  <a:fillRect/>
                </a:stretch>
              </p:blipFill>
              <p:spPr>
                <a:xfrm>
                  <a:off x="5621518" y="4362623"/>
                  <a:ext cx="3673800" cy="9720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261" name="Ink 260">
                  <a:extLst>
                    <a:ext uri="{FF2B5EF4-FFF2-40B4-BE49-F238E27FC236}">
                      <a16:creationId xmlns:a16="http://schemas.microsoft.com/office/drawing/2014/main" id="{172F3DCB-6BF7-3BAA-6D6C-DA775C63CB8A}"/>
                    </a:ext>
                  </a:extLst>
                </p14:cNvPr>
                <p14:cNvContentPartPr/>
                <p14:nvPr/>
              </p14:nvContentPartPr>
              <p14:xfrm>
                <a:off x="9085078" y="5198543"/>
                <a:ext cx="168480" cy="126000"/>
              </p14:xfrm>
            </p:contentPart>
          </mc:Choice>
          <mc:Fallback>
            <p:pic>
              <p:nvPicPr>
                <p:cNvPr id="261" name="Ink 260">
                  <a:extLst>
                    <a:ext uri="{FF2B5EF4-FFF2-40B4-BE49-F238E27FC236}">
                      <a16:creationId xmlns:a16="http://schemas.microsoft.com/office/drawing/2014/main" id="{172F3DCB-6BF7-3BAA-6D6C-DA775C63CB8A}"/>
                    </a:ext>
                  </a:extLst>
                </p:cNvPr>
                <p:cNvPicPr/>
                <p:nvPr/>
              </p:nvPicPr>
              <p:blipFill>
                <a:blip r:embed="rId454"/>
                <a:stretch>
                  <a:fillRect/>
                </a:stretch>
              </p:blipFill>
              <p:spPr>
                <a:xfrm>
                  <a:off x="9076438" y="5189903"/>
                  <a:ext cx="1861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83" name="Ink 282">
                  <a:extLst>
                    <a:ext uri="{FF2B5EF4-FFF2-40B4-BE49-F238E27FC236}">
                      <a16:creationId xmlns:a16="http://schemas.microsoft.com/office/drawing/2014/main" id="{368EF7F2-2D05-F25C-1FBF-8B575407AE35}"/>
                    </a:ext>
                  </a:extLst>
                </p14:cNvPr>
                <p14:cNvContentPartPr/>
                <p14:nvPr/>
              </p14:nvContentPartPr>
              <p14:xfrm>
                <a:off x="7628878" y="3868703"/>
                <a:ext cx="68040" cy="190080"/>
              </p14:xfrm>
            </p:contentPart>
          </mc:Choice>
          <mc:Fallback>
            <p:pic>
              <p:nvPicPr>
                <p:cNvPr id="283" name="Ink 282">
                  <a:extLst>
                    <a:ext uri="{FF2B5EF4-FFF2-40B4-BE49-F238E27FC236}">
                      <a16:creationId xmlns:a16="http://schemas.microsoft.com/office/drawing/2014/main" id="{368EF7F2-2D05-F25C-1FBF-8B575407AE35}"/>
                    </a:ext>
                  </a:extLst>
                </p:cNvPr>
                <p:cNvPicPr/>
                <p:nvPr/>
              </p:nvPicPr>
              <p:blipFill>
                <a:blip r:embed="rId456"/>
                <a:stretch>
                  <a:fillRect/>
                </a:stretch>
              </p:blipFill>
              <p:spPr>
                <a:xfrm>
                  <a:off x="7619878" y="3860063"/>
                  <a:ext cx="856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84" name="Ink 283">
                  <a:extLst>
                    <a:ext uri="{FF2B5EF4-FFF2-40B4-BE49-F238E27FC236}">
                      <a16:creationId xmlns:a16="http://schemas.microsoft.com/office/drawing/2014/main" id="{DEFB28EB-BE37-ACD5-AADC-DD28C04476C0}"/>
                    </a:ext>
                  </a:extLst>
                </p14:cNvPr>
                <p14:cNvContentPartPr/>
                <p14:nvPr/>
              </p14:nvContentPartPr>
              <p14:xfrm>
                <a:off x="7740838" y="3803543"/>
                <a:ext cx="124200" cy="220320"/>
              </p14:xfrm>
            </p:contentPart>
          </mc:Choice>
          <mc:Fallback>
            <p:pic>
              <p:nvPicPr>
                <p:cNvPr id="284" name="Ink 283">
                  <a:extLst>
                    <a:ext uri="{FF2B5EF4-FFF2-40B4-BE49-F238E27FC236}">
                      <a16:creationId xmlns:a16="http://schemas.microsoft.com/office/drawing/2014/main" id="{DEFB28EB-BE37-ACD5-AADC-DD28C04476C0}"/>
                    </a:ext>
                  </a:extLst>
                </p:cNvPr>
                <p:cNvPicPr/>
                <p:nvPr/>
              </p:nvPicPr>
              <p:blipFill>
                <a:blip r:embed="rId458"/>
                <a:stretch>
                  <a:fillRect/>
                </a:stretch>
              </p:blipFill>
              <p:spPr>
                <a:xfrm>
                  <a:off x="7731838" y="3794543"/>
                  <a:ext cx="1418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85" name="Ink 284">
                  <a:extLst>
                    <a:ext uri="{FF2B5EF4-FFF2-40B4-BE49-F238E27FC236}">
                      <a16:creationId xmlns:a16="http://schemas.microsoft.com/office/drawing/2014/main" id="{11CCEA42-DF07-226E-2143-63C897BA8D37}"/>
                    </a:ext>
                  </a:extLst>
                </p14:cNvPr>
                <p14:cNvContentPartPr/>
                <p14:nvPr/>
              </p14:nvContentPartPr>
              <p14:xfrm>
                <a:off x="7804558" y="3802823"/>
                <a:ext cx="236520" cy="217440"/>
              </p14:xfrm>
            </p:contentPart>
          </mc:Choice>
          <mc:Fallback>
            <p:pic>
              <p:nvPicPr>
                <p:cNvPr id="285" name="Ink 284">
                  <a:extLst>
                    <a:ext uri="{FF2B5EF4-FFF2-40B4-BE49-F238E27FC236}">
                      <a16:creationId xmlns:a16="http://schemas.microsoft.com/office/drawing/2014/main" id="{11CCEA42-DF07-226E-2143-63C897BA8D37}"/>
                    </a:ext>
                  </a:extLst>
                </p:cNvPr>
                <p:cNvPicPr/>
                <p:nvPr/>
              </p:nvPicPr>
              <p:blipFill>
                <a:blip r:embed="rId460"/>
                <a:stretch>
                  <a:fillRect/>
                </a:stretch>
              </p:blipFill>
              <p:spPr>
                <a:xfrm>
                  <a:off x="7795558" y="3794183"/>
                  <a:ext cx="2541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86" name="Ink 285">
                  <a:extLst>
                    <a:ext uri="{FF2B5EF4-FFF2-40B4-BE49-F238E27FC236}">
                      <a16:creationId xmlns:a16="http://schemas.microsoft.com/office/drawing/2014/main" id="{F343593E-41D4-0E1F-BC03-819560D36725}"/>
                    </a:ext>
                  </a:extLst>
                </p14:cNvPr>
                <p14:cNvContentPartPr/>
                <p14:nvPr/>
              </p14:nvContentPartPr>
              <p14:xfrm>
                <a:off x="7364998" y="3460823"/>
                <a:ext cx="1035720" cy="827280"/>
              </p14:xfrm>
            </p:contentPart>
          </mc:Choice>
          <mc:Fallback>
            <p:pic>
              <p:nvPicPr>
                <p:cNvPr id="286" name="Ink 285">
                  <a:extLst>
                    <a:ext uri="{FF2B5EF4-FFF2-40B4-BE49-F238E27FC236}">
                      <a16:creationId xmlns:a16="http://schemas.microsoft.com/office/drawing/2014/main" id="{F343593E-41D4-0E1F-BC03-819560D36725}"/>
                    </a:ext>
                  </a:extLst>
                </p:cNvPr>
                <p:cNvPicPr/>
                <p:nvPr/>
              </p:nvPicPr>
              <p:blipFill>
                <a:blip r:embed="rId462"/>
                <a:stretch>
                  <a:fillRect/>
                </a:stretch>
              </p:blipFill>
              <p:spPr>
                <a:xfrm>
                  <a:off x="7356358" y="3452183"/>
                  <a:ext cx="1053360" cy="84492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88" name="Ink 287">
                  <a:extLst>
                    <a:ext uri="{FF2B5EF4-FFF2-40B4-BE49-F238E27FC236}">
                      <a16:creationId xmlns:a16="http://schemas.microsoft.com/office/drawing/2014/main" id="{EB6643C3-6CB0-1106-37A0-E31A30C25DBA}"/>
                    </a:ext>
                  </a:extLst>
                </p14:cNvPr>
                <p14:cNvContentPartPr/>
                <p14:nvPr/>
              </p14:nvContentPartPr>
              <p14:xfrm>
                <a:off x="5542678" y="5714063"/>
                <a:ext cx="613080" cy="16920"/>
              </p14:xfrm>
            </p:contentPart>
          </mc:Choice>
          <mc:Fallback>
            <p:pic>
              <p:nvPicPr>
                <p:cNvPr id="288" name="Ink 287">
                  <a:extLst>
                    <a:ext uri="{FF2B5EF4-FFF2-40B4-BE49-F238E27FC236}">
                      <a16:creationId xmlns:a16="http://schemas.microsoft.com/office/drawing/2014/main" id="{EB6643C3-6CB0-1106-37A0-E31A30C25DBA}"/>
                    </a:ext>
                  </a:extLst>
                </p:cNvPr>
                <p:cNvPicPr/>
                <p:nvPr/>
              </p:nvPicPr>
              <p:blipFill>
                <a:blip r:embed="rId464"/>
                <a:stretch>
                  <a:fillRect/>
                </a:stretch>
              </p:blipFill>
              <p:spPr>
                <a:xfrm>
                  <a:off x="5533678" y="5705423"/>
                  <a:ext cx="630720" cy="34560"/>
                </a:xfrm>
                <a:prstGeom prst="rect">
                  <a:avLst/>
                </a:prstGeom>
              </p:spPr>
            </p:pic>
          </mc:Fallback>
        </mc:AlternateContent>
      </p:grpSp>
      <p:grpSp>
        <p:nvGrpSpPr>
          <p:cNvPr id="292" name="Group 291">
            <a:extLst>
              <a:ext uri="{FF2B5EF4-FFF2-40B4-BE49-F238E27FC236}">
                <a16:creationId xmlns:a16="http://schemas.microsoft.com/office/drawing/2014/main" id="{CCF9072B-EA67-2C23-928A-95EAF673DDB9}"/>
              </a:ext>
            </a:extLst>
          </p:cNvPr>
          <p:cNvGrpSpPr/>
          <p:nvPr/>
        </p:nvGrpSpPr>
        <p:grpSpPr>
          <a:xfrm>
            <a:off x="6597838" y="3413303"/>
            <a:ext cx="347760" cy="540000"/>
            <a:chOff x="6597838" y="3413303"/>
            <a:chExt cx="347760" cy="540000"/>
          </a:xfrm>
        </p:grpSpPr>
        <mc:AlternateContent xmlns:mc="http://schemas.openxmlformats.org/markup-compatibility/2006">
          <mc:Choice xmlns:p14="http://schemas.microsoft.com/office/powerpoint/2010/main" Requires="p14">
            <p:contentPart p14:bwMode="auto" r:id="rId465">
              <p14:nvContentPartPr>
                <p14:cNvPr id="290" name="Ink 289">
                  <a:extLst>
                    <a:ext uri="{FF2B5EF4-FFF2-40B4-BE49-F238E27FC236}">
                      <a16:creationId xmlns:a16="http://schemas.microsoft.com/office/drawing/2014/main" id="{35126481-7055-A448-F7CE-B9CCF2F801B1}"/>
                    </a:ext>
                  </a:extLst>
                </p14:cNvPr>
                <p14:cNvContentPartPr/>
                <p14:nvPr/>
              </p14:nvContentPartPr>
              <p14:xfrm>
                <a:off x="6630238" y="3413303"/>
                <a:ext cx="315360" cy="510840"/>
              </p14:xfrm>
            </p:contentPart>
          </mc:Choice>
          <mc:Fallback>
            <p:pic>
              <p:nvPicPr>
                <p:cNvPr id="290" name="Ink 289">
                  <a:extLst>
                    <a:ext uri="{FF2B5EF4-FFF2-40B4-BE49-F238E27FC236}">
                      <a16:creationId xmlns:a16="http://schemas.microsoft.com/office/drawing/2014/main" id="{35126481-7055-A448-F7CE-B9CCF2F801B1}"/>
                    </a:ext>
                  </a:extLst>
                </p:cNvPr>
                <p:cNvPicPr/>
                <p:nvPr/>
              </p:nvPicPr>
              <p:blipFill>
                <a:blip r:embed="rId466"/>
                <a:stretch>
                  <a:fillRect/>
                </a:stretch>
              </p:blipFill>
              <p:spPr>
                <a:xfrm>
                  <a:off x="6621598" y="3404303"/>
                  <a:ext cx="33300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91" name="Ink 290">
                  <a:extLst>
                    <a:ext uri="{FF2B5EF4-FFF2-40B4-BE49-F238E27FC236}">
                      <a16:creationId xmlns:a16="http://schemas.microsoft.com/office/drawing/2014/main" id="{8E2E5A58-02BD-70CE-5B51-C5C275D23372}"/>
                    </a:ext>
                  </a:extLst>
                </p14:cNvPr>
                <p14:cNvContentPartPr/>
                <p14:nvPr/>
              </p14:nvContentPartPr>
              <p14:xfrm>
                <a:off x="6597838" y="3857543"/>
                <a:ext cx="128520" cy="95760"/>
              </p14:xfrm>
            </p:contentPart>
          </mc:Choice>
          <mc:Fallback>
            <p:pic>
              <p:nvPicPr>
                <p:cNvPr id="291" name="Ink 290">
                  <a:extLst>
                    <a:ext uri="{FF2B5EF4-FFF2-40B4-BE49-F238E27FC236}">
                      <a16:creationId xmlns:a16="http://schemas.microsoft.com/office/drawing/2014/main" id="{8E2E5A58-02BD-70CE-5B51-C5C275D23372}"/>
                    </a:ext>
                  </a:extLst>
                </p:cNvPr>
                <p:cNvPicPr/>
                <p:nvPr/>
              </p:nvPicPr>
              <p:blipFill>
                <a:blip r:embed="rId468"/>
                <a:stretch>
                  <a:fillRect/>
                </a:stretch>
              </p:blipFill>
              <p:spPr>
                <a:xfrm>
                  <a:off x="6589198" y="3848903"/>
                  <a:ext cx="146160" cy="113400"/>
                </a:xfrm>
                <a:prstGeom prst="rect">
                  <a:avLst/>
                </a:prstGeom>
              </p:spPr>
            </p:pic>
          </mc:Fallback>
        </mc:AlternateContent>
      </p:grpSp>
    </p:spTree>
    <p:extLst>
      <p:ext uri="{BB962C8B-B14F-4D97-AF65-F5344CB8AC3E}">
        <p14:creationId xmlns:p14="http://schemas.microsoft.com/office/powerpoint/2010/main" val="354032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9378</TotalTime>
  <Words>1959</Words>
  <Application>Microsoft Office PowerPoint</Application>
  <PresentationFormat>Custom</PresentationFormat>
  <Paragraphs>227</Paragraphs>
  <Slides>37</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PowerPoint Presentation</vt:lpstr>
      <vt:lpstr>What is Cloud Foundry</vt:lpstr>
      <vt:lpstr>Self healing</vt:lpstr>
      <vt:lpstr>12F – App Support</vt:lpstr>
      <vt:lpstr>SAP BTP Architecture</vt:lpstr>
      <vt:lpstr>Setting up SAP BTP Account</vt:lpstr>
      <vt:lpstr>Org Structure work</vt:lpstr>
      <vt:lpstr>BTP Account Structure</vt:lpstr>
      <vt:lpstr>Environments, Subs, and services</vt:lpstr>
      <vt:lpstr>Backing Services in BTP</vt:lpstr>
      <vt:lpstr>Service instance</vt:lpstr>
      <vt:lpstr>BTP Subscription Models</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Tools to Setup</vt:lpstr>
      <vt:lpstr>Cloud Foundry Environment</vt:lpstr>
      <vt:lpstr>PowerPoint Presentation</vt:lpstr>
      <vt:lpstr>Create First Hello World App and Deploy</vt:lpstr>
      <vt:lpstr>Under the hood</vt:lpstr>
      <vt:lpstr>PowerPoint Presentation</vt:lpstr>
      <vt:lpstr>Micro Service Architecture</vt:lpstr>
      <vt:lpstr>Advantage of Microservices</vt:lpstr>
      <vt:lpstr>Uber </vt:lpstr>
      <vt:lpstr>Upscaling</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165</cp:revision>
  <dcterms:created xsi:type="dcterms:W3CDTF">2013-09-12T13:05:01Z</dcterms:created>
  <dcterms:modified xsi:type="dcterms:W3CDTF">2025-04-14T08:33:35Z</dcterms:modified>
</cp:coreProperties>
</file>